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86" r:id="rId2"/>
    <p:sldId id="272" r:id="rId3"/>
    <p:sldId id="277" r:id="rId4"/>
    <p:sldId id="273" r:id="rId5"/>
    <p:sldId id="274" r:id="rId6"/>
    <p:sldId id="278" r:id="rId7"/>
    <p:sldId id="287" r:id="rId8"/>
    <p:sldId id="280" r:id="rId9"/>
    <p:sldId id="281" r:id="rId10"/>
    <p:sldId id="282" r:id="rId11"/>
    <p:sldId id="285" r:id="rId12"/>
    <p:sldId id="269" r:id="rId13"/>
  </p:sldIdLst>
  <p:sldSz cx="12417425" cy="6985000"/>
  <p:notesSz cx="6858000" cy="9144000"/>
  <p:defaultTextStyle>
    <a:defPPr>
      <a:defRPr lang="ru-RU"/>
    </a:defPPr>
    <a:lvl1pPr marL="0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2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25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88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51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13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76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38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00" algn="l" defTabSz="10903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86" y="102"/>
      </p:cViewPr>
      <p:guideLst>
        <p:guide orient="horz" pos="2200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1EEFF-2C69-4A72-BFE0-4CC7953F2F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77543F-F0D3-4CF0-9A11-B3A0C7EFE3F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hayo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11F54-7C66-4AB0-B4C1-F90462F0D3EA}" type="parTrans" cxnId="{C31E72B6-E11C-4D75-A552-D28A81D29CA0}">
      <dgm:prSet/>
      <dgm:spPr/>
      <dgm:t>
        <a:bodyPr/>
        <a:lstStyle/>
        <a:p>
          <a:endParaRPr lang="ru-RU"/>
        </a:p>
      </dgm:t>
    </dgm:pt>
    <dgm:pt modelId="{875CCD8F-C575-479A-81B4-E02B3A4DA1F7}" type="sibTrans" cxnId="{C31E72B6-E11C-4D75-A552-D28A81D29CA0}">
      <dgm:prSet/>
      <dgm:spPr/>
      <dgm:t>
        <a:bodyPr/>
        <a:lstStyle/>
        <a:p>
          <a:endParaRPr lang="ru-RU"/>
        </a:p>
      </dgm:t>
    </dgm:pt>
    <dgm:pt modelId="{4DE9D6D5-AC09-4F55-A6E4-ACDFA9A62C3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ziyo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1D51A-9AA8-432C-9530-078EF6550CCB}" type="parTrans" cxnId="{89323C63-DA76-4872-BE2D-F4919B71F20D}">
      <dgm:prSet/>
      <dgm:spPr/>
      <dgm:t>
        <a:bodyPr/>
        <a:lstStyle/>
        <a:p>
          <a:endParaRPr lang="ru-RU"/>
        </a:p>
      </dgm:t>
    </dgm:pt>
    <dgm:pt modelId="{491E5902-4349-44D0-BA10-1B16B50B9AA9}" type="sibTrans" cxnId="{89323C63-DA76-4872-BE2D-F4919B71F20D}">
      <dgm:prSet/>
      <dgm:spPr/>
      <dgm:t>
        <a:bodyPr/>
        <a:lstStyle/>
        <a:p>
          <a:endParaRPr lang="ru-RU"/>
        </a:p>
      </dgm:t>
    </dgm:pt>
    <dgm:pt modelId="{E81A8383-4422-4CC5-9AD3-09F51C8A8D8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kibr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5D46B-D788-442A-97F7-19B27424507E}" type="parTrans" cxnId="{CE049F3E-C673-41FA-998E-11DA4A8B719F}">
      <dgm:prSet/>
      <dgm:spPr/>
      <dgm:t>
        <a:bodyPr/>
        <a:lstStyle/>
        <a:p>
          <a:endParaRPr lang="ru-RU"/>
        </a:p>
      </dgm:t>
    </dgm:pt>
    <dgm:pt modelId="{A7B253F1-DCA2-4436-A67E-6AFDE05304E8}" type="sibTrans" cxnId="{CE049F3E-C673-41FA-998E-11DA4A8B719F}">
      <dgm:prSet/>
      <dgm:spPr/>
      <dgm:t>
        <a:bodyPr/>
        <a:lstStyle/>
        <a:p>
          <a:endParaRPr lang="ru-RU"/>
        </a:p>
      </dgm:t>
    </dgm:pt>
    <dgm:pt modelId="{CF674A3A-D3F0-4FFC-9B25-8B2F4CC39D7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g‘urur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D41E2-06D4-4C1E-8B14-9BA3D974B4FC}" type="parTrans" cxnId="{5F8ED36C-AA7F-4746-93A6-D2D897908D83}">
      <dgm:prSet/>
      <dgm:spPr/>
      <dgm:t>
        <a:bodyPr/>
        <a:lstStyle/>
        <a:p>
          <a:endParaRPr lang="ru-RU"/>
        </a:p>
      </dgm:t>
    </dgm:pt>
    <dgm:pt modelId="{F957E94A-87EE-48A4-B0E7-A09BEDD13894}" type="sibTrans" cxnId="{5F8ED36C-AA7F-4746-93A6-D2D897908D83}">
      <dgm:prSet/>
      <dgm:spPr/>
      <dgm:t>
        <a:bodyPr/>
        <a:lstStyle/>
        <a:p>
          <a:endParaRPr lang="ru-RU"/>
        </a:p>
      </dgm:t>
    </dgm:pt>
    <dgm:pt modelId="{927748B2-1573-499C-88C8-2C048ACBDC87}" type="pres">
      <dgm:prSet presAssocID="{D9B1EEFF-2C69-4A72-BFE0-4CC7953F2F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5758E0-E67A-41D6-B509-04EEE6A376E4}" type="pres">
      <dgm:prSet presAssocID="{3477543F-F0D3-4CF0-9A11-B3A0C7EFE3FE}" presName="linNode" presStyleCnt="0"/>
      <dgm:spPr/>
    </dgm:pt>
    <dgm:pt modelId="{21362B53-4332-420D-9FAD-23FAEC2C032E}" type="pres">
      <dgm:prSet presAssocID="{3477543F-F0D3-4CF0-9A11-B3A0C7EFE3FE}" presName="parentText" presStyleLbl="node1" presStyleIdx="0" presStyleCnt="4" custScaleX="125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E1736-411E-4B3C-96BB-4BE6ED1331A0}" type="pres">
      <dgm:prSet presAssocID="{875CCD8F-C575-479A-81B4-E02B3A4DA1F7}" presName="sp" presStyleCnt="0"/>
      <dgm:spPr/>
    </dgm:pt>
    <dgm:pt modelId="{BC19453F-7EBA-49DF-93A7-86E42BA90824}" type="pres">
      <dgm:prSet presAssocID="{4DE9D6D5-AC09-4F55-A6E4-ACDFA9A62C34}" presName="linNode" presStyleCnt="0"/>
      <dgm:spPr/>
    </dgm:pt>
    <dgm:pt modelId="{BC0E6666-54ED-4CFD-B7AF-38C049612D79}" type="pres">
      <dgm:prSet presAssocID="{4DE9D6D5-AC09-4F55-A6E4-ACDFA9A62C34}" presName="parentText" presStyleLbl="node1" presStyleIdx="1" presStyleCnt="4" custScaleX="117189" custLinFactNeighborX="4592" custLinFactNeighborY="12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5B82F-7B2F-441A-B623-8477BFA5D33C}" type="pres">
      <dgm:prSet presAssocID="{491E5902-4349-44D0-BA10-1B16B50B9AA9}" presName="sp" presStyleCnt="0"/>
      <dgm:spPr/>
    </dgm:pt>
    <dgm:pt modelId="{7840022A-923A-4D7C-828A-4DE4280F7EE5}" type="pres">
      <dgm:prSet presAssocID="{E81A8383-4422-4CC5-9AD3-09F51C8A8D8E}" presName="linNode" presStyleCnt="0"/>
      <dgm:spPr/>
    </dgm:pt>
    <dgm:pt modelId="{675FEB60-D029-4434-A5CF-1A4BBAA5F2C9}" type="pres">
      <dgm:prSet presAssocID="{E81A8383-4422-4CC5-9AD3-09F51C8A8D8E}" presName="parentText" presStyleLbl="node1" presStyleIdx="2" presStyleCnt="4" custScaleX="125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A0F6D-04DA-4E33-87FA-75C59A29A8F9}" type="pres">
      <dgm:prSet presAssocID="{A7B253F1-DCA2-4436-A67E-6AFDE05304E8}" presName="sp" presStyleCnt="0"/>
      <dgm:spPr/>
    </dgm:pt>
    <dgm:pt modelId="{B6E6F72B-C3D4-4F21-BA92-FA74C21F0A38}" type="pres">
      <dgm:prSet presAssocID="{CF674A3A-D3F0-4FFC-9B25-8B2F4CC39D7A}" presName="linNode" presStyleCnt="0"/>
      <dgm:spPr/>
    </dgm:pt>
    <dgm:pt modelId="{C1760436-03E1-4B0B-9D15-59A29A6C04CA}" type="pres">
      <dgm:prSet presAssocID="{CF674A3A-D3F0-4FFC-9B25-8B2F4CC39D7A}" presName="parentText" presStyleLbl="node1" presStyleIdx="3" presStyleCnt="4" custScaleX="1263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049F3E-C673-41FA-998E-11DA4A8B719F}" srcId="{D9B1EEFF-2C69-4A72-BFE0-4CC7953F2F60}" destId="{E81A8383-4422-4CC5-9AD3-09F51C8A8D8E}" srcOrd="2" destOrd="0" parTransId="{3BD5D46B-D788-442A-97F7-19B27424507E}" sibTransId="{A7B253F1-DCA2-4436-A67E-6AFDE05304E8}"/>
    <dgm:cxn modelId="{5F8ED36C-AA7F-4746-93A6-D2D897908D83}" srcId="{D9B1EEFF-2C69-4A72-BFE0-4CC7953F2F60}" destId="{CF674A3A-D3F0-4FFC-9B25-8B2F4CC39D7A}" srcOrd="3" destOrd="0" parTransId="{54DD41E2-06D4-4C1E-8B14-9BA3D974B4FC}" sibTransId="{F957E94A-87EE-48A4-B0E7-A09BEDD13894}"/>
    <dgm:cxn modelId="{D6B330F7-E2D9-4D0E-9F8F-2CC2A2693D24}" type="presOf" srcId="{D9B1EEFF-2C69-4A72-BFE0-4CC7953F2F60}" destId="{927748B2-1573-499C-88C8-2C048ACBDC87}" srcOrd="0" destOrd="0" presId="urn:microsoft.com/office/officeart/2005/8/layout/vList5"/>
    <dgm:cxn modelId="{C31E72B6-E11C-4D75-A552-D28A81D29CA0}" srcId="{D9B1EEFF-2C69-4A72-BFE0-4CC7953F2F60}" destId="{3477543F-F0D3-4CF0-9A11-B3A0C7EFE3FE}" srcOrd="0" destOrd="0" parTransId="{40711F54-7C66-4AB0-B4C1-F90462F0D3EA}" sibTransId="{875CCD8F-C575-479A-81B4-E02B3A4DA1F7}"/>
    <dgm:cxn modelId="{E486E1DA-38E8-47E7-9E45-2DE6C375EBD5}" type="presOf" srcId="{3477543F-F0D3-4CF0-9A11-B3A0C7EFE3FE}" destId="{21362B53-4332-420D-9FAD-23FAEC2C032E}" srcOrd="0" destOrd="0" presId="urn:microsoft.com/office/officeart/2005/8/layout/vList5"/>
    <dgm:cxn modelId="{89323C63-DA76-4872-BE2D-F4919B71F20D}" srcId="{D9B1EEFF-2C69-4A72-BFE0-4CC7953F2F60}" destId="{4DE9D6D5-AC09-4F55-A6E4-ACDFA9A62C34}" srcOrd="1" destOrd="0" parTransId="{1D11D51A-9AA8-432C-9530-078EF6550CCB}" sibTransId="{491E5902-4349-44D0-BA10-1B16B50B9AA9}"/>
    <dgm:cxn modelId="{1D2A72EF-AD92-4558-BA1F-D82FACB7131B}" type="presOf" srcId="{4DE9D6D5-AC09-4F55-A6E4-ACDFA9A62C34}" destId="{BC0E6666-54ED-4CFD-B7AF-38C049612D79}" srcOrd="0" destOrd="0" presId="urn:microsoft.com/office/officeart/2005/8/layout/vList5"/>
    <dgm:cxn modelId="{96D358BA-0C0A-40D7-864B-F6938586BFD6}" type="presOf" srcId="{CF674A3A-D3F0-4FFC-9B25-8B2F4CC39D7A}" destId="{C1760436-03E1-4B0B-9D15-59A29A6C04CA}" srcOrd="0" destOrd="0" presId="urn:microsoft.com/office/officeart/2005/8/layout/vList5"/>
    <dgm:cxn modelId="{E4C1FF8E-2CD6-46DB-BF47-8AEAD3C10437}" type="presOf" srcId="{E81A8383-4422-4CC5-9AD3-09F51C8A8D8E}" destId="{675FEB60-D029-4434-A5CF-1A4BBAA5F2C9}" srcOrd="0" destOrd="0" presId="urn:microsoft.com/office/officeart/2005/8/layout/vList5"/>
    <dgm:cxn modelId="{8F68DE06-77C3-49B4-B459-3939E3CBC08D}" type="presParOf" srcId="{927748B2-1573-499C-88C8-2C048ACBDC87}" destId="{4A5758E0-E67A-41D6-B509-04EEE6A376E4}" srcOrd="0" destOrd="0" presId="urn:microsoft.com/office/officeart/2005/8/layout/vList5"/>
    <dgm:cxn modelId="{F3CB7429-5723-4073-A077-2323BD8D370C}" type="presParOf" srcId="{4A5758E0-E67A-41D6-B509-04EEE6A376E4}" destId="{21362B53-4332-420D-9FAD-23FAEC2C032E}" srcOrd="0" destOrd="0" presId="urn:microsoft.com/office/officeart/2005/8/layout/vList5"/>
    <dgm:cxn modelId="{F948360F-21AC-411E-A4CB-929AE3BE6B1B}" type="presParOf" srcId="{927748B2-1573-499C-88C8-2C048ACBDC87}" destId="{88FE1736-411E-4B3C-96BB-4BE6ED1331A0}" srcOrd="1" destOrd="0" presId="urn:microsoft.com/office/officeart/2005/8/layout/vList5"/>
    <dgm:cxn modelId="{A68771A1-7EF0-40C6-9BBE-DF555815CF26}" type="presParOf" srcId="{927748B2-1573-499C-88C8-2C048ACBDC87}" destId="{BC19453F-7EBA-49DF-93A7-86E42BA90824}" srcOrd="2" destOrd="0" presId="urn:microsoft.com/office/officeart/2005/8/layout/vList5"/>
    <dgm:cxn modelId="{7A9ED498-127F-43D3-BED2-A2B944FE63A6}" type="presParOf" srcId="{BC19453F-7EBA-49DF-93A7-86E42BA90824}" destId="{BC0E6666-54ED-4CFD-B7AF-38C049612D79}" srcOrd="0" destOrd="0" presId="urn:microsoft.com/office/officeart/2005/8/layout/vList5"/>
    <dgm:cxn modelId="{434D2371-4386-47E9-8463-4688AD218925}" type="presParOf" srcId="{927748B2-1573-499C-88C8-2C048ACBDC87}" destId="{1F35B82F-7B2F-441A-B623-8477BFA5D33C}" srcOrd="3" destOrd="0" presId="urn:microsoft.com/office/officeart/2005/8/layout/vList5"/>
    <dgm:cxn modelId="{584272C6-78CF-4365-BBF5-B5321EF53AC5}" type="presParOf" srcId="{927748B2-1573-499C-88C8-2C048ACBDC87}" destId="{7840022A-923A-4D7C-828A-4DE4280F7EE5}" srcOrd="4" destOrd="0" presId="urn:microsoft.com/office/officeart/2005/8/layout/vList5"/>
    <dgm:cxn modelId="{3859B4A3-8EA5-48A4-A682-392F6EC252D3}" type="presParOf" srcId="{7840022A-923A-4D7C-828A-4DE4280F7EE5}" destId="{675FEB60-D029-4434-A5CF-1A4BBAA5F2C9}" srcOrd="0" destOrd="0" presId="urn:microsoft.com/office/officeart/2005/8/layout/vList5"/>
    <dgm:cxn modelId="{32F238D5-BBC9-4688-AC77-62754C43A67D}" type="presParOf" srcId="{927748B2-1573-499C-88C8-2C048ACBDC87}" destId="{8EFA0F6D-04DA-4E33-87FA-75C59A29A8F9}" srcOrd="5" destOrd="0" presId="urn:microsoft.com/office/officeart/2005/8/layout/vList5"/>
    <dgm:cxn modelId="{81039B1C-25B8-4E42-8589-A53F55C84FA5}" type="presParOf" srcId="{927748B2-1573-499C-88C8-2C048ACBDC87}" destId="{B6E6F72B-C3D4-4F21-BA92-FA74C21F0A38}" srcOrd="6" destOrd="0" presId="urn:microsoft.com/office/officeart/2005/8/layout/vList5"/>
    <dgm:cxn modelId="{7711A070-A83B-4362-9F02-A5812AD8D2C7}" type="presParOf" srcId="{B6E6F72B-C3D4-4F21-BA92-FA74C21F0A38}" destId="{C1760436-03E1-4B0B-9D15-59A29A6C04CA}" srcOrd="0" destOrd="0" presId="urn:microsoft.com/office/officeart/2005/8/layout/vList5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1EEFF-2C69-4A72-BFE0-4CC7953F2F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77543F-F0D3-4CF0-9A11-B3A0C7EFE3F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o‘zini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hammadan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yuqori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his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etish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3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manmanlik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kekkayish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hissi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11F54-7C66-4AB0-B4C1-F90462F0D3EA}" type="parTrans" cxnId="{C31E72B6-E11C-4D75-A552-D28A81D29CA0}">
      <dgm:prSet/>
      <dgm:spPr/>
      <dgm:t>
        <a:bodyPr/>
        <a:lstStyle/>
        <a:p>
          <a:endParaRPr lang="ru-RU"/>
        </a:p>
      </dgm:t>
    </dgm:pt>
    <dgm:pt modelId="{875CCD8F-C575-479A-81B4-E02B3A4DA1F7}" type="sibTrans" cxnId="{C31E72B6-E11C-4D75-A552-D28A81D29CA0}">
      <dgm:prSet/>
      <dgm:spPr/>
      <dgm:t>
        <a:bodyPr/>
        <a:lstStyle/>
        <a:p>
          <a:endParaRPr lang="ru-RU"/>
        </a:p>
      </dgm:t>
    </dgm:pt>
    <dgm:pt modelId="{4DE9D6D5-AC09-4F55-A6E4-ACDFA9A62C3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nojo‘ya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noma’qul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xatti-harakatdan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tiyilish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hissi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uyat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sharm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1D51A-9AA8-432C-9530-078EF6550CCB}" type="parTrans" cxnId="{89323C63-DA76-4872-BE2D-F4919B71F20D}">
      <dgm:prSet/>
      <dgm:spPr/>
      <dgm:t>
        <a:bodyPr/>
        <a:lstStyle/>
        <a:p>
          <a:endParaRPr lang="ru-RU"/>
        </a:p>
      </dgm:t>
    </dgm:pt>
    <dgm:pt modelId="{491E5902-4349-44D0-BA10-1B16B50B9AA9}" type="sibTrans" cxnId="{89323C63-DA76-4872-BE2D-F4919B71F20D}">
      <dgm:prSet/>
      <dgm:spPr/>
      <dgm:t>
        <a:bodyPr/>
        <a:lstStyle/>
        <a:p>
          <a:endParaRPr lang="ru-RU"/>
        </a:p>
      </dgm:t>
    </dgm:pt>
    <dgm:pt modelId="{E81A8383-4422-4CC5-9AD3-09F51C8A8D8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insonning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o‘z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qadr-qimmatini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bilishi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hurmat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izzat-nafs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5D46B-D788-442A-97F7-19B27424507E}" type="parTrans" cxnId="{CE049F3E-C673-41FA-998E-11DA4A8B719F}">
      <dgm:prSet/>
      <dgm:spPr/>
      <dgm:t>
        <a:bodyPr/>
        <a:lstStyle/>
        <a:p>
          <a:endParaRPr lang="ru-RU"/>
        </a:p>
      </dgm:t>
    </dgm:pt>
    <dgm:pt modelId="{A7B253F1-DCA2-4436-A67E-6AFDE05304E8}" type="sibTrans" cxnId="{CE049F3E-C673-41FA-998E-11DA4A8B719F}">
      <dgm:prSet/>
      <dgm:spPr/>
      <dgm:t>
        <a:bodyPr/>
        <a:lstStyle/>
        <a:p>
          <a:endParaRPr lang="ru-RU"/>
        </a:p>
      </dgm:t>
    </dgm:pt>
    <dgm:pt modelId="{CF674A3A-D3F0-4FFC-9B25-8B2F4CC39D7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yog‘du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yorug‘lik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nur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ilm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ma’rifat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D41E2-06D4-4C1E-8B14-9BA3D974B4FC}" type="parTrans" cxnId="{5F8ED36C-AA7F-4746-93A6-D2D897908D83}">
      <dgm:prSet/>
      <dgm:spPr/>
      <dgm:t>
        <a:bodyPr/>
        <a:lstStyle/>
        <a:p>
          <a:endParaRPr lang="ru-RU"/>
        </a:p>
      </dgm:t>
    </dgm:pt>
    <dgm:pt modelId="{F957E94A-87EE-48A4-B0E7-A09BEDD13894}" type="sibTrans" cxnId="{5F8ED36C-AA7F-4746-93A6-D2D897908D83}">
      <dgm:prSet/>
      <dgm:spPr/>
      <dgm:t>
        <a:bodyPr/>
        <a:lstStyle/>
        <a:p>
          <a:endParaRPr lang="ru-RU"/>
        </a:p>
      </dgm:t>
    </dgm:pt>
    <dgm:pt modelId="{927748B2-1573-499C-88C8-2C048ACBDC87}" type="pres">
      <dgm:prSet presAssocID="{D9B1EEFF-2C69-4A72-BFE0-4CC7953F2F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5758E0-E67A-41D6-B509-04EEE6A376E4}" type="pres">
      <dgm:prSet presAssocID="{3477543F-F0D3-4CF0-9A11-B3A0C7EFE3FE}" presName="linNode" presStyleCnt="0"/>
      <dgm:spPr/>
    </dgm:pt>
    <dgm:pt modelId="{21362B53-4332-420D-9FAD-23FAEC2C032E}" type="pres">
      <dgm:prSet presAssocID="{3477543F-F0D3-4CF0-9A11-B3A0C7EFE3FE}" presName="parentText" presStyleLbl="node1" presStyleIdx="0" presStyleCnt="4" custScaleX="244774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E1736-411E-4B3C-96BB-4BE6ED1331A0}" type="pres">
      <dgm:prSet presAssocID="{875CCD8F-C575-479A-81B4-E02B3A4DA1F7}" presName="sp" presStyleCnt="0"/>
      <dgm:spPr/>
    </dgm:pt>
    <dgm:pt modelId="{BC19453F-7EBA-49DF-93A7-86E42BA90824}" type="pres">
      <dgm:prSet presAssocID="{4DE9D6D5-AC09-4F55-A6E4-ACDFA9A62C34}" presName="linNode" presStyleCnt="0"/>
      <dgm:spPr/>
    </dgm:pt>
    <dgm:pt modelId="{BC0E6666-54ED-4CFD-B7AF-38C049612D79}" type="pres">
      <dgm:prSet presAssocID="{4DE9D6D5-AC09-4F55-A6E4-ACDFA9A62C34}" presName="parentText" presStyleLbl="node1" presStyleIdx="1" presStyleCnt="4" custScaleX="2612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5B82F-7B2F-441A-B623-8477BFA5D33C}" type="pres">
      <dgm:prSet presAssocID="{491E5902-4349-44D0-BA10-1B16B50B9AA9}" presName="sp" presStyleCnt="0"/>
      <dgm:spPr/>
    </dgm:pt>
    <dgm:pt modelId="{7840022A-923A-4D7C-828A-4DE4280F7EE5}" type="pres">
      <dgm:prSet presAssocID="{E81A8383-4422-4CC5-9AD3-09F51C8A8D8E}" presName="linNode" presStyleCnt="0"/>
      <dgm:spPr/>
    </dgm:pt>
    <dgm:pt modelId="{675FEB60-D029-4434-A5CF-1A4BBAA5F2C9}" type="pres">
      <dgm:prSet presAssocID="{E81A8383-4422-4CC5-9AD3-09F51C8A8D8E}" presName="parentText" presStyleLbl="node1" presStyleIdx="2" presStyleCnt="4" custScaleX="2447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A0F6D-04DA-4E33-87FA-75C59A29A8F9}" type="pres">
      <dgm:prSet presAssocID="{A7B253F1-DCA2-4436-A67E-6AFDE05304E8}" presName="sp" presStyleCnt="0"/>
      <dgm:spPr/>
    </dgm:pt>
    <dgm:pt modelId="{B6E6F72B-C3D4-4F21-BA92-FA74C21F0A38}" type="pres">
      <dgm:prSet presAssocID="{CF674A3A-D3F0-4FFC-9B25-8B2F4CC39D7A}" presName="linNode" presStyleCnt="0"/>
      <dgm:spPr/>
    </dgm:pt>
    <dgm:pt modelId="{C1760436-03E1-4B0B-9D15-59A29A6C04CA}" type="pres">
      <dgm:prSet presAssocID="{CF674A3A-D3F0-4FFC-9B25-8B2F4CC39D7A}" presName="parentText" presStyleLbl="node1" presStyleIdx="3" presStyleCnt="4" custScaleX="222772" custLinFactNeighborX="0" custLinFactNeighborY="11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7A2F6-3EB1-44FD-B380-3AFBF35AAF8E}" type="presOf" srcId="{4DE9D6D5-AC09-4F55-A6E4-ACDFA9A62C34}" destId="{BC0E6666-54ED-4CFD-B7AF-38C049612D79}" srcOrd="0" destOrd="0" presId="urn:microsoft.com/office/officeart/2005/8/layout/vList5"/>
    <dgm:cxn modelId="{CE049F3E-C673-41FA-998E-11DA4A8B719F}" srcId="{D9B1EEFF-2C69-4A72-BFE0-4CC7953F2F60}" destId="{E81A8383-4422-4CC5-9AD3-09F51C8A8D8E}" srcOrd="2" destOrd="0" parTransId="{3BD5D46B-D788-442A-97F7-19B27424507E}" sibTransId="{A7B253F1-DCA2-4436-A67E-6AFDE05304E8}"/>
    <dgm:cxn modelId="{5F8ED36C-AA7F-4746-93A6-D2D897908D83}" srcId="{D9B1EEFF-2C69-4A72-BFE0-4CC7953F2F60}" destId="{CF674A3A-D3F0-4FFC-9B25-8B2F4CC39D7A}" srcOrd="3" destOrd="0" parTransId="{54DD41E2-06D4-4C1E-8B14-9BA3D974B4FC}" sibTransId="{F957E94A-87EE-48A4-B0E7-A09BEDD13894}"/>
    <dgm:cxn modelId="{5F5FBD59-5082-47AB-9D00-405F3F0468BE}" type="presOf" srcId="{E81A8383-4422-4CC5-9AD3-09F51C8A8D8E}" destId="{675FEB60-D029-4434-A5CF-1A4BBAA5F2C9}" srcOrd="0" destOrd="0" presId="urn:microsoft.com/office/officeart/2005/8/layout/vList5"/>
    <dgm:cxn modelId="{C31E72B6-E11C-4D75-A552-D28A81D29CA0}" srcId="{D9B1EEFF-2C69-4A72-BFE0-4CC7953F2F60}" destId="{3477543F-F0D3-4CF0-9A11-B3A0C7EFE3FE}" srcOrd="0" destOrd="0" parTransId="{40711F54-7C66-4AB0-B4C1-F90462F0D3EA}" sibTransId="{875CCD8F-C575-479A-81B4-E02B3A4DA1F7}"/>
    <dgm:cxn modelId="{89323C63-DA76-4872-BE2D-F4919B71F20D}" srcId="{D9B1EEFF-2C69-4A72-BFE0-4CC7953F2F60}" destId="{4DE9D6D5-AC09-4F55-A6E4-ACDFA9A62C34}" srcOrd="1" destOrd="0" parTransId="{1D11D51A-9AA8-432C-9530-078EF6550CCB}" sibTransId="{491E5902-4349-44D0-BA10-1B16B50B9AA9}"/>
    <dgm:cxn modelId="{36863957-0635-44E7-96E4-77AEB4223ACA}" type="presOf" srcId="{D9B1EEFF-2C69-4A72-BFE0-4CC7953F2F60}" destId="{927748B2-1573-499C-88C8-2C048ACBDC87}" srcOrd="0" destOrd="0" presId="urn:microsoft.com/office/officeart/2005/8/layout/vList5"/>
    <dgm:cxn modelId="{3DF4C3C5-47D7-4A81-9D34-B8C915C6A280}" type="presOf" srcId="{3477543F-F0D3-4CF0-9A11-B3A0C7EFE3FE}" destId="{21362B53-4332-420D-9FAD-23FAEC2C032E}" srcOrd="0" destOrd="0" presId="urn:microsoft.com/office/officeart/2005/8/layout/vList5"/>
    <dgm:cxn modelId="{608C208C-85CD-437B-85FF-7E6E0B8908E9}" type="presOf" srcId="{CF674A3A-D3F0-4FFC-9B25-8B2F4CC39D7A}" destId="{C1760436-03E1-4B0B-9D15-59A29A6C04CA}" srcOrd="0" destOrd="0" presId="urn:microsoft.com/office/officeart/2005/8/layout/vList5"/>
    <dgm:cxn modelId="{50A96991-194E-4A2D-8002-B81867D7660B}" type="presParOf" srcId="{927748B2-1573-499C-88C8-2C048ACBDC87}" destId="{4A5758E0-E67A-41D6-B509-04EEE6A376E4}" srcOrd="0" destOrd="0" presId="urn:microsoft.com/office/officeart/2005/8/layout/vList5"/>
    <dgm:cxn modelId="{BD5EDBEA-288E-43A4-B78A-4DAEC7A7C11F}" type="presParOf" srcId="{4A5758E0-E67A-41D6-B509-04EEE6A376E4}" destId="{21362B53-4332-420D-9FAD-23FAEC2C032E}" srcOrd="0" destOrd="0" presId="urn:microsoft.com/office/officeart/2005/8/layout/vList5"/>
    <dgm:cxn modelId="{794733AD-0B69-4916-8B7E-A154531B021F}" type="presParOf" srcId="{927748B2-1573-499C-88C8-2C048ACBDC87}" destId="{88FE1736-411E-4B3C-96BB-4BE6ED1331A0}" srcOrd="1" destOrd="0" presId="urn:microsoft.com/office/officeart/2005/8/layout/vList5"/>
    <dgm:cxn modelId="{10C10FFC-1AB2-4772-AA3E-FB4B4988A7CF}" type="presParOf" srcId="{927748B2-1573-499C-88C8-2C048ACBDC87}" destId="{BC19453F-7EBA-49DF-93A7-86E42BA90824}" srcOrd="2" destOrd="0" presId="urn:microsoft.com/office/officeart/2005/8/layout/vList5"/>
    <dgm:cxn modelId="{24D80958-DB1A-4836-97E4-11195760D7EA}" type="presParOf" srcId="{BC19453F-7EBA-49DF-93A7-86E42BA90824}" destId="{BC0E6666-54ED-4CFD-B7AF-38C049612D79}" srcOrd="0" destOrd="0" presId="urn:microsoft.com/office/officeart/2005/8/layout/vList5"/>
    <dgm:cxn modelId="{CF8CC6A5-BF16-40D6-BBC4-B2A012D46605}" type="presParOf" srcId="{927748B2-1573-499C-88C8-2C048ACBDC87}" destId="{1F35B82F-7B2F-441A-B623-8477BFA5D33C}" srcOrd="3" destOrd="0" presId="urn:microsoft.com/office/officeart/2005/8/layout/vList5"/>
    <dgm:cxn modelId="{8D451CA7-9563-40C3-930F-423890CDDF55}" type="presParOf" srcId="{927748B2-1573-499C-88C8-2C048ACBDC87}" destId="{7840022A-923A-4D7C-828A-4DE4280F7EE5}" srcOrd="4" destOrd="0" presId="urn:microsoft.com/office/officeart/2005/8/layout/vList5"/>
    <dgm:cxn modelId="{C5B00E5A-230C-4DDE-BAC5-D93184B8C230}" type="presParOf" srcId="{7840022A-923A-4D7C-828A-4DE4280F7EE5}" destId="{675FEB60-D029-4434-A5CF-1A4BBAA5F2C9}" srcOrd="0" destOrd="0" presId="urn:microsoft.com/office/officeart/2005/8/layout/vList5"/>
    <dgm:cxn modelId="{96C04455-7B7E-437F-87BC-812012E3976D}" type="presParOf" srcId="{927748B2-1573-499C-88C8-2C048ACBDC87}" destId="{8EFA0F6D-04DA-4E33-87FA-75C59A29A8F9}" srcOrd="5" destOrd="0" presId="urn:microsoft.com/office/officeart/2005/8/layout/vList5"/>
    <dgm:cxn modelId="{8CD14710-1732-44D5-8619-E81652CCF813}" type="presParOf" srcId="{927748B2-1573-499C-88C8-2C048ACBDC87}" destId="{B6E6F72B-C3D4-4F21-BA92-FA74C21F0A38}" srcOrd="6" destOrd="0" presId="urn:microsoft.com/office/officeart/2005/8/layout/vList5"/>
    <dgm:cxn modelId="{EA63521B-5333-4607-881B-526650AF4DFC}" type="presParOf" srcId="{B6E6F72B-C3D4-4F21-BA92-FA74C21F0A38}" destId="{C1760436-03E1-4B0B-9D15-59A29A6C04C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62B53-4332-420D-9FAD-23FAEC2C032E}">
      <dsp:nvSpPr>
        <dsp:cNvPr id="0" name=""/>
        <dsp:cNvSpPr/>
      </dsp:nvSpPr>
      <dsp:spPr>
        <a:xfrm>
          <a:off x="1218438" y="2293"/>
          <a:ext cx="2015026" cy="110305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accent5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hayo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2284" y="56139"/>
        <a:ext cx="1907334" cy="995358"/>
      </dsp:txXfrm>
    </dsp:sp>
    <dsp:sp modelId="{BC0E6666-54ED-4CFD-B7AF-38C049612D79}">
      <dsp:nvSpPr>
        <dsp:cNvPr id="0" name=""/>
        <dsp:cNvSpPr/>
      </dsp:nvSpPr>
      <dsp:spPr>
        <a:xfrm>
          <a:off x="1292346" y="1173787"/>
          <a:ext cx="1886169" cy="110305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accent5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ziyo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6192" y="1227633"/>
        <a:ext cx="1778477" cy="995358"/>
      </dsp:txXfrm>
    </dsp:sp>
    <dsp:sp modelId="{675FEB60-D029-4434-A5CF-1A4BBAA5F2C9}">
      <dsp:nvSpPr>
        <dsp:cNvPr id="0" name=""/>
        <dsp:cNvSpPr/>
      </dsp:nvSpPr>
      <dsp:spPr>
        <a:xfrm>
          <a:off x="1218438" y="2318698"/>
          <a:ext cx="2015026" cy="110305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accent5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kibr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2284" y="2372544"/>
        <a:ext cx="1907334" cy="995358"/>
      </dsp:txXfrm>
    </dsp:sp>
    <dsp:sp modelId="{C1760436-03E1-4B0B-9D15-59A29A6C04CA}">
      <dsp:nvSpPr>
        <dsp:cNvPr id="0" name=""/>
        <dsp:cNvSpPr/>
      </dsp:nvSpPr>
      <dsp:spPr>
        <a:xfrm>
          <a:off x="1218438" y="3476901"/>
          <a:ext cx="2033986" cy="110305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accent5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g‘urur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2284" y="3530747"/>
        <a:ext cx="1926294" cy="995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62B53-4332-420D-9FAD-23FAEC2C032E}">
      <dsp:nvSpPr>
        <dsp:cNvPr id="0" name=""/>
        <dsp:cNvSpPr/>
      </dsp:nvSpPr>
      <dsp:spPr>
        <a:xfrm>
          <a:off x="221723" y="2774"/>
          <a:ext cx="6577726" cy="133433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5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o‘zini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hammadan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yuqori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his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etish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3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manmanlik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kekkayish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hissi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60" y="67911"/>
        <a:ext cx="6447452" cy="1204060"/>
      </dsp:txXfrm>
    </dsp:sp>
    <dsp:sp modelId="{BC0E6666-54ED-4CFD-B7AF-38C049612D79}">
      <dsp:nvSpPr>
        <dsp:cNvPr id="0" name=""/>
        <dsp:cNvSpPr/>
      </dsp:nvSpPr>
      <dsp:spPr>
        <a:xfrm>
          <a:off x="221723" y="1403825"/>
          <a:ext cx="7021178" cy="133433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5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nojo‘ya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noma’qul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xatti-harakatdan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tiyilish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hissi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uyat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sharm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60" y="1468962"/>
        <a:ext cx="6890904" cy="1204060"/>
      </dsp:txXfrm>
    </dsp:sp>
    <dsp:sp modelId="{675FEB60-D029-4434-A5CF-1A4BBAA5F2C9}">
      <dsp:nvSpPr>
        <dsp:cNvPr id="0" name=""/>
        <dsp:cNvSpPr/>
      </dsp:nvSpPr>
      <dsp:spPr>
        <a:xfrm>
          <a:off x="221723" y="2804877"/>
          <a:ext cx="6577726" cy="133433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5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insonning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o‘z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qadr-qimmatini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bilishi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hurmat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qilishi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izzat-nafs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60" y="2870014"/>
        <a:ext cx="6447452" cy="1204060"/>
      </dsp:txXfrm>
    </dsp:sp>
    <dsp:sp modelId="{C1760436-03E1-4B0B-9D15-59A29A6C04CA}">
      <dsp:nvSpPr>
        <dsp:cNvPr id="0" name=""/>
        <dsp:cNvSpPr/>
      </dsp:nvSpPr>
      <dsp:spPr>
        <a:xfrm>
          <a:off x="221723" y="4208703"/>
          <a:ext cx="5986473" cy="133433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5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yog‘du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yorug‘lik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nur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ilm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ma’rifat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60" y="4273840"/>
        <a:ext cx="5856199" cy="1204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55482" y="0"/>
            <a:ext cx="10244376" cy="3104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786" y="3259667"/>
            <a:ext cx="10244376" cy="1552222"/>
          </a:xfrm>
        </p:spPr>
        <p:txBody>
          <a:bodyPr>
            <a:noAutofit/>
          </a:bodyPr>
          <a:lstStyle>
            <a:lvl1pPr>
              <a:defRPr sz="975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786" y="4811889"/>
            <a:ext cx="9313069" cy="100894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387">
                <a:solidFill>
                  <a:schemeClr val="tx2"/>
                </a:solidFill>
              </a:defRPr>
            </a:lvl1pPr>
            <a:lvl2pPr marL="55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9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8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8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8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7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7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55482" y="6286500"/>
            <a:ext cx="10244376" cy="27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1743" y="698501"/>
            <a:ext cx="9830462" cy="3958167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4786" y="698501"/>
            <a:ext cx="2483485" cy="551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8272" y="698502"/>
            <a:ext cx="7760890" cy="4967111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13" y="285149"/>
            <a:ext cx="10554813" cy="832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1308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13734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96160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1308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13734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096160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1313" y="950739"/>
            <a:ext cx="10554813" cy="41392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4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058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13" y="285149"/>
            <a:ext cx="10554813" cy="832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1308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13734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96160" y="1422872"/>
            <a:ext cx="3389957" cy="3470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1308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13734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096160" y="5072802"/>
            <a:ext cx="3389957" cy="976608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6657" indent="-156657">
              <a:buFont typeface="Arial" panose="020B0604020202020204" pitchFamily="34" charset="0"/>
              <a:buChar char="•"/>
              <a:defRPr sz="1437"/>
            </a:lvl2pPr>
            <a:lvl3pPr marL="313316" indent="-156657">
              <a:defRPr sz="1437"/>
            </a:lvl3pPr>
            <a:lvl4pPr marL="548302" indent="-234987">
              <a:defRPr sz="1437"/>
            </a:lvl4pPr>
            <a:lvl5pPr marL="783290" indent="-234987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1313" y="950739"/>
            <a:ext cx="10554813" cy="41392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4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058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5482" y="0"/>
            <a:ext cx="10244376" cy="3104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786" y="3337278"/>
            <a:ext cx="10244376" cy="1707444"/>
          </a:xfrm>
        </p:spPr>
        <p:txBody>
          <a:bodyPr anchor="b" anchorCtr="0"/>
          <a:lstStyle>
            <a:lvl1pPr algn="l">
              <a:defRPr sz="6569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786" y="5044723"/>
            <a:ext cx="9313069" cy="93133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387">
                <a:solidFill>
                  <a:schemeClr val="tx2"/>
                </a:solidFill>
              </a:defRPr>
            </a:lvl1pPr>
            <a:lvl2pPr marL="559605" indent="0">
              <a:buNone/>
              <a:defRPr sz="2155">
                <a:solidFill>
                  <a:schemeClr val="tx1">
                    <a:tint val="75000"/>
                  </a:schemeClr>
                </a:solidFill>
              </a:defRPr>
            </a:lvl2pPr>
            <a:lvl3pPr marL="1119209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678814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4pPr>
            <a:lvl5pPr marL="2238418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5pPr>
            <a:lvl6pPr marL="2798023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6pPr>
            <a:lvl7pPr marL="3357627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7pPr>
            <a:lvl8pPr marL="3917232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8pPr>
            <a:lvl9pPr marL="4476837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55482" y="6286500"/>
            <a:ext cx="10244376" cy="27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786" y="620891"/>
            <a:ext cx="4966970" cy="3837093"/>
          </a:xfrm>
        </p:spPr>
        <p:txBody>
          <a:bodyPr/>
          <a:lstStyle>
            <a:lvl1pPr>
              <a:defRPr sz="3387"/>
            </a:lvl1pPr>
            <a:lvl2pPr>
              <a:defRPr sz="2977"/>
            </a:lvl2pPr>
            <a:lvl3pPr>
              <a:defRPr sz="2463"/>
            </a:lvl3pPr>
            <a:lvl4pPr>
              <a:defRPr sz="2155"/>
            </a:lvl4pPr>
            <a:lvl5pPr>
              <a:defRPr sz="2155"/>
            </a:lvl5pPr>
            <a:lvl6pPr>
              <a:defRPr sz="2155"/>
            </a:lvl6pPr>
            <a:lvl7pPr>
              <a:defRPr sz="2155"/>
            </a:lvl7pPr>
            <a:lvl8pPr>
              <a:defRPr sz="2155"/>
            </a:lvl8pPr>
            <a:lvl9pPr>
              <a:defRPr sz="21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192" y="620891"/>
            <a:ext cx="4966970" cy="3837093"/>
          </a:xfrm>
        </p:spPr>
        <p:txBody>
          <a:bodyPr/>
          <a:lstStyle>
            <a:lvl1pPr>
              <a:defRPr sz="3387"/>
            </a:lvl1pPr>
            <a:lvl2pPr>
              <a:defRPr sz="2977"/>
            </a:lvl2pPr>
            <a:lvl3pPr>
              <a:defRPr sz="2463"/>
            </a:lvl3pPr>
            <a:lvl4pPr>
              <a:defRPr sz="2155"/>
            </a:lvl4pPr>
            <a:lvl5pPr>
              <a:defRPr sz="2155"/>
            </a:lvl5pPr>
            <a:lvl6pPr>
              <a:defRPr sz="2155"/>
            </a:lvl6pPr>
            <a:lvl7pPr>
              <a:defRPr sz="2155"/>
            </a:lvl7pPr>
            <a:lvl8pPr>
              <a:defRPr sz="2155"/>
            </a:lvl8pPr>
            <a:lvl9pPr>
              <a:defRPr sz="21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647" y="620890"/>
            <a:ext cx="4966970" cy="651609"/>
          </a:xfrm>
        </p:spPr>
        <p:txBody>
          <a:bodyPr anchor="b">
            <a:noAutofit/>
          </a:bodyPr>
          <a:lstStyle>
            <a:lvl1pPr marL="0" indent="0">
              <a:buNone/>
              <a:defRPr sz="3387" b="0">
                <a:latin typeface="+mj-lt"/>
              </a:defRPr>
            </a:lvl1pPr>
            <a:lvl2pPr marL="559605" indent="0">
              <a:buNone/>
              <a:defRPr sz="2463" b="1"/>
            </a:lvl2pPr>
            <a:lvl3pPr marL="1119209" indent="0">
              <a:buNone/>
              <a:defRPr sz="2155" b="1"/>
            </a:lvl3pPr>
            <a:lvl4pPr marL="1678814" indent="0">
              <a:buNone/>
              <a:defRPr sz="1950" b="1"/>
            </a:lvl4pPr>
            <a:lvl5pPr marL="2238418" indent="0">
              <a:buNone/>
              <a:defRPr sz="1950" b="1"/>
            </a:lvl5pPr>
            <a:lvl6pPr marL="2798023" indent="0">
              <a:buNone/>
              <a:defRPr sz="1950" b="1"/>
            </a:lvl6pPr>
            <a:lvl7pPr marL="3357627" indent="0">
              <a:buNone/>
              <a:defRPr sz="1950" b="1"/>
            </a:lvl7pPr>
            <a:lvl8pPr marL="3917232" indent="0">
              <a:buNone/>
              <a:defRPr sz="1950" b="1"/>
            </a:lvl8pPr>
            <a:lvl9pPr marL="4476837" indent="0">
              <a:buNone/>
              <a:defRPr sz="19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0647" y="1353880"/>
            <a:ext cx="4966970" cy="3104444"/>
          </a:xfrm>
        </p:spPr>
        <p:txBody>
          <a:bodyPr anchor="t" anchorCtr="0"/>
          <a:lstStyle>
            <a:lvl1pPr>
              <a:defRPr sz="2977"/>
            </a:lvl1pPr>
            <a:lvl2pPr>
              <a:defRPr sz="2463"/>
            </a:lvl2pPr>
            <a:lvl3pPr>
              <a:defRPr sz="215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8053" y="620890"/>
            <a:ext cx="4966970" cy="651609"/>
          </a:xfrm>
        </p:spPr>
        <p:txBody>
          <a:bodyPr anchor="b">
            <a:noAutofit/>
          </a:bodyPr>
          <a:lstStyle>
            <a:lvl1pPr marL="0" indent="0">
              <a:buNone/>
              <a:defRPr sz="3387" b="0">
                <a:latin typeface="+mj-lt"/>
              </a:defRPr>
            </a:lvl1pPr>
            <a:lvl2pPr marL="559605" indent="0">
              <a:buNone/>
              <a:defRPr sz="2463" b="1"/>
            </a:lvl2pPr>
            <a:lvl3pPr marL="1119209" indent="0">
              <a:buNone/>
              <a:defRPr sz="2155" b="1"/>
            </a:lvl3pPr>
            <a:lvl4pPr marL="1678814" indent="0">
              <a:buNone/>
              <a:defRPr sz="1950" b="1"/>
            </a:lvl4pPr>
            <a:lvl5pPr marL="2238418" indent="0">
              <a:buNone/>
              <a:defRPr sz="1950" b="1"/>
            </a:lvl5pPr>
            <a:lvl6pPr marL="2798023" indent="0">
              <a:buNone/>
              <a:defRPr sz="1950" b="1"/>
            </a:lvl6pPr>
            <a:lvl7pPr marL="3357627" indent="0">
              <a:buNone/>
              <a:defRPr sz="1950" b="1"/>
            </a:lvl7pPr>
            <a:lvl8pPr marL="3917232" indent="0">
              <a:buNone/>
              <a:defRPr sz="1950" b="1"/>
            </a:lvl8pPr>
            <a:lvl9pPr marL="4476837" indent="0">
              <a:buNone/>
              <a:defRPr sz="19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8053" y="1353880"/>
            <a:ext cx="4966970" cy="3104444"/>
          </a:xfrm>
        </p:spPr>
        <p:txBody>
          <a:bodyPr anchor="t" anchorCtr="0"/>
          <a:lstStyle>
            <a:lvl1pPr>
              <a:defRPr sz="2977"/>
            </a:lvl1pPr>
            <a:lvl2pPr>
              <a:defRPr sz="2463"/>
            </a:lvl2pPr>
            <a:lvl3pPr>
              <a:defRPr sz="215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30647" y="1272500"/>
            <a:ext cx="4966970" cy="1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08053" y="1272500"/>
            <a:ext cx="4966970" cy="1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786" y="4656668"/>
            <a:ext cx="9213730" cy="1629833"/>
          </a:xfrm>
        </p:spPr>
        <p:txBody>
          <a:bodyPr anchor="b">
            <a:normAutofit/>
          </a:bodyPr>
          <a:lstStyle>
            <a:lvl1pPr algn="l">
              <a:defRPr sz="6569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305" y="465668"/>
            <a:ext cx="6239857" cy="4190999"/>
          </a:xfrm>
        </p:spPr>
        <p:txBody>
          <a:bodyPr/>
          <a:lstStyle>
            <a:lvl1pPr>
              <a:defRPr sz="2977"/>
            </a:lvl1pPr>
            <a:lvl2pPr>
              <a:defRPr sz="2669"/>
            </a:lvl2pPr>
            <a:lvl3pPr>
              <a:defRPr sz="2463"/>
            </a:lvl3pPr>
            <a:lvl4pPr>
              <a:defRPr sz="2155"/>
            </a:lvl4pPr>
            <a:lvl5pPr>
              <a:defRPr sz="2155"/>
            </a:lvl5pPr>
            <a:lvl6pPr>
              <a:defRPr sz="2463"/>
            </a:lvl6pPr>
            <a:lvl7pPr>
              <a:defRPr sz="2463"/>
            </a:lvl7pPr>
            <a:lvl8pPr>
              <a:defRPr sz="2463"/>
            </a:lvl8pPr>
            <a:lvl9pPr>
              <a:defRPr sz="2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4788" y="465667"/>
            <a:ext cx="3630789" cy="4191000"/>
          </a:xfrm>
        </p:spPr>
        <p:txBody>
          <a:bodyPr>
            <a:normAutofit/>
          </a:bodyPr>
          <a:lstStyle>
            <a:lvl1pPr marL="0" indent="0">
              <a:buNone/>
              <a:defRPr sz="2566">
                <a:solidFill>
                  <a:schemeClr val="tx2"/>
                </a:solidFill>
              </a:defRPr>
            </a:lvl1pPr>
            <a:lvl2pPr marL="559605" indent="0">
              <a:buNone/>
              <a:defRPr sz="1437"/>
            </a:lvl2pPr>
            <a:lvl3pPr marL="1119209" indent="0">
              <a:buNone/>
              <a:defRPr sz="1232"/>
            </a:lvl3pPr>
            <a:lvl4pPr marL="1678814" indent="0">
              <a:buNone/>
              <a:defRPr sz="1129"/>
            </a:lvl4pPr>
            <a:lvl5pPr marL="2238418" indent="0">
              <a:buNone/>
              <a:defRPr sz="1129"/>
            </a:lvl5pPr>
            <a:lvl6pPr marL="2798023" indent="0">
              <a:buNone/>
              <a:defRPr sz="1129"/>
            </a:lvl6pPr>
            <a:lvl7pPr marL="3357627" indent="0">
              <a:buNone/>
              <a:defRPr sz="1129"/>
            </a:lvl7pPr>
            <a:lvl8pPr marL="3917232" indent="0">
              <a:buNone/>
              <a:defRPr sz="1129"/>
            </a:lvl8pPr>
            <a:lvl9pPr marL="4476837" indent="0">
              <a:buNone/>
              <a:defRPr sz="112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924291" y="2560898"/>
            <a:ext cx="3880556" cy="2156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647" y="4656668"/>
            <a:ext cx="9213730" cy="1629833"/>
          </a:xfrm>
        </p:spPr>
        <p:txBody>
          <a:bodyPr anchor="b">
            <a:normAutofit/>
          </a:bodyPr>
          <a:lstStyle>
            <a:lvl1pPr algn="l">
              <a:defRPr sz="656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5482" y="465667"/>
            <a:ext cx="10244376" cy="2949222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900"/>
            </a:lvl1pPr>
            <a:lvl2pPr marL="559605" indent="0">
              <a:buNone/>
              <a:defRPr sz="3387"/>
            </a:lvl2pPr>
            <a:lvl3pPr marL="1119209" indent="0">
              <a:buNone/>
              <a:defRPr sz="2977"/>
            </a:lvl3pPr>
            <a:lvl4pPr marL="1678814" indent="0">
              <a:buNone/>
              <a:defRPr sz="2463"/>
            </a:lvl4pPr>
            <a:lvl5pPr marL="2238418" indent="0">
              <a:buNone/>
              <a:defRPr sz="2463"/>
            </a:lvl5pPr>
            <a:lvl6pPr marL="2798023" indent="0">
              <a:buNone/>
              <a:defRPr sz="2463"/>
            </a:lvl6pPr>
            <a:lvl7pPr marL="3357627" indent="0">
              <a:buNone/>
              <a:defRPr sz="2463"/>
            </a:lvl7pPr>
            <a:lvl8pPr marL="3917232" indent="0">
              <a:buNone/>
              <a:defRPr sz="2463"/>
            </a:lvl8pPr>
            <a:lvl9pPr marL="4476837" indent="0">
              <a:buNone/>
              <a:defRPr sz="2463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820" y="3570111"/>
            <a:ext cx="10037419" cy="8197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55"/>
            </a:lvl1pPr>
            <a:lvl2pPr marL="559605" indent="0">
              <a:buNone/>
              <a:defRPr sz="1437"/>
            </a:lvl2pPr>
            <a:lvl3pPr marL="1119209" indent="0">
              <a:buNone/>
              <a:defRPr sz="1232"/>
            </a:lvl3pPr>
            <a:lvl4pPr marL="1678814" indent="0">
              <a:buNone/>
              <a:defRPr sz="1129"/>
            </a:lvl4pPr>
            <a:lvl5pPr marL="2238418" indent="0">
              <a:buNone/>
              <a:defRPr sz="1129"/>
            </a:lvl5pPr>
            <a:lvl6pPr marL="2798023" indent="0">
              <a:buNone/>
              <a:defRPr sz="1129"/>
            </a:lvl6pPr>
            <a:lvl7pPr marL="3357627" indent="0">
              <a:buNone/>
              <a:defRPr sz="1129"/>
            </a:lvl7pPr>
            <a:lvl8pPr marL="3917232" indent="0">
              <a:buNone/>
              <a:defRPr sz="1129"/>
            </a:lvl8pPr>
            <a:lvl9pPr marL="4476837" indent="0">
              <a:buNone/>
              <a:defRPr sz="112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786" y="4656668"/>
            <a:ext cx="9209590" cy="1629833"/>
          </a:xfrm>
          <a:prstGeom prst="rect">
            <a:avLst/>
          </a:prstGeom>
        </p:spPr>
        <p:txBody>
          <a:bodyPr vert="horz" lIns="109042" tIns="54521" rIns="109042" bIns="5452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786" y="698501"/>
            <a:ext cx="10244376" cy="3958167"/>
          </a:xfrm>
          <a:prstGeom prst="rect">
            <a:avLst/>
          </a:prstGeom>
        </p:spPr>
        <p:txBody>
          <a:bodyPr vert="horz" lIns="109042" tIns="54521" rIns="109042" bIns="54521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240" y="6323755"/>
            <a:ext cx="2897400" cy="371887"/>
          </a:xfrm>
          <a:prstGeom prst="rect">
            <a:avLst/>
          </a:prstGeom>
        </p:spPr>
        <p:txBody>
          <a:bodyPr vert="horz" lIns="109042" tIns="54521" rIns="109042" bIns="54521" rtlCol="0" anchor="ctr"/>
          <a:lstStyle>
            <a:lvl1pPr algn="r">
              <a:defRPr sz="1437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2883EA0-9882-4A47-BFE0-2D01044BB6F9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785" y="6323755"/>
            <a:ext cx="6618646" cy="371887"/>
          </a:xfrm>
          <a:prstGeom prst="rect">
            <a:avLst/>
          </a:prstGeom>
        </p:spPr>
        <p:txBody>
          <a:bodyPr vert="horz" lIns="109042" tIns="54521" rIns="109042" bIns="54521" rtlCol="0" anchor="ctr"/>
          <a:lstStyle>
            <a:lvl1pPr algn="l">
              <a:defRPr sz="1437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7854" y="5792895"/>
            <a:ext cx="1034786" cy="371887"/>
          </a:xfrm>
          <a:prstGeom prst="rect">
            <a:avLst/>
          </a:prstGeom>
        </p:spPr>
        <p:txBody>
          <a:bodyPr vert="horz" lIns="109042" tIns="54521" rIns="109042" bIns="54521" rtlCol="0" anchor="ctr"/>
          <a:lstStyle>
            <a:lvl1pPr algn="r">
              <a:defRPr sz="2977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618B2E8-32D5-472D-8EF3-5A7F8BFDD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55482" y="0"/>
            <a:ext cx="10244376" cy="388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  <p:sp>
        <p:nvSpPr>
          <p:cNvPr id="9" name="Rectangle 8"/>
          <p:cNvSpPr/>
          <p:nvPr/>
        </p:nvSpPr>
        <p:spPr>
          <a:xfrm>
            <a:off x="1055482" y="6286500"/>
            <a:ext cx="10244376" cy="27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918" tIns="55959" rIns="111918" bIns="55959" rtlCol="0" anchor="ctr"/>
          <a:lstStyle/>
          <a:p>
            <a:pPr algn="ctr"/>
            <a:endParaRPr lang="en-US" sz="215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38" r:id="rId13"/>
  </p:sldLayoutIdLst>
  <p:txStyles>
    <p:titleStyle>
      <a:lvl1pPr algn="l" defTabSz="1119209" rtl="0" eaLnBrk="1" latinLnBrk="0" hangingPunct="1">
        <a:spcBef>
          <a:spcPct val="0"/>
        </a:spcBef>
        <a:buNone/>
        <a:defRPr sz="656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5763" indent="-335763" algn="l" defTabSz="111920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977" kern="1200">
          <a:solidFill>
            <a:schemeClr val="tx2"/>
          </a:solidFill>
          <a:latin typeface="+mn-lt"/>
          <a:ea typeface="+mn-ea"/>
          <a:cs typeface="+mn-cs"/>
        </a:defRPr>
      </a:lvl1pPr>
      <a:lvl2pPr marL="727486" indent="-335763" algn="l" defTabSz="111920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69" kern="1200">
          <a:solidFill>
            <a:schemeClr val="tx2"/>
          </a:solidFill>
          <a:latin typeface="+mn-lt"/>
          <a:ea typeface="+mn-ea"/>
          <a:cs typeface="+mn-cs"/>
        </a:defRPr>
      </a:lvl2pPr>
      <a:lvl3pPr marL="1063249" indent="-279803" algn="l" defTabSz="111920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63" kern="1200">
          <a:solidFill>
            <a:schemeClr val="tx2"/>
          </a:solidFill>
          <a:latin typeface="+mn-lt"/>
          <a:ea typeface="+mn-ea"/>
          <a:cs typeface="+mn-cs"/>
        </a:defRPr>
      </a:lvl3pPr>
      <a:lvl4pPr marL="1399012" indent="-279803" algn="l" defTabSz="111920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55" kern="1200">
          <a:solidFill>
            <a:schemeClr val="tx2"/>
          </a:solidFill>
          <a:latin typeface="+mn-lt"/>
          <a:ea typeface="+mn-ea"/>
          <a:cs typeface="+mn-cs"/>
        </a:defRPr>
      </a:lvl4pPr>
      <a:lvl5pPr marL="1678814" indent="-279803" algn="l" defTabSz="111920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55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14577" indent="-279803" algn="l" defTabSz="111920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50" kern="1200">
          <a:solidFill>
            <a:schemeClr val="tx2"/>
          </a:solidFill>
          <a:latin typeface="+mn-lt"/>
          <a:ea typeface="+mn-ea"/>
          <a:cs typeface="+mn-cs"/>
        </a:defRPr>
      </a:lvl6pPr>
      <a:lvl7pPr marL="2327955" indent="-279803" algn="l" defTabSz="111920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50" kern="1200">
          <a:solidFill>
            <a:schemeClr val="tx2"/>
          </a:solidFill>
          <a:latin typeface="+mn-lt"/>
          <a:ea typeface="+mn-ea"/>
          <a:cs typeface="+mn-cs"/>
        </a:defRPr>
      </a:lvl7pPr>
      <a:lvl8pPr marL="2686102" indent="-279803" algn="l" defTabSz="111920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50" kern="1200">
          <a:solidFill>
            <a:schemeClr val="tx2"/>
          </a:solidFill>
          <a:latin typeface="+mn-lt"/>
          <a:ea typeface="+mn-ea"/>
          <a:cs typeface="+mn-cs"/>
        </a:defRPr>
      </a:lvl8pPr>
      <a:lvl9pPr marL="3021864" indent="-279803" algn="l" defTabSz="111920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1pPr>
      <a:lvl2pPr marL="559605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2pPr>
      <a:lvl3pPr marL="1119209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3pPr>
      <a:lvl4pPr marL="1678814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4pPr>
      <a:lvl5pPr marL="2238418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5pPr>
      <a:lvl6pPr marL="2798023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6pPr>
      <a:lvl7pPr marL="3357627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7pPr>
      <a:lvl8pPr marL="3917232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8pPr>
      <a:lvl9pPr marL="4476837" algn="l" defTabSz="1119209" rtl="0" eaLnBrk="1" latinLnBrk="0" hangingPunct="1">
        <a:defRPr sz="21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82" y="-88718"/>
            <a:ext cx="12400567" cy="22559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6665" y="580696"/>
            <a:ext cx="7109420" cy="815642"/>
          </a:xfrm>
          <a:prstGeom prst="rect">
            <a:avLst/>
          </a:prstGeom>
        </p:spPr>
        <p:txBody>
          <a:bodyPr vert="horz" wrap="square" lIns="0" tIns="26612" rIns="0" bIns="0" rtlCol="0" anchor="ctr" anchorCtr="0">
            <a:spAutoFit/>
          </a:bodyPr>
          <a:lstStyle/>
          <a:p>
            <a:pPr marL="23141">
              <a:spcBef>
                <a:spcPts val="208"/>
              </a:spcBef>
            </a:pPr>
            <a:r>
              <a:rPr lang="en-US" sz="5029" b="1" spc="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Ona </a:t>
            </a:r>
            <a:r>
              <a:rPr lang="en-US" sz="5029" b="1" spc="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02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1" descr="D:\Davron\DAVRON\Multfoto\0_cd1fa_68667641_XXXL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r="25420"/>
          <a:stretch>
            <a:fillRect/>
          </a:stretch>
        </p:blipFill>
        <p:spPr bwMode="auto">
          <a:xfrm>
            <a:off x="8657422" y="2395276"/>
            <a:ext cx="3389957" cy="35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53173" y="2513916"/>
            <a:ext cx="6446661" cy="3595526"/>
          </a:xfrm>
          <a:prstGeom prst="rect">
            <a:avLst/>
          </a:prstGeom>
        </p:spPr>
        <p:txBody>
          <a:bodyPr vert="horz" wrap="square" lIns="0" tIns="25454" rIns="0" bIns="0" rtlCol="0">
            <a:spAutoFit/>
          </a:bodyPr>
          <a:lstStyle/>
          <a:p>
            <a:pPr marL="33552" defTabSz="1050880">
              <a:spcBef>
                <a:spcPts val="201"/>
              </a:spcBef>
            </a:pPr>
            <a:r>
              <a:rPr lang="en-US" sz="3490" b="1" dirty="0" err="1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3490" b="1" dirty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90" b="1" dirty="0">
              <a:solidFill>
                <a:srgbClr val="575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10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10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So‘zdan</a:t>
            </a:r>
            <a:r>
              <a:rPr lang="en-US" sz="410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so‘zning</a:t>
            </a:r>
            <a:r>
              <a:rPr lang="en-US" sz="410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farqi</a:t>
            </a:r>
            <a:r>
              <a:rPr lang="en-US" sz="410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10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106" b="1" i="1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95" b="1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95" b="1" dirty="0" err="1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3695" b="1" dirty="0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95" b="1" i="1" dirty="0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i="1" dirty="0" err="1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f.f.n</a:t>
            </a:r>
            <a:r>
              <a:rPr lang="en-US" sz="3695" b="1" i="1" dirty="0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95" b="1" i="1" dirty="0">
              <a:solidFill>
                <a:srgbClr val="575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005" defTabSz="1050880"/>
            <a:r>
              <a:rPr lang="en-US" sz="4106" b="1" i="1" spc="9" dirty="0" err="1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Shodiyeva</a:t>
            </a:r>
            <a:r>
              <a:rPr lang="en-US" sz="4106" b="1" i="1" spc="9" dirty="0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i="1" spc="9" dirty="0" err="1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Dilfuza</a:t>
            </a:r>
            <a:r>
              <a:rPr lang="en-US" sz="4106" b="1" i="1" spc="9" dirty="0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6" b="1" i="1" spc="9" dirty="0" err="1">
                <a:solidFill>
                  <a:srgbClr val="37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Shomirzayevna</a:t>
            </a:r>
            <a:endParaRPr lang="en-US" sz="4106" b="1" i="1" dirty="0">
              <a:solidFill>
                <a:srgbClr val="5756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44771" y="2672319"/>
            <a:ext cx="740945" cy="1503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44771" y="4547405"/>
            <a:ext cx="740945" cy="1503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124944" y="411867"/>
            <a:ext cx="1300072" cy="133423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124944" y="411867"/>
            <a:ext cx="1300072" cy="133423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5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603335" y="458081"/>
            <a:ext cx="557158" cy="673239"/>
          </a:xfrm>
          <a:prstGeom prst="rect">
            <a:avLst/>
          </a:prstGeom>
        </p:spPr>
        <p:txBody>
          <a:bodyPr vert="horz" wrap="square" lIns="0" tIns="28928" rIns="0" bIns="0" rtlCol="0">
            <a:spAutoFit/>
          </a:bodyPr>
          <a:lstStyle/>
          <a:p>
            <a:pPr>
              <a:spcBef>
                <a:spcPts val="228"/>
              </a:spcBef>
            </a:pPr>
            <a:r>
              <a:rPr lang="en-US" sz="4106" b="1" spc="18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ru-RU" sz="4106" b="1" spc="18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endParaRPr sz="410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487270" y="1105277"/>
            <a:ext cx="937746" cy="392615"/>
          </a:xfrm>
          <a:prstGeom prst="rect">
            <a:avLst/>
          </a:prstGeom>
        </p:spPr>
        <p:txBody>
          <a:bodyPr vert="horz" wrap="square" lIns="0" tIns="21984" rIns="0" bIns="0" rtlCol="0">
            <a:spAutoFit/>
          </a:bodyPr>
          <a:lstStyle/>
          <a:p>
            <a:pPr>
              <a:spcBef>
                <a:spcPts val="173"/>
              </a:spcBef>
            </a:pPr>
            <a:r>
              <a:rPr sz="2361" spc="-9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361" dirty="0">
              <a:latin typeface="Arial"/>
              <a:cs typeface="Arial"/>
            </a:endParaRPr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xmlns="" id="{BC8F1164-A289-48D4-AEC4-40658F674A49}"/>
              </a:ext>
            </a:extLst>
          </p:cNvPr>
          <p:cNvSpPr/>
          <p:nvPr/>
        </p:nvSpPr>
        <p:spPr>
          <a:xfrm>
            <a:off x="757028" y="692958"/>
            <a:ext cx="274902" cy="423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55"/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xmlns="" id="{49FE2CF4-A9A0-4140-9251-96D8BF915208}"/>
              </a:ext>
            </a:extLst>
          </p:cNvPr>
          <p:cNvSpPr/>
          <p:nvPr/>
        </p:nvSpPr>
        <p:spPr>
          <a:xfrm>
            <a:off x="1090842" y="612357"/>
            <a:ext cx="274900" cy="50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55"/>
          </a:p>
        </p:txBody>
      </p:sp>
      <p:sp>
        <p:nvSpPr>
          <p:cNvPr id="27" name="object 33">
            <a:extLst>
              <a:ext uri="{FF2B5EF4-FFF2-40B4-BE49-F238E27FC236}">
                <a16:creationId xmlns:a16="http://schemas.microsoft.com/office/drawing/2014/main" xmlns="" id="{49DFBA1F-0A76-4DB2-9FAB-483643A8F5FB}"/>
              </a:ext>
            </a:extLst>
          </p:cNvPr>
          <p:cNvSpPr/>
          <p:nvPr/>
        </p:nvSpPr>
        <p:spPr>
          <a:xfrm>
            <a:off x="1424655" y="773573"/>
            <a:ext cx="274902" cy="3425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55"/>
          </a:p>
        </p:txBody>
      </p:sp>
      <p:sp>
        <p:nvSpPr>
          <p:cNvPr id="28" name="object 34">
            <a:extLst>
              <a:ext uri="{FF2B5EF4-FFF2-40B4-BE49-F238E27FC236}">
                <a16:creationId xmlns:a16="http://schemas.microsoft.com/office/drawing/2014/main" xmlns="" id="{DFED3FC3-45FA-499E-8D0C-D4F351190BAC}"/>
              </a:ext>
            </a:extLst>
          </p:cNvPr>
          <p:cNvSpPr/>
          <p:nvPr/>
        </p:nvSpPr>
        <p:spPr>
          <a:xfrm>
            <a:off x="1012298" y="1176610"/>
            <a:ext cx="530166" cy="362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55"/>
          </a:p>
        </p:txBody>
      </p:sp>
    </p:spTree>
    <p:extLst>
      <p:ext uri="{BB962C8B-B14F-4D97-AF65-F5344CB8AC3E}">
        <p14:creationId xmlns:p14="http://schemas.microsoft.com/office/powerpoint/2010/main" val="42272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39" y="1116236"/>
            <a:ext cx="12242809" cy="1895253"/>
          </a:xfrm>
          <a:prstGeom prst="rect">
            <a:avLst/>
          </a:prstGeom>
        </p:spPr>
        <p:txBody>
          <a:bodyPr wrap="square" lIns="93842" tIns="46922" rIns="93842" bIns="46922">
            <a:spAutoFit/>
          </a:bodyPr>
          <a:lstStyle/>
          <a:p>
            <a:r>
              <a:rPr lang="en-US" sz="369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Kishilarda</a:t>
            </a:r>
            <a:r>
              <a:rPr lang="en-US" sz="369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uchraydigan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fazilat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nuqsonlarni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ifodalovchi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zid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ma’noli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ustunga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155" b="1" dirty="0"/>
          </a:p>
          <a:p>
            <a:endParaRPr lang="ru-RU" sz="2155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30793"/>
              </p:ext>
            </p:extLst>
          </p:nvPr>
        </p:nvGraphicFramePr>
        <p:xfrm>
          <a:off x="952128" y="3060452"/>
          <a:ext cx="10513168" cy="374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585"/>
                <a:gridCol w="5256583"/>
              </a:tblGrid>
              <a:tr h="533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Fazilat</a:t>
                      </a:r>
                      <a:r>
                        <a:rPr lang="en-US" sz="4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389" marR="7038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Nuqson</a:t>
                      </a:r>
                      <a:r>
                        <a:rPr lang="en-US" sz="4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389" marR="70389" marT="0" marB="0">
                    <a:solidFill>
                      <a:schemeClr val="tx1"/>
                    </a:solidFill>
                  </a:tcPr>
                </a:tc>
              </a:tr>
              <a:tr h="533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1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1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savob</a:t>
                      </a:r>
                      <a:endParaRPr lang="ru-RU" sz="41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389" marR="7038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1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100" b="1" i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gunoh</a:t>
                      </a:r>
                      <a:endParaRPr lang="ru-RU" sz="41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389" marR="70389" marT="0" marB="0">
                    <a:solidFill>
                      <a:schemeClr val="tx1"/>
                    </a:solidFill>
                  </a:tcPr>
                </a:tc>
              </a:tr>
              <a:tr h="533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1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1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kamtar</a:t>
                      </a:r>
                      <a:endParaRPr lang="ru-RU" sz="41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389" marR="7038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100" b="1" i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manman</a:t>
                      </a:r>
                      <a:r>
                        <a:rPr lang="uz-Cyrl-UZ" sz="410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1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389" marR="70389" marT="0" marB="0">
                    <a:solidFill>
                      <a:schemeClr val="tx1"/>
                    </a:solidFill>
                  </a:tcPr>
                </a:tc>
              </a:tr>
              <a:tr h="533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100" i="1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ma’rifat</a:t>
                      </a:r>
                      <a:endParaRPr lang="ru-RU" sz="41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389" marR="7038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100" b="1" i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jaholat</a:t>
                      </a:r>
                      <a:r>
                        <a:rPr lang="uz-Cyrl-UZ" sz="41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1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389" marR="70389" marT="0" marB="0">
                    <a:solidFill>
                      <a:schemeClr val="tx1"/>
                    </a:solidFill>
                  </a:tcPr>
                </a:tc>
              </a:tr>
              <a:tr h="533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1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100" b="1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rostgo</a:t>
                      </a:r>
                      <a:r>
                        <a:rPr lang="en-US" sz="41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4100" b="1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41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389" marR="7038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1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100" b="1" i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yolg</a:t>
                      </a:r>
                      <a:r>
                        <a:rPr lang="en-US" sz="4100" b="1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‘onchi</a:t>
                      </a:r>
                      <a:endParaRPr lang="ru-RU" sz="41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389" marR="70389" marT="0" marB="0">
                    <a:solidFill>
                      <a:schemeClr val="tx1"/>
                    </a:solidFill>
                  </a:tcPr>
                </a:tc>
              </a:tr>
              <a:tr h="533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1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1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41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0389" marR="7038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100" b="1" i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4100" b="1" i="1" dirty="0" smtClean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endParaRPr lang="ru-RU" sz="4100" b="1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0389" marR="70389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49" cy="120495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2-mashq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76089" y="1028081"/>
            <a:ext cx="10554811" cy="119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909" tIns="55954" rIns="111909" bIns="5595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927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Мактаб ўқувчисининг муаммоси нимада?</a:t>
            </a:r>
          </a:p>
        </p:txBody>
      </p:sp>
      <p:pic>
        <p:nvPicPr>
          <p:cNvPr id="56322" name="Picture 2" descr="C:\Users\user\Downloads\0_cd223_2e054789_XX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6" y="1028440"/>
            <a:ext cx="106668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60240" y="2340372"/>
            <a:ext cx="8347734" cy="48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909" tIns="55954" rIns="111909" bIns="55954" anchor="ctr"/>
          <a:lstStyle/>
          <a:p>
            <a:pPr algn="ctr">
              <a:defRPr/>
            </a:pPr>
            <a:endParaRPr lang="en-US" sz="6569" dirty="0">
              <a:solidFill>
                <a:schemeClr val="bg1"/>
              </a:solidFill>
              <a:latin typeface="Embassy BT" panose="03030602040507090C03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en-US" sz="6569" dirty="0">
              <a:solidFill>
                <a:schemeClr val="bg1"/>
              </a:solidFill>
              <a:latin typeface="Embassy BT" panose="03030602040507090C03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en-US" sz="6774" b="1" dirty="0">
              <a:solidFill>
                <a:schemeClr val="bg1"/>
              </a:solidFill>
              <a:latin typeface="Kunstler Script" panose="030304020206070D0D06" pitchFamily="66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4-mashq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Lug‘at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daftariga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yozgan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so‘zlaringizni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ma’nolari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ishtirokida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ta gap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600" dirty="0">
              <a:solidFill>
                <a:schemeClr val="bg1"/>
              </a:solidFill>
              <a:latin typeface="Embassy BT" panose="03030602040507090C03" pitchFamily="66" charset="0"/>
              <a:cs typeface="Times New Roman" pitchFamily="18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49" cy="120495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1228" y="2297105"/>
            <a:ext cx="8051981" cy="2058249"/>
          </a:xfrm>
          <a:prstGeom prst="rect">
            <a:avLst/>
          </a:prstGeom>
        </p:spPr>
        <p:txBody>
          <a:bodyPr wrap="square" lIns="111909" tIns="55954" rIns="111909" bIns="55954">
            <a:spAutoFit/>
          </a:bodyPr>
          <a:lstStyle/>
          <a:p>
            <a:pPr algn="ctr"/>
            <a:r>
              <a:rPr lang="en-US" sz="6158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158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58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158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58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158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158" dirty="0">
              <a:solidFill>
                <a:srgbClr val="7030A0"/>
              </a:solidFill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49" cy="120495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354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9911" y="1306877"/>
            <a:ext cx="8721046" cy="3985850"/>
          </a:xfrm>
          <a:prstGeom prst="rect">
            <a:avLst/>
          </a:prstGeom>
        </p:spPr>
        <p:txBody>
          <a:bodyPr wrap="square" lIns="93842" tIns="46922" rIns="93842" bIns="46922">
            <a:spAutoFit/>
          </a:bodyPr>
          <a:lstStyle/>
          <a:p>
            <a:pPr algn="ctr"/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Tilni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boyligiga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so‘zning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ma’no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nozikliklarini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anglash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ulardan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o‘rinli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odob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foydalanishdir</a:t>
            </a:r>
            <a:r>
              <a:rPr lang="en-US" sz="49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92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8"/>
            <a:ext cx="12402849" cy="13955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</a:rPr>
              <a:t>Bilib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oling</a:t>
            </a:r>
            <a:endParaRPr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people-travels.com/images/Uzbek%20literature/Uzbek-liter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9083" y="3270779"/>
            <a:ext cx="4839261" cy="30337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52561" y="979656"/>
            <a:ext cx="9238396" cy="2234547"/>
          </a:xfrm>
          <a:prstGeom prst="rect">
            <a:avLst/>
          </a:prstGeom>
        </p:spPr>
        <p:txBody>
          <a:bodyPr wrap="square" lIns="93842" tIns="46922" rIns="93842" bIns="46922">
            <a:spAutoFit/>
          </a:bodyPr>
          <a:lstStyle/>
          <a:p>
            <a:pPr algn="ctr"/>
            <a:r>
              <a:rPr lang="en-US" sz="45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Ko‘ngil</a:t>
            </a:r>
            <a:r>
              <a:rPr lang="en-US" sz="45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maxzanining</a:t>
            </a:r>
            <a:r>
              <a:rPr lang="en-US" sz="45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qulfi</a:t>
            </a:r>
            <a:r>
              <a:rPr lang="en-US" sz="45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45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5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5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45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maxzanning</a:t>
            </a:r>
            <a:r>
              <a:rPr lang="en-US" sz="45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kalidin</a:t>
            </a:r>
            <a:r>
              <a:rPr lang="en-US" sz="45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5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</a:t>
            </a:r>
            <a:r>
              <a:rPr lang="en-US" sz="451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451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51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Alisher</a:t>
            </a:r>
            <a:r>
              <a:rPr lang="en-US" sz="451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451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51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8"/>
            <a:ext cx="12402849" cy="1204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53"/>
          </a:p>
        </p:txBody>
      </p:sp>
    </p:spTree>
    <p:extLst>
      <p:ext uri="{BB962C8B-B14F-4D97-AF65-F5344CB8AC3E}">
        <p14:creationId xmlns:p14="http://schemas.microsoft.com/office/powerpoint/2010/main" val="276850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7FE3E2-61F2-4118-863B-DF34CCC39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187" y="3049058"/>
            <a:ext cx="2586750" cy="332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2048" y="1044228"/>
            <a:ext cx="8424937" cy="4403632"/>
          </a:xfrm>
          <a:prstGeom prst="rect">
            <a:avLst/>
          </a:prstGeom>
        </p:spPr>
        <p:txBody>
          <a:bodyPr wrap="square" lIns="93842" tIns="46922" rIns="93842" bIns="46922">
            <a:spAutoFit/>
          </a:bodyPr>
          <a:lstStyle/>
          <a:p>
            <a:r>
              <a:rPr lang="en-US" sz="2771" dirty="0"/>
              <a:t>    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kamolini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fazlini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o‘lchab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ko‘rsatadurg‘on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tarozusidur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sohiblari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kishining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dilidagi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fikr va niyatini, ilm va quvvatini, qadr va qimmatini so‘zlagan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so‘zidan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bilurlar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Boshimizga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keladurg‘on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qattig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kulfatlarning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yumshoq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tilimizdan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o‘yla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so‘yla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demishlar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nn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Tillarning eng yaxshisi so‘zga usta til, so‘zlarning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o‘ylab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so‘ylangan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Avloniy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Turkiy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guliston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yoxud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8"/>
            <a:ext cx="12402849" cy="91692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“</a:t>
            </a:r>
            <a:r>
              <a:rPr lang="en-US" sz="4800" dirty="0" err="1" smtClean="0">
                <a:solidFill>
                  <a:schemeClr val="bg1"/>
                </a:solidFill>
              </a:rPr>
              <a:t>Donolar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deydilarki</a:t>
            </a:r>
            <a:r>
              <a:rPr lang="en-US" sz="4800" dirty="0" smtClean="0">
                <a:solidFill>
                  <a:schemeClr val="bg1"/>
                </a:solidFill>
              </a:rPr>
              <a:t>…”</a:t>
            </a:r>
            <a:endParaRPr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6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519" y="757936"/>
            <a:ext cx="6208205" cy="5347288"/>
          </a:xfrm>
          <a:prstGeom prst="rect">
            <a:avLst/>
          </a:prstGeom>
        </p:spPr>
        <p:txBody>
          <a:bodyPr wrap="square" lIns="93842" tIns="46922" rIns="93842" bIns="46922">
            <a:spAutoFit/>
          </a:bodyPr>
          <a:lstStyle/>
          <a:p>
            <a:r>
              <a:rPr lang="en-US" sz="369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Hikmatlarni</a:t>
            </a:r>
            <a:r>
              <a:rPr lang="en-US" sz="369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mag‘zini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chaqing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ishda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so‘zda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odobga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rioya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qilmoqni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aytilur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dilni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ravshan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qiladurgan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nurdurki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shul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ma’naviy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nurning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ziyo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siga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muhtojdir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Abdulla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Avloniy</a:t>
            </a:r>
            <a:r>
              <a:rPr lang="en-US" sz="3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SUS\Desktop\naq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906" y="1201380"/>
            <a:ext cx="2660659" cy="266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naq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" y="3214440"/>
            <a:ext cx="3012627" cy="30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402849" cy="9002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8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9117" y="1275285"/>
            <a:ext cx="6947274" cy="3596445"/>
          </a:xfrm>
          <a:prstGeom prst="rect">
            <a:avLst/>
          </a:prstGeom>
        </p:spPr>
        <p:txBody>
          <a:bodyPr wrap="square" lIns="93842" tIns="46922" rIns="93842" bIns="46922">
            <a:spAutoFit/>
          </a:bodyPr>
          <a:lstStyle/>
          <a:p>
            <a:r>
              <a:rPr lang="en-US" sz="369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69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izohlardan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viqor</a:t>
            </a:r>
            <a:r>
              <a:rPr lang="en-US" sz="369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kibr</a:t>
            </a:r>
            <a:r>
              <a:rPr lang="en-US" sz="369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g‘urur</a:t>
            </a:r>
            <a:r>
              <a:rPr lang="en-US" sz="369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gunoh</a:t>
            </a:r>
            <a:r>
              <a:rPr lang="en-US" sz="369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iffat</a:t>
            </a:r>
            <a:r>
              <a:rPr lang="en-US" sz="369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harom-xarish</a:t>
            </a:r>
            <a:r>
              <a:rPr lang="en-US" sz="369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</a:t>
            </a:r>
            <a:r>
              <a:rPr lang="en-US" sz="369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</a:t>
            </a:r>
            <a:r>
              <a:rPr lang="en-US" sz="369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ma’naviy</a:t>
            </a:r>
            <a:r>
              <a:rPr lang="en-US" sz="3695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ma’naviyat</a:t>
            </a:r>
            <a:r>
              <a:rPr lang="en-US" sz="369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ziyo</a:t>
            </a:r>
            <a:r>
              <a:rPr lang="en-US" sz="369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so‘zlarining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ma’nosini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aniqlab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lug‘at</a:t>
            </a:r>
            <a:r>
              <a:rPr lang="en-US" sz="369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daftaringizga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36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SUS\Desktop\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63" y="2943542"/>
            <a:ext cx="3030194" cy="306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8"/>
            <a:ext cx="12402849" cy="13640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1-mashq</a:t>
            </a:r>
            <a:endParaRPr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5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467" y="1053564"/>
            <a:ext cx="9016675" cy="5019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6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70" indent="-469270">
              <a:buAutoNum type="arabicParenR"/>
            </a:pP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Vijdoni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poklik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nomus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70" indent="-469270">
              <a:buAutoNum type="arabicParenR"/>
            </a:pP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mag‘rurona</a:t>
            </a:r>
            <a:r>
              <a:rPr lang="ru-RU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ulug‘vor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ko‘rinish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salobat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70" indent="-469270">
              <a:buAutoNum type="arabicParenR"/>
            </a:pP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o‘zini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hammadan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manmanlik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kekkayish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hissi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70" indent="-469270">
              <a:buAutoNum type="arabicParenR"/>
            </a:pP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insonning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qadr-qimmatini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bilishi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hurmat</a:t>
            </a:r>
            <a:r>
              <a:rPr lang="ru-RU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qilishi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izzat-nafs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70" indent="-469270">
              <a:buAutoNum type="arabicParenR"/>
            </a:pP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odob-axloq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doirasiga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sig‘maydigan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nojo‘ya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xatti</a:t>
            </a:r>
            <a:r>
              <a:rPr lang="ru-RU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ayb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70" indent="-469270">
              <a:buAutoNum type="arabicParenR"/>
            </a:pP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nopok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iste’molga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yaramaydigan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70" indent="-469270">
              <a:buAutoNum type="arabicParenR"/>
            </a:pP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nojo‘ya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noma’qul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xatti</a:t>
            </a:r>
            <a:r>
              <a:rPr lang="ru-RU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harakatdan</a:t>
            </a:r>
            <a:r>
              <a:rPr lang="ru-RU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tiyilish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hissi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uyat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sharm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70" indent="-469270">
              <a:buAutoNum type="arabicParenR"/>
            </a:pP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ma’rifat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70" indent="-469270">
              <a:buAutoNum type="arabicParenR"/>
            </a:pP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axloqqa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shaxsning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dunyosiga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70" indent="-469270">
              <a:buAutoNum type="arabicParenR"/>
            </a:pP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ijtimoiy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hayotdagi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xushmuomalalik</a:t>
            </a:r>
            <a:r>
              <a:rPr lang="en-US" sz="2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49" cy="9889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 O H L A R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7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47844643"/>
              </p:ext>
            </p:extLst>
          </p:nvPr>
        </p:nvGraphicFramePr>
        <p:xfrm>
          <a:off x="-1" y="1423099"/>
          <a:ext cx="4470863" cy="458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24530759"/>
              </p:ext>
            </p:extLst>
          </p:nvPr>
        </p:nvGraphicFramePr>
        <p:xfrm>
          <a:off x="4361033" y="757936"/>
          <a:ext cx="7464625" cy="554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>
            <a:off x="3178518" y="3239583"/>
            <a:ext cx="1478143" cy="1878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197559" y="1896038"/>
            <a:ext cx="1397747" cy="25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271467" y="4274284"/>
            <a:ext cx="1311289" cy="1361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197560" y="2233963"/>
            <a:ext cx="1311289" cy="51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49" cy="9889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Mosini</a:t>
            </a:r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top”</a:t>
            </a:r>
            <a:endParaRPr lang="en-US" sz="6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4416" y="1044229"/>
            <a:ext cx="7616077" cy="5212315"/>
          </a:xfrm>
          <a:prstGeom prst="rect">
            <a:avLst/>
          </a:prstGeom>
        </p:spPr>
        <p:txBody>
          <a:bodyPr wrap="square" lIns="93842" tIns="46922" rIns="93842" bIns="46922">
            <a:spAutoFit/>
          </a:bodyPr>
          <a:lstStyle/>
          <a:p>
            <a:r>
              <a:rPr lang="en-US" sz="3695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Odobning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turlarini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bilasiz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Odobni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odobsizdan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o‘rgan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maqolining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tushunasiz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Kibr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g‘ururning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farqi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nimada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Kibrli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manman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bo‘ladimi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mag‘rur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Gerdayish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kibrga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kiradimi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g‘ururga</a:t>
            </a:r>
            <a:r>
              <a:rPr lang="en-US" sz="369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ASUS\Desktop\dumay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9" y="905749"/>
            <a:ext cx="2542771" cy="395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8717"/>
            <a:ext cx="12402849" cy="113294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19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583</TotalTime>
  <Words>456</Words>
  <Application>Microsoft Office PowerPoint</Application>
  <PresentationFormat>Произвольный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Embassy BT</vt:lpstr>
      <vt:lpstr>Impact</vt:lpstr>
      <vt:lpstr>Kunstler Script</vt:lpstr>
      <vt:lpstr>Times New Roman</vt:lpstr>
      <vt:lpstr>NewsPrint</vt:lpstr>
      <vt:lpstr>   Ona tili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Учетная запись Майкрософт</cp:lastModifiedBy>
  <cp:revision>50</cp:revision>
  <dcterms:created xsi:type="dcterms:W3CDTF">2020-08-04T10:50:20Z</dcterms:created>
  <dcterms:modified xsi:type="dcterms:W3CDTF">2020-08-18T13:30:29Z</dcterms:modified>
</cp:coreProperties>
</file>