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3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59" r:id="rId16"/>
    <p:sldId id="26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0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02" y="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271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01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9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50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9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311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65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739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29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6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256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533FB-7B7A-4C10-A723-3D64F2A5C180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D3DEB-6615-45CF-9C42-8DA31824A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06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12" Type="http://schemas.openxmlformats.org/officeDocument/2006/relationships/image" Target="../media/image24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11" Type="http://schemas.openxmlformats.org/officeDocument/2006/relationships/image" Target="../media/image23.emf"/><Relationship Id="rId5" Type="http://schemas.openxmlformats.org/officeDocument/2006/relationships/image" Target="../media/image17.emf"/><Relationship Id="rId10" Type="http://schemas.openxmlformats.org/officeDocument/2006/relationships/image" Target="../media/image22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12" Type="http://schemas.openxmlformats.org/officeDocument/2006/relationships/image" Target="../media/image24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11" Type="http://schemas.openxmlformats.org/officeDocument/2006/relationships/image" Target="../media/image25.emf"/><Relationship Id="rId5" Type="http://schemas.openxmlformats.org/officeDocument/2006/relationships/image" Target="../media/image17.emf"/><Relationship Id="rId10" Type="http://schemas.openxmlformats.org/officeDocument/2006/relationships/image" Target="../media/image23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545" y="1854558"/>
            <a:ext cx="11629624" cy="4726546"/>
          </a:xfrm>
        </p:spPr>
        <p:txBody>
          <a:bodyPr>
            <a:normAutofit/>
          </a:bodyPr>
          <a:lstStyle/>
          <a:p>
            <a:r>
              <a:rPr lang="de-DE" sz="5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lesen die Jugendlichen </a:t>
            </a:r>
          </a:p>
          <a:p>
            <a:r>
              <a:rPr lang="de-DE" sz="5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Deutschland? </a:t>
            </a:r>
          </a:p>
          <a:p>
            <a:endParaRPr lang="de-DE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60389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89989" y="242886"/>
            <a:ext cx="2187146" cy="1276993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de-DE" sz="40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chatz-wort: Bu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414" y="4217831"/>
            <a:ext cx="2938649" cy="240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153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Ich lese gerne Comics, weil sie sehr </a:t>
            </a:r>
            <a:r>
              <a:rPr lang="de-DE" sz="3000" u="sng" dirty="0">
                <a:latin typeface="Arial" panose="020B0604020202020204" pitchFamily="34" charset="0"/>
                <a:cs typeface="Arial" panose="020B0604020202020204" pitchFamily="34" charset="0"/>
              </a:rPr>
              <a:t>lustig und witzig sind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Ich mag Erzählungen, weil sie ………………………………..</a:t>
            </a: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Mir gefallen Sachbücher, weil sie ………………………………</a:t>
            </a: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Ich lese Abenteuerromane, weil sie………………………………….</a:t>
            </a: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Ich lese  Liebesromane gern, weil sie…………………………………………..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Weil Sätze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1835" y="2203935"/>
            <a:ext cx="3487671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spannend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9882" y="3152001"/>
            <a:ext cx="619013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informativ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pfiffig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08329" y="4110484"/>
            <a:ext cx="574229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lustig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aufregend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1823" y="5068967"/>
            <a:ext cx="6001871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traurig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spannend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97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859" y="2020347"/>
            <a:ext cx="2307045" cy="234648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 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741" y="1943284"/>
            <a:ext cx="2458090" cy="24066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7648" y="1923443"/>
            <a:ext cx="2638194" cy="25402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6322" y="3658217"/>
            <a:ext cx="2785301" cy="27139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4413" y="3658217"/>
            <a:ext cx="2869821" cy="2643511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8881756" y="626726"/>
            <a:ext cx="2238962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S.16 Üb.6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546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275" y="1952289"/>
            <a:ext cx="11317054" cy="448885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 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881756" y="626726"/>
            <a:ext cx="2238962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S.18 Üb.7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45060" y="4342787"/>
            <a:ext cx="2718487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2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Boulevardzeitungen</a:t>
            </a:r>
            <a:endParaRPr lang="ru-RU" sz="2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63546" y="4331294"/>
            <a:ext cx="3310897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Internet, Fernsehen</a:t>
            </a:r>
            <a:endParaRPr lang="ru-RU" sz="2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70470" y="4261594"/>
            <a:ext cx="3487671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interessant</a:t>
            </a:r>
            <a:endParaRPr lang="ru-RU" sz="3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81869" y="4798060"/>
            <a:ext cx="26759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Comics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7350" y="4746435"/>
            <a:ext cx="34876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Bett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Entspannen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10312" y="4746979"/>
            <a:ext cx="31869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Kurz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en-US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Bilder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14008" y="5324115"/>
            <a:ext cx="3780589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20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Krimis</a:t>
            </a:r>
            <a:r>
              <a:rPr lang="en-US" sz="2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Pferdebücher</a:t>
            </a:r>
            <a:endParaRPr lang="ru-RU" sz="22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63547" y="5190383"/>
            <a:ext cx="3346765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20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Ruhigen</a:t>
            </a:r>
            <a:r>
              <a:rPr lang="en-US" sz="2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Platzt</a:t>
            </a:r>
            <a:endParaRPr lang="en-US" sz="220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b="0" cap="none" spc="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2200" b="0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cap="none" spc="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gutes</a:t>
            </a:r>
            <a:r>
              <a:rPr lang="en-US" sz="2200" b="0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cap="none" spc="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Buch</a:t>
            </a:r>
            <a:endParaRPr lang="ru-RU" sz="22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674443" y="5256461"/>
            <a:ext cx="299033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Leidenschaftlich</a:t>
            </a:r>
            <a:r>
              <a:rPr lang="en-US" sz="2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48434" y="5769179"/>
            <a:ext cx="348767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2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Geschichte</a:t>
            </a:r>
          </a:p>
          <a:p>
            <a:pPr algn="ctr"/>
            <a:r>
              <a:rPr lang="en-US" sz="2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Romane</a:t>
            </a:r>
            <a:endParaRPr lang="ru-RU" sz="2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63547" y="5783356"/>
            <a:ext cx="331089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2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Essen, </a:t>
            </a:r>
            <a:r>
              <a:rPr lang="en-US" sz="22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trinken</a:t>
            </a:r>
            <a:endParaRPr lang="en-US" sz="22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Gemütlichen</a:t>
            </a:r>
            <a:r>
              <a:rPr lang="en-US" sz="2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Ort</a:t>
            </a:r>
            <a:endParaRPr lang="ru-RU" sz="2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409571" y="5731592"/>
            <a:ext cx="3487671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entspannend</a:t>
            </a:r>
            <a:endParaRPr lang="ru-RU" sz="30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45059" y="1989437"/>
            <a:ext cx="2718487" cy="113682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liest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sie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am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liebsten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63546" y="1989437"/>
            <a:ext cx="3310897" cy="113682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braucht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sie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zum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Lesen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674443" y="1989437"/>
            <a:ext cx="3093441" cy="115495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Wie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muss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ein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Buch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 Comic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sein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2219" y="2007572"/>
            <a:ext cx="1892840" cy="113682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Name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2220" y="3144394"/>
            <a:ext cx="1892840" cy="113682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Magnus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Stephan (13)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52221" y="4281217"/>
            <a:ext cx="1892839" cy="5271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Serkan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2219" y="4826004"/>
            <a:ext cx="1892841" cy="49811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Stephan (18)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52218" y="5313611"/>
            <a:ext cx="1892841" cy="49811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Karina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2217" y="5816047"/>
            <a:ext cx="1892841" cy="49811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Ruth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681869" y="3126259"/>
            <a:ext cx="2681678" cy="67962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Abenteuerbucher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63547" y="3144394"/>
            <a:ext cx="3310896" cy="66148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Schreibtisch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…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710312" y="3144394"/>
            <a:ext cx="3057572" cy="66148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spanned,  …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98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466" y="1858711"/>
            <a:ext cx="2338862" cy="173831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Comic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146" y="1895272"/>
            <a:ext cx="2364331" cy="17266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25" y="3565295"/>
            <a:ext cx="2426751" cy="15567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7322" y="3429000"/>
            <a:ext cx="2126450" cy="16930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870" y="5070186"/>
            <a:ext cx="2531686" cy="15611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3242" y="5070185"/>
            <a:ext cx="2025958" cy="16238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6731" y="2011090"/>
            <a:ext cx="3305907" cy="8894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6235" y="5516866"/>
            <a:ext cx="4360143" cy="7614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63839" y="3172357"/>
            <a:ext cx="3105349" cy="8484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82638" y="2698555"/>
            <a:ext cx="2805063" cy="81112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16839" y="4215395"/>
            <a:ext cx="4118933" cy="906682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8881756" y="626726"/>
            <a:ext cx="2238962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S.96 Üb.2,3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420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5380" y="1997621"/>
            <a:ext cx="3139280" cy="233320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Comic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5300" y="1767001"/>
            <a:ext cx="2989729" cy="2183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954" y="2772961"/>
            <a:ext cx="3351359" cy="21499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7147" y="3250516"/>
            <a:ext cx="2701993" cy="21513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4440423"/>
            <a:ext cx="3679790" cy="22690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3900" y="4856628"/>
            <a:ext cx="2311721" cy="18528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4257" y="1858387"/>
            <a:ext cx="3305907" cy="8894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551" y="1737627"/>
            <a:ext cx="4360143" cy="7614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551" y="4326178"/>
            <a:ext cx="2805063" cy="81112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2527" y="4760358"/>
            <a:ext cx="2700096" cy="814597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8881756" y="626726"/>
            <a:ext cx="2238962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S.96 Üb.2,3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7333" y="2545992"/>
            <a:ext cx="4118933" cy="90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33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55894" y="2990331"/>
            <a:ext cx="5214551" cy="3254188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455894" y="1916617"/>
            <a:ext cx="5459506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S.18 Üb.9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53515" y="2990331"/>
            <a:ext cx="5362832" cy="8279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Stellt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eine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eigene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Hit-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Liste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auf.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5307230" y="3830587"/>
            <a:ext cx="2699949" cy="2421928"/>
          </a:xfrm>
          <a:prstGeom prst="foldedCorner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Meine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Lieblingsbücher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….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….</a:t>
            </a:r>
          </a:p>
          <a:p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….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797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2177042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</a:p>
          <a:p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Wortschatzarbeit </a:t>
            </a:r>
          </a:p>
          <a:p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Adjektive zu einem Buch</a:t>
            </a:r>
          </a:p>
          <a:p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Jugendliche in Deutschland</a:t>
            </a:r>
          </a:p>
          <a:p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 über ihr Lieblingsbuch</a:t>
            </a:r>
          </a:p>
          <a:p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13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Was lest ihr gern/ lieber/ am liebsten? - Gern lese ich ... - Noch lieber les...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Gern lese ich </a:t>
            </a:r>
            <a:r>
              <a:rPr lang="de-DE" sz="3500" u="sng" dirty="0">
                <a:latin typeface="Arial" panose="020B0604020202020204" pitchFamily="34" charset="0"/>
                <a:cs typeface="Arial" panose="020B0604020202020204" pitchFamily="34" charset="0"/>
              </a:rPr>
              <a:t>Märchen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Noch lieber lese ich </a:t>
            </a:r>
            <a:r>
              <a:rPr lang="de-DE" sz="3500" u="sng" dirty="0">
                <a:latin typeface="Arial" panose="020B0604020202020204" pitchFamily="34" charset="0"/>
                <a:cs typeface="Arial" panose="020B0604020202020204" pitchFamily="34" charset="0"/>
              </a:rPr>
              <a:t>Abenteuergeschichte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Am liebsten lese ich </a:t>
            </a:r>
            <a:r>
              <a:rPr lang="de-DE" sz="3500" u="sng" dirty="0">
                <a:latin typeface="Arial" panose="020B0604020202020204" pitchFamily="34" charset="0"/>
                <a:cs typeface="Arial" panose="020B0604020202020204" pitchFamily="34" charset="0"/>
              </a:rPr>
              <a:t>Krimis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13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Wortschatzarbeit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aufregend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doof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witzig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lustig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kitschig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spannend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locker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pfiffig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langweilig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fröhlich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traurig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unterhaltsam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err="1">
                <a:latin typeface="Arial" pitchFamily="34" charset="0"/>
                <a:cs typeface="Arial" pitchFamily="34" charset="0"/>
              </a:rPr>
              <a:t>Hayajonli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Ahmoqona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Kulgili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Quvnoq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Didsiz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Qiziqarli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Varog</a:t>
            </a:r>
            <a:r>
              <a:rPr lang="en-US" dirty="0">
                <a:latin typeface="Arial" pitchFamily="34" charset="0"/>
                <a:cs typeface="Arial" pitchFamily="34" charset="0"/>
              </a:rPr>
              <a:t>‘</a:t>
            </a:r>
            <a:r>
              <a:rPr lang="de-DE" dirty="0">
                <a:latin typeface="Arial" pitchFamily="34" charset="0"/>
                <a:cs typeface="Arial" pitchFamily="34" charset="0"/>
              </a:rPr>
              <a:t>i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olinadigan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Aqlli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Zerikarli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Kayfiyat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ko‘taruvchi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G‘amgin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dirty="0" err="1">
                <a:latin typeface="Arial" pitchFamily="34" charset="0"/>
                <a:cs typeface="Arial" pitchFamily="34" charset="0"/>
              </a:rPr>
              <a:t>Ko‘ngil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ochar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85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Genre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koutz-Wiki: Abenteuerroman - Skoutz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" t="18306"/>
          <a:stretch/>
        </p:blipFill>
        <p:spPr bwMode="auto">
          <a:xfrm>
            <a:off x="672666" y="2232213"/>
            <a:ext cx="6225046" cy="325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02442" y="1770548"/>
            <a:ext cx="3416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spannend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81756" y="5588411"/>
            <a:ext cx="24160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fröhlich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25827" y="3105599"/>
            <a:ext cx="18004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lustig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75620" y="4567833"/>
            <a:ext cx="33009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aufregend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0437" y="5588411"/>
            <a:ext cx="6609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Sarguzasht</a:t>
            </a:r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romanlar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881756" y="626726"/>
            <a:ext cx="2238962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S.16 Üb.5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30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Genre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KW | Liebesroma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39072"/>
            <a:ext cx="490946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902442" y="1770548"/>
            <a:ext cx="3416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spannend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99289" y="3050778"/>
            <a:ext cx="33009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aufregend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10469" y="4989018"/>
            <a:ext cx="2146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traurig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9595" y="5343404"/>
            <a:ext cx="4993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Sevgi</a:t>
            </a:r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romanlari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47662" y="4249290"/>
            <a:ext cx="32239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langweilig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881756" y="626726"/>
            <a:ext cx="2238962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S.16 Üb.5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0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rzählungen Buch von Henry James versandkostenfrei bestellen - Weltbild.de  in 2020 | Bücher, Taschenbuch und Kontinente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3"/>
          <a:stretch/>
        </p:blipFill>
        <p:spPr bwMode="auto">
          <a:xfrm>
            <a:off x="638420" y="1986988"/>
            <a:ext cx="3557061" cy="470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Genre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02442" y="1770548"/>
            <a:ext cx="3416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spannend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21707" y="3539629"/>
            <a:ext cx="19159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witzig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0373" y="3869472"/>
            <a:ext cx="3070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22623" y="4305520"/>
            <a:ext cx="32239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langweilig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10638" y="2627550"/>
            <a:ext cx="2492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kitschig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06044" y="4938156"/>
            <a:ext cx="2031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locker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881756" y="626726"/>
            <a:ext cx="2238962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S.16 Üb.5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50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n von ACCHeartArtPoetryAndTarot auf Deutsch Lustige | Comics lustig, Gute  witze, Witzige sprüch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63" y="1690688"/>
            <a:ext cx="30942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Genre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4289" y="4159033"/>
            <a:ext cx="4185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unterhaltsam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08579" y="1690688"/>
            <a:ext cx="19159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witzig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58274" y="2967335"/>
            <a:ext cx="15311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doof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94624" y="2851617"/>
            <a:ext cx="2031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locker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47465" y="4305520"/>
            <a:ext cx="23006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Comic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08450" y="5228850"/>
            <a:ext cx="18004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lustig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82061" y="5082363"/>
            <a:ext cx="24160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fröhlich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881756" y="626726"/>
            <a:ext cx="2238962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S.16 Üb.5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47465" y="4426245"/>
            <a:ext cx="3096533" cy="144655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Hajviy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mutoyiba</a:t>
            </a:r>
            <a:endParaRPr lang="ru-RU" sz="44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3" grpId="0"/>
      <p:bldP spid="14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n auf Chalk &amp; Coffee | Material für die Grundschu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99" y="2026041"/>
            <a:ext cx="307650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Genre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33008" y="1944472"/>
            <a:ext cx="32239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langweilig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3370" y="1956390"/>
            <a:ext cx="32239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spannend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4114" y="4650151"/>
            <a:ext cx="1838965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endParaRPr lang="en-US" sz="5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38888" y="4419618"/>
            <a:ext cx="18264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pfiffig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49505" y="3225912"/>
            <a:ext cx="34473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kitschig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34590" y="5684466"/>
            <a:ext cx="3185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informativ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881756" y="626726"/>
            <a:ext cx="2238962" cy="80236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S.16 Üb.5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34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372</Words>
  <Application>Microsoft Office PowerPoint</Application>
  <PresentationFormat>Широкоэкранный</PresentationFormat>
  <Paragraphs>147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DEUTSCH</vt:lpstr>
      <vt:lpstr>Plan der Stunde:</vt:lpstr>
      <vt:lpstr>Wiederholung:</vt:lpstr>
      <vt:lpstr>Wortschatzarbeit:</vt:lpstr>
      <vt:lpstr>Genre:</vt:lpstr>
      <vt:lpstr>Genre:</vt:lpstr>
      <vt:lpstr>Genre:</vt:lpstr>
      <vt:lpstr>Genre:</vt:lpstr>
      <vt:lpstr>Genre:</vt:lpstr>
      <vt:lpstr>Weil Sätze:</vt:lpstr>
      <vt:lpstr>Interview :</vt:lpstr>
      <vt:lpstr>Interview :</vt:lpstr>
      <vt:lpstr>Comic:</vt:lpstr>
      <vt:lpstr>Comic: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Аскарова Комила</cp:lastModifiedBy>
  <cp:revision>26</cp:revision>
  <dcterms:created xsi:type="dcterms:W3CDTF">2020-10-13T10:29:44Z</dcterms:created>
  <dcterms:modified xsi:type="dcterms:W3CDTF">2022-08-09T07:38:08Z</dcterms:modified>
</cp:coreProperties>
</file>