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9" r:id="rId16"/>
    <p:sldId id="26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02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3FB-7B7A-4C10-A723-3D64F2A5C18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DEB-6615-45CF-9C42-8DA31824A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7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3FB-7B7A-4C10-A723-3D64F2A5C18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DEB-6615-45CF-9C42-8DA31824A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0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3FB-7B7A-4C10-A723-3D64F2A5C18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DEB-6615-45CF-9C42-8DA31824A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9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3FB-7B7A-4C10-A723-3D64F2A5C18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DEB-6615-45CF-9C42-8DA31824A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0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3FB-7B7A-4C10-A723-3D64F2A5C18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DEB-6615-45CF-9C42-8DA31824A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9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3FB-7B7A-4C10-A723-3D64F2A5C18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DEB-6615-45CF-9C42-8DA31824A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31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3FB-7B7A-4C10-A723-3D64F2A5C18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DEB-6615-45CF-9C42-8DA31824A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6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3FB-7B7A-4C10-A723-3D64F2A5C18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DEB-6615-45CF-9C42-8DA31824A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3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3FB-7B7A-4C10-A723-3D64F2A5C18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DEB-6615-45CF-9C42-8DA31824A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9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3FB-7B7A-4C10-A723-3D64F2A5C18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DEB-6615-45CF-9C42-8DA31824A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6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3FB-7B7A-4C10-A723-3D64F2A5C18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3DEB-6615-45CF-9C42-8DA31824A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5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33FB-7B7A-4C10-A723-3D64F2A5C180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3DEB-6615-45CF-9C42-8DA31824A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6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5.emf"/><Relationship Id="rId5" Type="http://schemas.openxmlformats.org/officeDocument/2006/relationships/image" Target="../media/image17.emf"/><Relationship Id="rId10" Type="http://schemas.openxmlformats.org/officeDocument/2006/relationships/image" Target="../media/image23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545" y="1854558"/>
            <a:ext cx="11629624" cy="4726546"/>
          </a:xfrm>
        </p:spPr>
        <p:txBody>
          <a:bodyPr>
            <a:normAutofit/>
          </a:bodyPr>
          <a:lstStyle/>
          <a:p>
            <a:r>
              <a:rPr lang="de-DE" sz="5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endParaRPr lang="de-DE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lesen die Jugendlichen </a:t>
            </a:r>
          </a:p>
          <a:p>
            <a:r>
              <a:rPr lang="de-DE" sz="5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Deutschland? </a:t>
            </a:r>
          </a:p>
          <a:p>
            <a:endParaRPr lang="de-DE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60389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9989" y="242886"/>
            <a:ext cx="2187146" cy="1276993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chatz-wort: Bu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414" y="4217831"/>
            <a:ext cx="2938649" cy="240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5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Ich lese gerne Comics, weil sie sehr </a:t>
            </a:r>
            <a:r>
              <a:rPr lang="de-DE" sz="3000" u="sng" dirty="0">
                <a:latin typeface="Arial" panose="020B0604020202020204" pitchFamily="34" charset="0"/>
                <a:cs typeface="Arial" panose="020B0604020202020204" pitchFamily="34" charset="0"/>
              </a:rPr>
              <a:t>lustig und witzig sind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Ich mag Erzählungen, weil sie ………………………………..</a:t>
            </a:r>
          </a:p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Mir gefallen Sachbücher, weil sie ………………………………</a:t>
            </a:r>
          </a:p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Ich lese Abenteuerromane, weil sie………………………………….</a:t>
            </a:r>
          </a:p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Ich lese  Liebesromane gern, weil sie…………………………………………..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Weil Sätze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91835" y="2203935"/>
            <a:ext cx="348767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spannend</a:t>
            </a:r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endParaRPr lang="ru-RU" sz="3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9882" y="3152001"/>
            <a:ext cx="619013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informativ</a:t>
            </a:r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3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pfiffig</a:t>
            </a:r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endParaRPr lang="ru-RU" sz="3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8329" y="4110484"/>
            <a:ext cx="574229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lustig</a:t>
            </a:r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3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aufregend</a:t>
            </a:r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endParaRPr lang="ru-RU" sz="3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1823" y="5068967"/>
            <a:ext cx="600187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traurig</a:t>
            </a:r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3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spannend</a:t>
            </a:r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endParaRPr lang="ru-RU" sz="3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859" y="2020347"/>
            <a:ext cx="2307045" cy="234648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 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741" y="1943284"/>
            <a:ext cx="2458090" cy="2406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648" y="1923443"/>
            <a:ext cx="2638194" cy="2540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322" y="3658217"/>
            <a:ext cx="2785301" cy="27139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413" y="3658217"/>
            <a:ext cx="2869821" cy="2643511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881756" y="626726"/>
            <a:ext cx="2238962" cy="8023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S.16 Üb.6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4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275" y="1952289"/>
            <a:ext cx="11317054" cy="448885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 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881756" y="626726"/>
            <a:ext cx="2238962" cy="8023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S.18 Üb.7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5060" y="4342787"/>
            <a:ext cx="2718487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Boulevardzeitungen</a:t>
            </a:r>
            <a:endParaRPr lang="ru-RU" sz="2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3546" y="4331294"/>
            <a:ext cx="3310897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Internet, Fernsehen</a:t>
            </a:r>
            <a:endParaRPr lang="ru-RU" sz="2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70470" y="4261594"/>
            <a:ext cx="348767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interessant</a:t>
            </a:r>
            <a:endParaRPr lang="ru-RU" sz="3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1869" y="4798060"/>
            <a:ext cx="2675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Comics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7350" y="4746435"/>
            <a:ext cx="34876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Bett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Entspannen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10312" y="4746979"/>
            <a:ext cx="31869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Kurz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Bilder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14008" y="5324115"/>
            <a:ext cx="3780589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Krimis</a:t>
            </a:r>
            <a:r>
              <a:rPr lang="en-US" sz="2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Pferdebücher</a:t>
            </a:r>
            <a:endParaRPr lang="ru-RU" sz="22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3547" y="5190383"/>
            <a:ext cx="3346765" cy="769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Ruhigen</a:t>
            </a:r>
            <a:r>
              <a:rPr lang="en-US" sz="2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Platzt</a:t>
            </a:r>
            <a:endParaRPr lang="en-US" sz="2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0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22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gutes</a:t>
            </a:r>
            <a:r>
              <a:rPr lang="en-US" sz="22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Buch</a:t>
            </a:r>
            <a:endParaRPr lang="ru-RU" sz="22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74443" y="5256461"/>
            <a:ext cx="29903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Leidenschaftlich</a:t>
            </a:r>
            <a:r>
              <a:rPr lang="en-US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48434" y="5769179"/>
            <a:ext cx="34876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Geschichte</a:t>
            </a:r>
          </a:p>
          <a:p>
            <a:pPr algn="ctr"/>
            <a:r>
              <a:rPr lang="en-US" sz="2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Romane</a:t>
            </a:r>
            <a:endParaRPr lang="ru-RU" sz="2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63547" y="5783356"/>
            <a:ext cx="33108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Essen, </a:t>
            </a:r>
            <a:r>
              <a:rPr lang="en-US" sz="2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trinken</a:t>
            </a:r>
            <a:endParaRPr lang="en-US" sz="2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Gemütlichen</a:t>
            </a:r>
            <a:r>
              <a:rPr lang="en-US" sz="2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Ort</a:t>
            </a:r>
            <a:endParaRPr lang="ru-RU" sz="2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09571" y="5731592"/>
            <a:ext cx="348767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entspannend</a:t>
            </a:r>
            <a:endParaRPr lang="ru-RU" sz="30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45059" y="1989437"/>
            <a:ext cx="2718487" cy="11368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liest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sie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am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liebsten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63546" y="1989437"/>
            <a:ext cx="3310897" cy="11368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braucht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sie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zum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Lesen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74443" y="1989437"/>
            <a:ext cx="3093441" cy="115495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Wie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muss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Buch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Comic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sein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2219" y="2007572"/>
            <a:ext cx="1892840" cy="11368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Name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2220" y="3144394"/>
            <a:ext cx="1892840" cy="11368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Magnus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Stephan (13)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2221" y="4281217"/>
            <a:ext cx="1892839" cy="5271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Serkan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2219" y="4826004"/>
            <a:ext cx="1892841" cy="4981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Stephan (18)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2218" y="5313611"/>
            <a:ext cx="1892841" cy="4981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Karina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2217" y="5816047"/>
            <a:ext cx="1892841" cy="4981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Ruth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81869" y="3126259"/>
            <a:ext cx="2681678" cy="67962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Abenteuerbucher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63547" y="3144394"/>
            <a:ext cx="3310896" cy="6614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Schreibtisch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…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10312" y="3144394"/>
            <a:ext cx="3057572" cy="6614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spanned,  …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466" y="1858711"/>
            <a:ext cx="2338862" cy="173831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Comic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146" y="1895272"/>
            <a:ext cx="2364331" cy="1726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25" y="3565295"/>
            <a:ext cx="2426751" cy="15567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7322" y="3429000"/>
            <a:ext cx="2126450" cy="16930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70" y="5070186"/>
            <a:ext cx="2531686" cy="15611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3242" y="5070185"/>
            <a:ext cx="2025958" cy="16238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6731" y="2011090"/>
            <a:ext cx="3305907" cy="889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6235" y="5516866"/>
            <a:ext cx="4360143" cy="7614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3839" y="3172357"/>
            <a:ext cx="3105349" cy="8484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2638" y="2698555"/>
            <a:ext cx="2805063" cy="8111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6839" y="4215395"/>
            <a:ext cx="4118933" cy="906682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8881756" y="626726"/>
            <a:ext cx="2238962" cy="8023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S.96 Üb.2,3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20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380" y="1997621"/>
            <a:ext cx="3139280" cy="233320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Comic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300" y="1767001"/>
            <a:ext cx="2989729" cy="2183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954" y="2772961"/>
            <a:ext cx="3351359" cy="21499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147" y="3250516"/>
            <a:ext cx="2701993" cy="2151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440423"/>
            <a:ext cx="3679790" cy="22690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3900" y="4856628"/>
            <a:ext cx="2311721" cy="18528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4257" y="1858387"/>
            <a:ext cx="3305907" cy="889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551" y="1737627"/>
            <a:ext cx="4360143" cy="7614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551" y="4326178"/>
            <a:ext cx="2805063" cy="8111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62527" y="4760358"/>
            <a:ext cx="2700096" cy="814597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8881756" y="626726"/>
            <a:ext cx="2238962" cy="8023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S.96 Üb.2,3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37333" y="2545992"/>
            <a:ext cx="4118933" cy="90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33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55894" y="2990331"/>
            <a:ext cx="5214551" cy="325418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455894" y="1916617"/>
            <a:ext cx="5459506" cy="8023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S.18 Üb.9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3515" y="2990331"/>
            <a:ext cx="5362832" cy="827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Stellt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eine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eigene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Hit-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Liste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auf.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5307230" y="3830587"/>
            <a:ext cx="2699949" cy="2421928"/>
          </a:xfrm>
          <a:prstGeom prst="foldedCorner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Meine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Lieblingsbücher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….</a:t>
            </a:r>
          </a:p>
          <a:p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….</a:t>
            </a:r>
          </a:p>
          <a:p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….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97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157164"/>
            <a:ext cx="11215687" cy="84432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61143"/>
            <a:ext cx="11215687" cy="512535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endParaRPr lang="de-DE" sz="5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</p:spTree>
    <p:extLst>
      <p:ext uri="{BB962C8B-B14F-4D97-AF65-F5344CB8AC3E}">
        <p14:creationId xmlns:p14="http://schemas.microsoft.com/office/powerpoint/2010/main" val="217704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</a:p>
          <a:p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Wortschatzarbeit </a:t>
            </a:r>
          </a:p>
          <a:p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Adjektive zu einem Buch</a:t>
            </a:r>
          </a:p>
          <a:p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Jugendliche in Deutschland</a:t>
            </a:r>
          </a:p>
          <a:p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 über ihr Lieblingsbuch</a:t>
            </a:r>
          </a:p>
          <a:p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</a:p>
          <a:p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3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Was lest ihr gern/ lieber/ am liebsten? - Gern lese ich ... - Noch lieber les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Gern lese ich </a:t>
            </a:r>
            <a:r>
              <a:rPr lang="de-DE" sz="3500" u="sng" dirty="0">
                <a:latin typeface="Arial" panose="020B0604020202020204" pitchFamily="34" charset="0"/>
                <a:cs typeface="Arial" panose="020B0604020202020204" pitchFamily="34" charset="0"/>
              </a:rPr>
              <a:t>Märchen</a:t>
            </a:r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Noch lieber lese ich </a:t>
            </a:r>
            <a:r>
              <a:rPr lang="de-DE" sz="3500" u="sng" dirty="0">
                <a:latin typeface="Arial" panose="020B0604020202020204" pitchFamily="34" charset="0"/>
                <a:cs typeface="Arial" panose="020B0604020202020204" pitchFamily="34" charset="0"/>
              </a:rPr>
              <a:t>Abenteuergeschichte</a:t>
            </a:r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Am liebsten lese ich </a:t>
            </a:r>
            <a:r>
              <a:rPr lang="de-DE" sz="3500" u="sng" dirty="0">
                <a:latin typeface="Arial" panose="020B0604020202020204" pitchFamily="34" charset="0"/>
                <a:cs typeface="Arial" panose="020B0604020202020204" pitchFamily="34" charset="0"/>
              </a:rPr>
              <a:t>Krimis</a:t>
            </a:r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3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Wortschatzarbeit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aufregend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doof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witzig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lustig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kitschig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spannend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locker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pfiffig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langweilig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fröhlich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traurig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unterhaltsam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err="1">
                <a:latin typeface="Arial" pitchFamily="34" charset="0"/>
                <a:cs typeface="Arial" pitchFamily="34" charset="0"/>
              </a:rPr>
              <a:t>Hayajonli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err="1">
                <a:latin typeface="Arial" pitchFamily="34" charset="0"/>
                <a:cs typeface="Arial" pitchFamily="34" charset="0"/>
              </a:rPr>
              <a:t>Ahmoqona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err="1">
                <a:latin typeface="Arial" pitchFamily="34" charset="0"/>
                <a:cs typeface="Arial" pitchFamily="34" charset="0"/>
              </a:rPr>
              <a:t>Kulgili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err="1">
                <a:latin typeface="Arial" pitchFamily="34" charset="0"/>
                <a:cs typeface="Arial" pitchFamily="34" charset="0"/>
              </a:rPr>
              <a:t>Quvnoq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err="1">
                <a:latin typeface="Arial" pitchFamily="34" charset="0"/>
                <a:cs typeface="Arial" pitchFamily="34" charset="0"/>
              </a:rPr>
              <a:t>Didsiz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err="1">
                <a:latin typeface="Arial" pitchFamily="34" charset="0"/>
                <a:cs typeface="Arial" pitchFamily="34" charset="0"/>
              </a:rPr>
              <a:t>Qiziqarli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err="1">
                <a:latin typeface="Arial" pitchFamily="34" charset="0"/>
                <a:cs typeface="Arial" pitchFamily="34" charset="0"/>
              </a:rPr>
              <a:t>Varog</a:t>
            </a:r>
            <a:r>
              <a:rPr lang="en-US" dirty="0">
                <a:latin typeface="Arial" pitchFamily="34" charset="0"/>
                <a:cs typeface="Arial" pitchFamily="34" charset="0"/>
              </a:rPr>
              <a:t>‘</a:t>
            </a:r>
            <a:r>
              <a:rPr lang="de-DE" dirty="0">
                <a:latin typeface="Arial" pitchFamily="34" charset="0"/>
                <a:cs typeface="Arial" pitchFamily="34" charset="0"/>
              </a:rPr>
              <a:t>i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olinadigan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err="1">
                <a:latin typeface="Arial" pitchFamily="34" charset="0"/>
                <a:cs typeface="Arial" pitchFamily="34" charset="0"/>
              </a:rPr>
              <a:t>Aqlli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err="1">
                <a:latin typeface="Arial" pitchFamily="34" charset="0"/>
                <a:cs typeface="Arial" pitchFamily="34" charset="0"/>
              </a:rPr>
              <a:t>Zerikarli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err="1">
                <a:latin typeface="Arial" pitchFamily="34" charset="0"/>
                <a:cs typeface="Arial" pitchFamily="34" charset="0"/>
              </a:rPr>
              <a:t>Kayfiyat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ko‘taruvchi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err="1">
                <a:latin typeface="Arial" pitchFamily="34" charset="0"/>
                <a:cs typeface="Arial" pitchFamily="34" charset="0"/>
              </a:rPr>
              <a:t>G‘amgin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err="1">
                <a:latin typeface="Arial" pitchFamily="34" charset="0"/>
                <a:cs typeface="Arial" pitchFamily="34" charset="0"/>
              </a:rPr>
              <a:t>Ko‘ngil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ochar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5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Genre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koutz-Wiki: Abenteuerroman - Skoutz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" t="18306"/>
          <a:stretch/>
        </p:blipFill>
        <p:spPr bwMode="auto">
          <a:xfrm>
            <a:off x="672666" y="2232213"/>
            <a:ext cx="6225046" cy="32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02442" y="1770548"/>
            <a:ext cx="341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spannend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81756" y="5588411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fröhlich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25827" y="3105599"/>
            <a:ext cx="1800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lustig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75620" y="4567833"/>
            <a:ext cx="330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aufregend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0437" y="5588411"/>
            <a:ext cx="660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Sarguzasht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romanlar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881756" y="626726"/>
            <a:ext cx="2238962" cy="8023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S.16 Üb.5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Genre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KW | Liebesrom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9072"/>
            <a:ext cx="49094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02442" y="1770548"/>
            <a:ext cx="341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spannend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99289" y="3050778"/>
            <a:ext cx="330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aufregend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10469" y="4989018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traurig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9595" y="5343404"/>
            <a:ext cx="4993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Sevgi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romanlari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47662" y="4249290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langweilig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881756" y="626726"/>
            <a:ext cx="2238962" cy="8023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S.16 Üb.5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0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rzählungen Buch von Henry James versandkostenfrei bestellen - Weltbild.de  in 2020 | Bücher, Taschenbuch und Kontinent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3"/>
          <a:stretch/>
        </p:blipFill>
        <p:spPr bwMode="auto">
          <a:xfrm>
            <a:off x="638420" y="1986988"/>
            <a:ext cx="3557061" cy="470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Genre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02442" y="1770548"/>
            <a:ext cx="341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spannend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21707" y="3539629"/>
            <a:ext cx="191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witzig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0373" y="3869472"/>
            <a:ext cx="3070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22623" y="4305520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langweilig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10638" y="2627550"/>
            <a:ext cx="2492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kitschig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06044" y="4938156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locker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881756" y="626726"/>
            <a:ext cx="2238962" cy="8023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S.16 Üb.5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von ACCHeartArtPoetryAndTarot auf Deutsch Lustige | Comics lustig, Gute  witze, Witzige sprüch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3" y="1690688"/>
            <a:ext cx="30942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Genre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4289" y="4159033"/>
            <a:ext cx="4185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unterhaltsam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08579" y="1690688"/>
            <a:ext cx="191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witzig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58274" y="2967335"/>
            <a:ext cx="1531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doof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94624" y="2851617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locker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7465" y="4305520"/>
            <a:ext cx="2300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Comic</a:t>
            </a:r>
            <a:endParaRPr lang="ru-RU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08450" y="5228850"/>
            <a:ext cx="1800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lustig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82061" y="5082363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fröhlich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881756" y="626726"/>
            <a:ext cx="2238962" cy="8023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S.16 Üb.5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47465" y="4426245"/>
            <a:ext cx="3096533" cy="14465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Hajviy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mutoyiba</a:t>
            </a:r>
            <a:endParaRPr lang="ru-RU" sz="4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n auf Chalk &amp; Coffee | Material für die Grundschu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9" y="2026041"/>
            <a:ext cx="30765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Genre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3008" y="1944472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langweilig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53370" y="1956390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spannend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4114" y="4650151"/>
            <a:ext cx="183896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38888" y="4419618"/>
            <a:ext cx="1826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pfiffig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49505" y="3225912"/>
            <a:ext cx="3447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kitschig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34590" y="5684466"/>
            <a:ext cx="3185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informativ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881756" y="626726"/>
            <a:ext cx="2238962" cy="8023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S.16 Üb.5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372</Words>
  <Application>Microsoft Office PowerPoint</Application>
  <PresentationFormat>Широкоэкранный</PresentationFormat>
  <Paragraphs>147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DEUTSCH</vt:lpstr>
      <vt:lpstr>Plan der Stunde:</vt:lpstr>
      <vt:lpstr>Wiederholung:</vt:lpstr>
      <vt:lpstr>Wortschatzarbeit:</vt:lpstr>
      <vt:lpstr>Genre:</vt:lpstr>
      <vt:lpstr>Genre:</vt:lpstr>
      <vt:lpstr>Genre:</vt:lpstr>
      <vt:lpstr>Genre:</vt:lpstr>
      <vt:lpstr>Genre:</vt:lpstr>
      <vt:lpstr>Weil Sätze:</vt:lpstr>
      <vt:lpstr>Interview :</vt:lpstr>
      <vt:lpstr>Interview :</vt:lpstr>
      <vt:lpstr>Comic:</vt:lpstr>
      <vt:lpstr>Comic:</vt:lpstr>
      <vt:lpstr>Selbständige Arbeit: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Asus</dc:creator>
  <cp:lastModifiedBy>Аскарова Комила</cp:lastModifiedBy>
  <cp:revision>26</cp:revision>
  <dcterms:created xsi:type="dcterms:W3CDTF">2020-10-13T10:29:44Z</dcterms:created>
  <dcterms:modified xsi:type="dcterms:W3CDTF">2022-08-09T07:38:08Z</dcterms:modified>
</cp:coreProperties>
</file>