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72" r:id="rId6"/>
    <p:sldId id="273" r:id="rId7"/>
    <p:sldId id="274" r:id="rId8"/>
    <p:sldId id="275" r:id="rId9"/>
    <p:sldId id="280" r:id="rId10"/>
    <p:sldId id="281" r:id="rId11"/>
    <p:sldId id="282" r:id="rId12"/>
    <p:sldId id="266" r:id="rId13"/>
    <p:sldId id="267" r:id="rId14"/>
    <p:sldId id="276" r:id="rId15"/>
    <p:sldId id="277" r:id="rId16"/>
    <p:sldId id="278" r:id="rId17"/>
    <p:sldId id="279" r:id="rId18"/>
    <p:sldId id="259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2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5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98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0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9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3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1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6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8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353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28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E835D-C732-4F75-B7D2-67D1244CD1C9}" type="datetimeFigureOut">
              <a:rPr lang="ru-RU" smtClean="0"/>
              <a:t>09.08.2022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841A-F634-4A81-BCDA-09F701FE7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545" y="1854558"/>
            <a:ext cx="11629624" cy="4726546"/>
          </a:xfrm>
        </p:spPr>
        <p:txBody>
          <a:bodyPr>
            <a:normAutofit/>
          </a:bodyPr>
          <a:lstStyle/>
          <a:p>
            <a:r>
              <a:rPr lang="de-DE" sz="5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endParaRPr lang="de-D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„Bücher kann man lesen“</a:t>
            </a:r>
          </a:p>
          <a:p>
            <a:endParaRPr lang="de-D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545" y="115910"/>
            <a:ext cx="11848565" cy="148798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44050" y="242887"/>
            <a:ext cx="1559379" cy="13430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chatz-wort: Bu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414" y="4217831"/>
            <a:ext cx="2938649" cy="240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58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2570" y="311336"/>
            <a:ext cx="11846859" cy="132556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das Buch sein?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98358" y="3052482"/>
            <a:ext cx="2595282" cy="13984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Buch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743603" y="2575123"/>
            <a:ext cx="1431183" cy="5544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393640" y="3884124"/>
            <a:ext cx="1148411" cy="4028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868083" y="4333843"/>
            <a:ext cx="1051113" cy="6878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5937436" y="4477496"/>
            <a:ext cx="123264" cy="10884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3507604" y="2648283"/>
            <a:ext cx="1871847" cy="5230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3025588" y="3728290"/>
            <a:ext cx="1832626" cy="848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3941901" y="4333843"/>
            <a:ext cx="1428286" cy="6609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174786" y="1986495"/>
            <a:ext cx="1838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420484" y="37848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kaufen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823015" y="4759099"/>
            <a:ext cx="2031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leihen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056153" y="5404894"/>
            <a:ext cx="3762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nteressant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20425" y="4706335"/>
            <a:ext cx="3223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spannend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72935" y="3266625"/>
            <a:ext cx="2531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567770" y="1895903"/>
            <a:ext cx="915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alt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197064" y="1652193"/>
            <a:ext cx="218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aktuell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421008" y="2797756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informativ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80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build="p"/>
      <p:bldP spid="37" grpId="0"/>
      <p:bldP spid="38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 kann man …</a:t>
            </a:r>
            <a:endParaRPr lang="ru-RU" sz="54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9624" y="1825624"/>
            <a:ext cx="5670176" cy="4830669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mitnehmen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anziehen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lesen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durchbl</a:t>
            </a:r>
            <a:r>
              <a:rPr lang="de-AT" sz="3200" dirty="0" err="1">
                <a:latin typeface="Arial" panose="020B0604020202020204" pitchFamily="34" charset="0"/>
                <a:cs typeface="Arial" panose="020B0604020202020204" pitchFamily="34" charset="0"/>
              </a:rPr>
              <a:t>ättern</a:t>
            </a:r>
            <a:endParaRPr lang="de-AT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schreiben </a:t>
            </a: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fliegen </a:t>
            </a:r>
          </a:p>
          <a:p>
            <a:r>
              <a:rPr lang="de-AT" sz="3200" dirty="0">
                <a:latin typeface="Arial" panose="020B0604020202020204" pitchFamily="34" charset="0"/>
                <a:cs typeface="Arial" panose="020B0604020202020204" pitchFamily="34" charset="0"/>
              </a:rPr>
              <a:t>finden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3202469" y="2017504"/>
            <a:ext cx="5836024" cy="4351338"/>
          </a:xfrm>
        </p:spPr>
        <p:txBody>
          <a:bodyPr>
            <a:normAutofit/>
          </a:bodyPr>
          <a:lstStyle/>
          <a:p>
            <a:r>
              <a:rPr lang="de-AT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 kann –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yozish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AT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varaqlash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yurish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Kitoblarni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618565" y="2689553"/>
            <a:ext cx="1394012" cy="133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703729" y="3218471"/>
            <a:ext cx="1394012" cy="133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09600" y="5504470"/>
            <a:ext cx="1394012" cy="1330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8384620" y="1912999"/>
            <a:ext cx="2728857" cy="8471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 kann man lesen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11988" y="2718927"/>
            <a:ext cx="3680012" cy="100901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 kann man schreiben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384621" y="3715872"/>
            <a:ext cx="3807380" cy="95460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 kann man durchblättern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384621" y="4721023"/>
            <a:ext cx="3807380" cy="80758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 kann man mitnehmen</a:t>
            </a:r>
            <a:endParaRPr lang="ru-RU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28229" y="5593840"/>
            <a:ext cx="2716307" cy="85613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Bücher kann man finden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4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oren | Kim in de b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93973"/>
            <a:ext cx="4314713" cy="328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5674659" y="2186396"/>
            <a:ext cx="5880847" cy="363618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Buch und ein Kind unterhalten sie sich.</a:t>
            </a:r>
          </a:p>
          <a:p>
            <a:pPr algn="ctr"/>
            <a:r>
              <a:rPr lang="de-DE" sz="3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Ergänzen sie  was Buch sagt.</a:t>
            </a:r>
            <a:endParaRPr lang="ru-RU" sz="3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9910483" y="497541"/>
            <a:ext cx="1277470" cy="870417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S.15 Üb.3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28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Bücher kann man lesen ,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Bücher kann man angucken ,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Bücher kann man mitnehmen</a:t>
            </a:r>
          </a:p>
          <a:p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auf eine große, große Reise.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4176" y="1985700"/>
            <a:ext cx="415962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Keine schlechte Idee!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3164" y="3683719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Hör bloß auf!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0364" y="2741128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Mmmmm</a:t>
            </a:r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8729" y="4775216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glaub, du spinnst!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0164" y="5757902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sehr schön!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45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19 -0.20764 L -0.04869 -0.01389 C -0.07278 0.03009 -0.10885 0.05393 -0.14687 0.05393 C -0.18997 0.05393 -0.22447 0.03009 -0.24856 -0.01389 L -0.36406 -0.2076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immer wieder lesen,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gemütlich durchblättern ,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einpacken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und überall mit hinnehmen 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3252" y="2824048"/>
            <a:ext cx="415962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Keine schlechte Idee!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2541" y="4302517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Hör bloß auf!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1141" y="3499376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Mmmmm</a:t>
            </a:r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97270" y="5105658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glaub, du spinnst!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0164" y="5757902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sehr schön!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33333E-6 L -0.53516 0.2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8" y="1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schön finden ,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schrecklich schön finden ,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eigentlich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richtig lieb haben 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4176" y="1822175"/>
            <a:ext cx="415962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Keine schlechte Idee!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3164" y="3683719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Hör bloß auf!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39753" y="3098944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Mmmmm</a:t>
            </a:r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8729" y="4775216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glaub, du spinnst!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0164" y="5757902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sehr schön!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7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46549 0.228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81" y="1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streicheln ,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 anknabbern 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4176" y="1985700"/>
            <a:ext cx="415962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Keine schlechte Idee!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97270" y="4122972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Hör bloß auf!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00364" y="2741128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Mmmmm</a:t>
            </a:r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8729" y="4775216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glaub, du spinnst!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0164" y="5757902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sehr schön!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7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022E-16 L -0.47096 -0.040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55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Bücher kann man</a:t>
            </a: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im hohen Bogen in die Ecke schmeißen .</a:t>
            </a: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Verzeihung!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Hörverstehen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97270" y="1789219"/>
            <a:ext cx="415962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Keine schlechte Idee!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43164" y="3683719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Hör bloß auf!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15517" y="2993420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Mmmmm</a:t>
            </a:r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18729" y="4775216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Ich glaub, du spinnst!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00164" y="5757902"/>
            <a:ext cx="41596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Oh, sehr schön!</a:t>
            </a:r>
            <a:endParaRPr lang="ru-RU" sz="3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88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-0.44219 -0.2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-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Was lest ihr gern/ lieber/ am liebsten? - Gern lese ich ... - Noch lieber les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17" y="2004405"/>
            <a:ext cx="9260541" cy="45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368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71487" y="157164"/>
            <a:ext cx="11215687" cy="84432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71487" y="1161143"/>
            <a:ext cx="11215687" cy="5125358"/>
          </a:xfrm>
          <a:ln w="57150"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Ende.</a:t>
            </a:r>
          </a:p>
          <a:p>
            <a:endParaRPr lang="de-DE" sz="5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endParaRPr lang="de-DE" sz="5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</a:p>
        </p:txBody>
      </p:sp>
    </p:spTree>
    <p:extLst>
      <p:ext uri="{BB962C8B-B14F-4D97-AF65-F5344CB8AC3E}">
        <p14:creationId xmlns:p14="http://schemas.microsoft.com/office/powerpoint/2010/main" val="35631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 </a:t>
            </a:r>
          </a:p>
          <a:p>
            <a:r>
              <a:rPr lang="de-DE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Fakten über Bücher</a:t>
            </a:r>
          </a:p>
          <a:p>
            <a:r>
              <a:rPr lang="de-DE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Gedicht über ein Buch</a:t>
            </a:r>
          </a:p>
          <a:p>
            <a:r>
              <a:rPr lang="de-DE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Übungen</a:t>
            </a:r>
          </a:p>
          <a:p>
            <a:r>
              <a:rPr lang="de-DE" sz="3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Selbständige Arbeit</a:t>
            </a:r>
            <a:endParaRPr lang="ru-RU" sz="35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7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23129"/>
            <a:ext cx="10515600" cy="26538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3200" dirty="0">
                <a:latin typeface="Arial" panose="020B0604020202020204" pitchFamily="34" charset="0"/>
              </a:rPr>
              <a:t>1. Schiller, Goethe, Mozart, Heine.</a:t>
            </a:r>
          </a:p>
          <a:p>
            <a:pPr marL="0" indent="0" algn="ctr">
              <a:buNone/>
            </a:pPr>
            <a:r>
              <a:rPr lang="de-DE" sz="3200" dirty="0">
                <a:latin typeface="Arial" panose="020B0604020202020204" pitchFamily="34" charset="0"/>
              </a:rPr>
              <a:t>2. A. </a:t>
            </a:r>
            <a:r>
              <a:rPr lang="de-DE" sz="3200" dirty="0" err="1">
                <a:latin typeface="Arial" panose="020B0604020202020204" pitchFamily="34" charset="0"/>
              </a:rPr>
              <a:t>Nawai</a:t>
            </a:r>
            <a:r>
              <a:rPr lang="de-DE" sz="3200" dirty="0">
                <a:latin typeface="Arial" panose="020B0604020202020204" pitchFamily="34" charset="0"/>
              </a:rPr>
              <a:t>, </a:t>
            </a:r>
            <a:r>
              <a:rPr lang="de-DE" sz="3200" dirty="0" err="1">
                <a:latin typeface="Arial" panose="020B0604020202020204" pitchFamily="34" charset="0"/>
              </a:rPr>
              <a:t>A.Kodiri</a:t>
            </a:r>
            <a:r>
              <a:rPr lang="de-DE" sz="3200" dirty="0">
                <a:latin typeface="Arial" panose="020B0604020202020204" pitchFamily="34" charset="0"/>
              </a:rPr>
              <a:t>, </a:t>
            </a:r>
            <a:r>
              <a:rPr lang="de-DE" sz="3200" dirty="0" err="1">
                <a:latin typeface="Arial" panose="020B0604020202020204" pitchFamily="34" charset="0"/>
              </a:rPr>
              <a:t>A.Temur</a:t>
            </a:r>
            <a:r>
              <a:rPr lang="de-DE" sz="3200" dirty="0">
                <a:latin typeface="Arial" panose="020B0604020202020204" pitchFamily="34" charset="0"/>
              </a:rPr>
              <a:t>,</a:t>
            </a:r>
            <a:r>
              <a:rPr lang="ru-RU" sz="3200" dirty="0">
                <a:latin typeface="Arial" panose="020B0604020202020204" pitchFamily="34" charset="0"/>
              </a:rPr>
              <a:t> </a:t>
            </a:r>
            <a:r>
              <a:rPr lang="de-DE" sz="3200" dirty="0" err="1">
                <a:latin typeface="Arial" panose="020B0604020202020204" pitchFamily="34" charset="0"/>
              </a:rPr>
              <a:t>Sulfija</a:t>
            </a:r>
            <a:r>
              <a:rPr lang="de-DE" sz="3200" dirty="0">
                <a:latin typeface="Arial" panose="020B060402020202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de-DE" sz="3200" dirty="0">
                <a:latin typeface="Arial" panose="020B0604020202020204" pitchFamily="34" charset="0"/>
              </a:rPr>
              <a:t>3. Mozart, </a:t>
            </a:r>
            <a:r>
              <a:rPr lang="de-DE" sz="3200" dirty="0" err="1">
                <a:latin typeface="Arial" panose="020B0604020202020204" pitchFamily="34" charset="0"/>
              </a:rPr>
              <a:t>A.Kodiri</a:t>
            </a:r>
            <a:r>
              <a:rPr lang="de-DE" sz="3200" dirty="0">
                <a:latin typeface="Arial" panose="020B0604020202020204" pitchFamily="34" charset="0"/>
              </a:rPr>
              <a:t>, H. Hesse, J.W. Goethe.</a:t>
            </a:r>
          </a:p>
          <a:p>
            <a:pPr marL="0" indent="0" algn="ctr">
              <a:buNone/>
            </a:pPr>
            <a:r>
              <a:rPr lang="de-DE" sz="3200" dirty="0">
                <a:latin typeface="Arial" panose="020B0604020202020204" pitchFamily="34" charset="0"/>
              </a:rPr>
              <a:t>4.  </a:t>
            </a:r>
            <a:r>
              <a:rPr lang="de-DE" sz="3200" dirty="0" err="1">
                <a:latin typeface="Arial" panose="020B0604020202020204" pitchFamily="34" charset="0"/>
              </a:rPr>
              <a:t>A.Nawai</a:t>
            </a:r>
            <a:r>
              <a:rPr lang="de-DE" sz="3200" dirty="0">
                <a:latin typeface="Arial" panose="020B0604020202020204" pitchFamily="34" charset="0"/>
              </a:rPr>
              <a:t>, </a:t>
            </a:r>
            <a:r>
              <a:rPr lang="de-DE" sz="3200" dirty="0" err="1">
                <a:latin typeface="Arial" panose="020B0604020202020204" pitchFamily="34" charset="0"/>
              </a:rPr>
              <a:t>Sulfija</a:t>
            </a:r>
            <a:r>
              <a:rPr lang="de-DE" sz="3200" dirty="0">
                <a:latin typeface="Arial" panose="020B0604020202020204" pitchFamily="34" charset="0"/>
              </a:rPr>
              <a:t>, </a:t>
            </a:r>
            <a:r>
              <a:rPr lang="de-DE" sz="3200" dirty="0" err="1">
                <a:latin typeface="Arial" panose="020B0604020202020204" pitchFamily="34" charset="0"/>
              </a:rPr>
              <a:t>Bobur</a:t>
            </a:r>
            <a:r>
              <a:rPr lang="de-DE" sz="3200" dirty="0">
                <a:latin typeface="Arial" panose="020B0604020202020204" pitchFamily="34" charset="0"/>
              </a:rPr>
              <a:t>, </a:t>
            </a:r>
            <a:r>
              <a:rPr lang="de-DE" sz="3200" dirty="0" err="1">
                <a:latin typeface="Arial" panose="020B0604020202020204" pitchFamily="34" charset="0"/>
              </a:rPr>
              <a:t>S.Bach</a:t>
            </a:r>
            <a:r>
              <a:rPr lang="de-DE" sz="3200" dirty="0">
                <a:latin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78572"/>
            <a:ext cx="10515600" cy="1325563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41494" y="2003612"/>
            <a:ext cx="7516906" cy="142538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ist falsch?</a:t>
            </a:r>
            <a:endParaRPr lang="ru-RU" sz="3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94929" y="3980329"/>
            <a:ext cx="1398495" cy="13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893424" y="5665694"/>
            <a:ext cx="1398495" cy="13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620435" y="4513870"/>
            <a:ext cx="1398495" cy="13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05835" y="5100917"/>
            <a:ext cx="1398495" cy="1344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66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2205318"/>
            <a:ext cx="10645587" cy="10354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Bild passt nicht zur Reihe?</a:t>
            </a:r>
            <a:r>
              <a:rPr lang="de-DE" dirty="0"/>
              <a:t> </a:t>
            </a:r>
            <a:endParaRPr lang="ru-RU" dirty="0"/>
          </a:p>
        </p:txBody>
      </p:sp>
      <p:pic>
        <p:nvPicPr>
          <p:cNvPr id="1026" name="Picture 2" descr="Johann Sebastian Bach - Wiki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492" y="3610612"/>
            <a:ext cx="2488602" cy="28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ёте, Иоганн Вольфганг фон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2" y="3642006"/>
            <a:ext cx="2306021" cy="28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lbert Einstein: the man who predicted gravitational waves - BBC New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283" y="3610611"/>
            <a:ext cx="2244162" cy="287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4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2205318"/>
            <a:ext cx="10645587" cy="10354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Bild passt nicht zur Reihe?</a:t>
            </a:r>
            <a:r>
              <a:rPr lang="de-DE" dirty="0"/>
              <a:t> </a:t>
            </a:r>
            <a:endParaRPr lang="ru-RU" dirty="0"/>
          </a:p>
        </p:txBody>
      </p:sp>
      <p:pic>
        <p:nvPicPr>
          <p:cNvPr id="1028" name="Picture 4" descr="Гёте, Иоганн Вольфганг фон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11" y="3676676"/>
            <a:ext cx="2306021" cy="28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лишер Навои - биография, информация, личная жиз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9" y="3610612"/>
            <a:ext cx="2687737" cy="28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ahiriddin Muhammad Bobur | OK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7" y="3676676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35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2205318"/>
            <a:ext cx="10645587" cy="10354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Bild passt nicht zur Reihe?</a:t>
            </a:r>
            <a:r>
              <a:rPr lang="de-DE" dirty="0"/>
              <a:t> </a:t>
            </a:r>
            <a:endParaRPr lang="ru-RU" dirty="0"/>
          </a:p>
        </p:txBody>
      </p:sp>
      <p:pic>
        <p:nvPicPr>
          <p:cNvPr id="2054" name="Picture 6" descr="Zahiriddin Muhammad Bobur | OK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847" y="3676676"/>
            <a:ext cx="27432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Вести.UZ | 1564041861_abdulla-qodiriy-abdulla-odiriy-1894-1938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306" y="3676676"/>
            <a:ext cx="2809127" cy="28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роспекты. Шахрам Гиясов. Факты о боксёре. | Блог Сергея Корчаги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5371"/>
            <a:ext cx="3406588" cy="266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3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2205318"/>
            <a:ext cx="10645587" cy="10354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Bild passt nicht zur Reihe?</a:t>
            </a:r>
            <a:r>
              <a:rPr lang="de-DE" dirty="0"/>
              <a:t> </a:t>
            </a:r>
            <a:endParaRPr lang="ru-RU" dirty="0"/>
          </a:p>
        </p:txBody>
      </p:sp>
      <p:pic>
        <p:nvPicPr>
          <p:cNvPr id="4098" name="Picture 2" descr="Меркель выступила в защиту ″Северного потока - 2″ | Новости из Германии о  Германии | DW | 02.09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47" y="3755371"/>
            <a:ext cx="4212563" cy="237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Файл:Mirziyoyev 2018.jpg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558" y="3711481"/>
            <a:ext cx="2580982" cy="26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Зульфия — жизнь и творчество (видео) — СОШИ «Умид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189" y="3755371"/>
            <a:ext cx="2271806" cy="259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6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r>
              <a:rPr lang="de-DE" sz="80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38200" y="2205318"/>
            <a:ext cx="10645587" cy="10354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Bild passt nicht zur Reihe?</a:t>
            </a:r>
            <a:r>
              <a:rPr lang="de-DE" dirty="0"/>
              <a:t> </a:t>
            </a:r>
            <a:endParaRPr lang="ru-RU" dirty="0"/>
          </a:p>
        </p:txBody>
      </p:sp>
      <p:pic>
        <p:nvPicPr>
          <p:cNvPr id="7" name="Picture 4" descr="Гёте, Иоганн Вольфганг фон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82" y="3698520"/>
            <a:ext cx="2306021" cy="284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Гейне, Генрих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89" y="3639682"/>
            <a:ext cx="2229784" cy="296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Алишер Навои - биография, информация, личная жизнь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59" y="3610612"/>
            <a:ext cx="2687737" cy="287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hardcover buecher distance, Стоковые Фотографии и Роялти-Фри  Изображения hardcover buecher distance | Depositphotos®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53" y="1887678"/>
            <a:ext cx="4887824" cy="427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5090435" y="1887678"/>
            <a:ext cx="6316394" cy="1463041"/>
          </a:xfrm>
        </p:spPr>
        <p:txBody>
          <a:bodyPr>
            <a:normAutofit/>
          </a:bodyPr>
          <a:lstStyle/>
          <a:p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ersten Bücher schufen die </a:t>
            </a:r>
            <a:r>
              <a:rPr lang="de-DE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Ägypter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vor </a:t>
            </a:r>
            <a:r>
              <a:rPr lang="de-DE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4500</a:t>
            </a:r>
            <a:r>
              <a:rPr lang="de-DE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Jahren. Sie schrieben auf Papyrusrollen.</a:t>
            </a:r>
          </a:p>
          <a:p>
            <a:endParaRPr lang="ru-RU"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6951" y="246315"/>
            <a:ext cx="11612672" cy="96598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Bücher</a:t>
            </a:r>
            <a:endParaRPr lang="ru-RU" sz="8000" b="1" dirty="0">
              <a:solidFill>
                <a:schemeClr val="accent1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Текст 1"/>
          <p:cNvSpPr txBox="1">
            <a:spLocks/>
          </p:cNvSpPr>
          <p:nvPr/>
        </p:nvSpPr>
        <p:spPr>
          <a:xfrm>
            <a:off x="4675439" y="4037561"/>
            <a:ext cx="6161650" cy="26330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Die Bücher, so wie wir sie kennen, erfanden </a:t>
            </a:r>
            <a:r>
              <a:rPr lang="de-DE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Römer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. Dabei verwendeten sie besonders behandelte Tierhäute, </a:t>
            </a:r>
            <a:r>
              <a:rPr lang="de-DE" sz="3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Pergament </a:t>
            </a:r>
            <a:r>
              <a:rPr 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genannt, für die Buchseiten.</a:t>
            </a:r>
            <a:endParaRPr lang="ru-RU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7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505</Words>
  <Application>Microsoft Office PowerPoint</Application>
  <PresentationFormat>Широкоэкранный</PresentationFormat>
  <Paragraphs>126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DEUTSCH</vt:lpstr>
      <vt:lpstr>Plan der Stunde:</vt:lpstr>
      <vt:lpstr>Wiederholung:</vt:lpstr>
      <vt:lpstr>Wiederholung:</vt:lpstr>
      <vt:lpstr>Wiederholung:</vt:lpstr>
      <vt:lpstr>Wiederholung:</vt:lpstr>
      <vt:lpstr>Wiederholung:</vt:lpstr>
      <vt:lpstr>Wiederholung:</vt:lpstr>
      <vt:lpstr>Презентация PowerPoint</vt:lpstr>
      <vt:lpstr>Wie kann das Buch sein?</vt:lpstr>
      <vt:lpstr>Bücher kann man …</vt:lpstr>
      <vt:lpstr>Hörverstehen:</vt:lpstr>
      <vt:lpstr>Hörverstehen:</vt:lpstr>
      <vt:lpstr>Hörverstehen:</vt:lpstr>
      <vt:lpstr>Hörverstehen:</vt:lpstr>
      <vt:lpstr>Hörverstehen:</vt:lpstr>
      <vt:lpstr>Hörverstehen:</vt:lpstr>
      <vt:lpstr>Selbständige Arbeit: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Asus</dc:creator>
  <cp:lastModifiedBy>Аскарова Комила</cp:lastModifiedBy>
  <cp:revision>17</cp:revision>
  <dcterms:created xsi:type="dcterms:W3CDTF">2020-09-30T13:15:45Z</dcterms:created>
  <dcterms:modified xsi:type="dcterms:W3CDTF">2022-08-09T07:35:47Z</dcterms:modified>
</cp:coreProperties>
</file>