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5" r:id="rId6"/>
    <p:sldId id="266" r:id="rId7"/>
    <p:sldId id="280" r:id="rId8"/>
    <p:sldId id="260" r:id="rId9"/>
    <p:sldId id="261" r:id="rId10"/>
    <p:sldId id="267" r:id="rId11"/>
    <p:sldId id="268" r:id="rId12"/>
    <p:sldId id="269" r:id="rId13"/>
    <p:sldId id="270" r:id="rId14"/>
    <p:sldId id="271" r:id="rId15"/>
    <p:sldId id="262" r:id="rId16"/>
    <p:sldId id="263" r:id="rId17"/>
    <p:sldId id="264" r:id="rId18"/>
    <p:sldId id="272" r:id="rId19"/>
    <p:sldId id="273" r:id="rId20"/>
    <p:sldId id="275" r:id="rId21"/>
    <p:sldId id="277" r:id="rId22"/>
    <p:sldId id="278" r:id="rId23"/>
    <p:sldId id="279" r:id="rId24"/>
    <p:sldId id="274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7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9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01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01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34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84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1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4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55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64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03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21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43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2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1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6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1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7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2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8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C21D-3F00-44F9-A35F-E0018605AB44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8143-FB18-452E-95C3-62D407F0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4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5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45" y="1854558"/>
            <a:ext cx="11629624" cy="4726546"/>
          </a:xfrm>
        </p:spPr>
        <p:txBody>
          <a:bodyPr>
            <a:normAutofit/>
          </a:bodyPr>
          <a:lstStyle/>
          <a:p>
            <a:r>
              <a:rPr lang="de-DE" sz="5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endParaRPr lang="de-DE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5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5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 Menschen Deutschlands und Usbekistans</a:t>
            </a:r>
            <a:r>
              <a:rPr lang="uz-Cyrl-UZ" sz="5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de-DE" sz="5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545" y="115910"/>
            <a:ext cx="11848565" cy="148798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72151" y="131676"/>
            <a:ext cx="2681417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.KLASSE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 Menschen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Amir Temur | OK.R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883" r="163" b="54686"/>
          <a:stretch/>
        </p:blipFill>
        <p:spPr bwMode="auto">
          <a:xfrm>
            <a:off x="3509683" y="2864224"/>
            <a:ext cx="4303059" cy="14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mir Temur | OK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31" y="2043952"/>
            <a:ext cx="4518211" cy="45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37180" y="5468488"/>
            <a:ext cx="355366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Amir Temur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3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 Menschen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abdulla_qodiriy_ijodi - Статистика канала ABDULLA QODIRIY IJODI. Telegram  Analytic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447" r="-1939" b="38374"/>
          <a:stretch/>
        </p:blipFill>
        <p:spPr bwMode="auto">
          <a:xfrm>
            <a:off x="3509682" y="3751729"/>
            <a:ext cx="4854389" cy="10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bdulla_qodiriy_ijodi - Статистика канала ABDULLA QODIRIY IJODI. Telegram  Analy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85" y="1690688"/>
            <a:ext cx="5076078" cy="50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93430" y="5624157"/>
            <a:ext cx="425635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Abdulla </a:t>
            </a:r>
            <a:r>
              <a:rPr lang="de-DE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Kodiri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5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 Menschen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Файл:Shavkat Mirziyoyev.png — Википеди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8" r="-1687" b="65930"/>
          <a:stretch/>
        </p:blipFill>
        <p:spPr bwMode="auto">
          <a:xfrm>
            <a:off x="4020671" y="2716306"/>
            <a:ext cx="3684494" cy="8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Файл:Shavkat Mirziyoyev.png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71" y="1883988"/>
            <a:ext cx="3711523" cy="47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2918" y="5455041"/>
            <a:ext cx="5295425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Sch</a:t>
            </a:r>
            <a:r>
              <a:rPr lang="de-DE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M. </a:t>
            </a:r>
            <a:r>
              <a:rPr lang="de-DE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Mirziyoev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2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 Menschen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einrich Hein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4" r="-6699" b="56700"/>
          <a:stretch/>
        </p:blipFill>
        <p:spPr bwMode="auto">
          <a:xfrm>
            <a:off x="4368627" y="3025588"/>
            <a:ext cx="3686161" cy="87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inrich He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79" y="1898573"/>
            <a:ext cx="3686161" cy="48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06676" y="5576064"/>
            <a:ext cx="442300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Heinrich Heine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1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Heinrich Heine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einrich Heine – die gröβte deutsche Dichter - ppt herunterlad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60" y="193320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7288307" y="2299447"/>
            <a:ext cx="4303058" cy="3186953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1797-1856</a:t>
            </a:r>
          </a:p>
          <a:p>
            <a:pPr algn="ctr"/>
            <a:r>
              <a:rPr lang="de-DE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Düsseldorf geboren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73588" cy="4351338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Er war der Sohn eines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jüdischen Kaufmanns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 Im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Herbst 1819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ging er nach Bonn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hörte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juristische Vorlesungen.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Nach Studien in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Göttingen und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Berlin lebte er in Paris.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Dichter, Satiriker und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Publizist entwickelte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H.Heine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schöpferisch die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volkstümlichen, klassischen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und fortschrittlichen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romantischen Traditionen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der deutschen Literatur weiter.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Heinrich Heine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einrich Heine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17" y="1825625"/>
            <a:ext cx="3424381" cy="45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920753" cy="4351338"/>
          </a:xfrm>
        </p:spPr>
        <p:txBody>
          <a:bodyPr>
            <a:normAutofit/>
          </a:bodyPr>
          <a:lstStyle/>
          <a:p>
            <a:endParaRPr lang="de-DE" sz="3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Reisebilder </a:t>
            </a:r>
            <a:r>
              <a:rPr lang="de-DE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(1826); </a:t>
            </a:r>
            <a:endParaRPr lang="de-DE" sz="35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Harzreise (1826);</a:t>
            </a:r>
          </a:p>
          <a:p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Deutschland ein </a:t>
            </a:r>
            <a:r>
              <a:rPr lang="de-DE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Wintermärchen (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1844)usw.</a:t>
            </a:r>
          </a:p>
          <a:p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Werke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Digitale Bibliothek 7: Heinrich Heine - Werke (CD-ROM) PDF Kindle -  Dannea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825625"/>
            <a:ext cx="33718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Loreley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Die Lore-Ley - Heinrich Heine (Interpretation #379) (Romantik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58" y="1986990"/>
            <a:ext cx="58046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"/>
            <a:ext cx="10515600" cy="82027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Loreley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981635"/>
            <a:ext cx="5181600" cy="5688105"/>
          </a:xfrm>
        </p:spPr>
        <p:txBody>
          <a:bodyPr>
            <a:no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weiß nicht was soll es bedeuten,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Dass ich so traurig bin;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 Märchen aus uralten Zeiten,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kommt mir nicht aus dem Sinn.</a:t>
            </a:r>
          </a:p>
          <a:p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Luft ist kühl und es dunkelt,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ruhig fließt der Rhein;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Gipfel des Berges funkelt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 Abendsonnenschein.</a:t>
            </a:r>
          </a:p>
          <a:p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schönste Jungfrau sitzet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Dort oben wunderbar;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Ihr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goldnes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Geschmeide blitzet,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 kämmt ihr goldenes Haar.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981635"/>
            <a:ext cx="5181600" cy="5688105"/>
          </a:xfrm>
        </p:spPr>
        <p:txBody>
          <a:bodyPr>
            <a:no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 kämmt es mit goldenem Kamme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singt ein Lied dabei;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hat eine wundersame,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Gewaltige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Melodei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 Schiffer im kleinen Schiffe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Ergreift es mit wildem Weh;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 schaut nicht die Felsenriffe,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 schaut nur hinauf in die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Höh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glaube, die Wellen verschlingen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Ende Schiffer und Kahn;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das hat mit ihrem Singen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Loreley getan.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________ nicht was soll es bedeuten,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Dass ich so traurig bin;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_______________aus uralten Zeiten,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kommt mir nicht aus dem Sinn.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Luft ist ______________ und es dunkelt,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ruhig fließt ______________;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Gipfel des Berges funkelt</a:t>
            </a:r>
            <a:r>
              <a:rPr lang="uz-Cyrl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Im _____________________________.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Loreley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3061" y="1690688"/>
            <a:ext cx="113204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5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weiß</a:t>
            </a:r>
            <a:endParaRPr lang="ru-RU" sz="35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5986" y="2712833"/>
            <a:ext cx="270618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5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 Märchen</a:t>
            </a:r>
            <a:endParaRPr lang="ru-RU" sz="35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2175" y="3734978"/>
            <a:ext cx="1008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5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kühl</a:t>
            </a:r>
            <a:endParaRPr lang="ru-RU" sz="35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6818" y="4284136"/>
            <a:ext cx="213231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5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Rhein</a:t>
            </a:r>
            <a:endParaRPr lang="ru-RU" sz="35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7869" y="5253128"/>
            <a:ext cx="425789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5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Abendsonnenschein</a:t>
            </a:r>
            <a:endParaRPr lang="ru-RU" sz="35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 </a:t>
            </a:r>
          </a:p>
          <a:p>
            <a:r>
              <a:rPr lang="de-DE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 Personen in Deutschland</a:t>
            </a:r>
          </a:p>
          <a:p>
            <a:r>
              <a:rPr lang="de-DE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 Menschen in Usbekistan</a:t>
            </a:r>
          </a:p>
          <a:p>
            <a:r>
              <a:rPr lang="de-DE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r>
              <a:rPr lang="de-DE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 Menschen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02" y="1230902"/>
            <a:ext cx="1912786" cy="1592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07" y="1220700"/>
            <a:ext cx="1912786" cy="1569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66" y="1243562"/>
            <a:ext cx="1562235" cy="1546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0" y="3933194"/>
            <a:ext cx="1928027" cy="1600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40" y="3933194"/>
            <a:ext cx="1897544" cy="15622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4962" y="2823620"/>
            <a:ext cx="36583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Bertolt Brecht, Autor </a:t>
            </a:r>
          </a:p>
          <a:p>
            <a:pPr algn="ctr"/>
            <a:r>
              <a:rPr lang="de-DE" sz="2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Dichter (1898-1956)</a:t>
            </a:r>
            <a:endParaRPr lang="ru-RU" sz="24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4802" y="2801020"/>
            <a:ext cx="38090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 Einstein, Physiker</a:t>
            </a:r>
          </a:p>
          <a:p>
            <a:pPr algn="ctr"/>
            <a:r>
              <a:rPr lang="de-DE" sz="2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(1879-1955)</a:t>
            </a:r>
            <a:endParaRPr lang="ru-RU" sz="24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3859" y="5573751"/>
            <a:ext cx="37727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 Wieck-Schulmann,</a:t>
            </a:r>
          </a:p>
          <a:p>
            <a:pPr algn="ctr"/>
            <a:r>
              <a:rPr lang="de-DE" sz="2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Musikerin (1819-1896)</a:t>
            </a:r>
            <a:endParaRPr lang="ru-RU" sz="24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969859" y="5662438"/>
            <a:ext cx="4867038" cy="8853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Ludwig van Beethoven, Musiker</a:t>
            </a:r>
          </a:p>
          <a:p>
            <a:pPr algn="ctr"/>
            <a:r>
              <a:rPr lang="de-DE" sz="2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(1770-1827)</a:t>
            </a:r>
            <a:endParaRPr lang="ru-RU" sz="24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45631" y="2835381"/>
            <a:ext cx="35333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Käthe Kollwitz, Malerin</a:t>
            </a:r>
          </a:p>
          <a:p>
            <a:pPr algn="ctr"/>
            <a:r>
              <a:rPr lang="de-DE" sz="2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(1867-1945)</a:t>
            </a:r>
            <a:endParaRPr lang="ru-RU" sz="24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endParaRPr lang="de-DE" sz="5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63341"/>
              </p:ext>
            </p:extLst>
          </p:nvPr>
        </p:nvGraphicFramePr>
        <p:xfrm>
          <a:off x="471484" y="1161143"/>
          <a:ext cx="11215690" cy="512535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60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6461">
                <a:tc>
                  <a:txBody>
                    <a:bodyPr/>
                    <a:lstStyle/>
                    <a:p>
                      <a:pPr marL="342900" indent="-342900">
                        <a:buAutoNum type="alphaUcParenR"/>
                      </a:pPr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Bertold Brecht, Autor und Dichter. 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bekam in der Schule schlechte Noten im Aufsatz.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Er wurde ein berühmter Physiker.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988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Albert Einstein, Physiker.</a:t>
                      </a:r>
                    </a:p>
                    <a:p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war kein guter Schüler.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Er schrieb später viele bekannte Theaterstücke und Gedichte.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933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  <a:r>
                        <a:rPr lang="de-DE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Käthe Kollwitz, Malerin.</a:t>
                      </a:r>
                    </a:p>
                    <a:p>
                      <a:r>
                        <a:rPr lang="de-DE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Damals durften einige ihre Bilder über die Probleme der Armen in Deutschland nicht gezeigt werden.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Nur ihr Mann Robert Schumann war als Musiker berühmt.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988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Ludwig van Beethoven, Musiker. Er konnte am Ende seines Lebens nicht hören.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Ihre Bilder sind heute auf der ganzen Welt bekannt.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988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Clara Wieck-Schulmann, Musikerin. Sie war eine gute Musikerin und schrieb Musik.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Er schrieb in dieser Zeit sein berühmtestes Musikstück, die 9. Sinfonie.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5365377" y="1744383"/>
            <a:ext cx="900952" cy="9282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65377" y="1893261"/>
            <a:ext cx="655682" cy="680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419165" y="4120163"/>
            <a:ext cx="847164" cy="17587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19165" y="3266622"/>
            <a:ext cx="660165" cy="17070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5377" y="4964554"/>
            <a:ext cx="713953" cy="7024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2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001486"/>
            <a:ext cx="11215687" cy="5748937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AutoNum type="alphaUcParenR"/>
            </a:pP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Bertold Brecht, Autor und Dichter.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bekam in der Schule schlechte Noten im Aufsatz.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Albert </a:t>
            </a: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Einstein, </a:t>
            </a: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Physiker. Er </a:t>
            </a: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 kein guter Schüler</a:t>
            </a: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Käthe </a:t>
            </a: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Kollwitz, Malerin</a:t>
            </a: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Damals durften einige ihre Bilder über die Probleme der Armen in Deutschland nicht gezeigt werden</a:t>
            </a: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Ludwig van Beethoven, Musiker</a:t>
            </a: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Er konnte am Ende seines Lebens nicht mehr hören.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Clara Wieck-Schulmann, Musikerin. Sie war eine gute Musikerin und schrieb selbst Musikstücke.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5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487" y="2597973"/>
            <a:ext cx="55183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Trotzdem </a:t>
            </a:r>
            <a:r>
              <a:rPr lang="de-DE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wurde </a:t>
            </a:r>
            <a:r>
              <a:rPr lang="de-DE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ein berühmter Physiker.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" y="1705070"/>
            <a:ext cx="8886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Trotzdem </a:t>
            </a:r>
            <a:r>
              <a:rPr lang="de-DE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schrieb er später viele bekannte Theaterstücke und Gedichte.</a:t>
            </a:r>
            <a:endParaRPr lang="de-DE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" y="4097800"/>
            <a:ext cx="77063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Trotzdem </a:t>
            </a:r>
            <a:r>
              <a:rPr lang="de-DE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sind ihre Bilder heute auf der ganzen Welt bekannt.</a:t>
            </a:r>
            <a:endParaRPr lang="de-DE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" y="5060591"/>
            <a:ext cx="100193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Trotzdem </a:t>
            </a:r>
            <a:r>
              <a:rPr lang="de-DE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schrieb er in dieser Zeit sein berühmtestes Musikstück, die 9. Sinfonie.</a:t>
            </a:r>
            <a:endParaRPr lang="de-DE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" y="6313569"/>
            <a:ext cx="83714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Trotzdem </a:t>
            </a:r>
            <a:r>
              <a:rPr lang="de-DE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 nur ihr Mann Robert Schumann als Musiker berühmt</a:t>
            </a: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Übersetzen sie das </a:t>
            </a:r>
            <a:r>
              <a:rPr lang="de-DE" sz="4000" b="1" smtClean="0">
                <a:latin typeface="Arial" panose="020B0604020202020204" pitchFamily="34" charset="0"/>
                <a:cs typeface="Arial" panose="020B0604020202020204" pitchFamily="34" charset="0"/>
              </a:rPr>
              <a:t>Gedicht in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ihre Muttersprache</a:t>
            </a:r>
          </a:p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Lernen sie das Gedicht auswendig.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Das Goethezeitportal: Orte kultureller Erinnerung: Die Lorel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53" y="2027331"/>
            <a:ext cx="27450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endParaRPr lang="de-DE" sz="5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</p:spTree>
    <p:extLst>
      <p:ext uri="{BB962C8B-B14F-4D97-AF65-F5344CB8AC3E}">
        <p14:creationId xmlns:p14="http://schemas.microsoft.com/office/powerpoint/2010/main" val="7603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16" y="2981612"/>
            <a:ext cx="10515600" cy="3084139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Welche Umweltproblemen kennen sie?</a:t>
            </a:r>
            <a:endParaRPr lang="uz-Cyrl-U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gibt viele Umweltproblemen wie </a:t>
            </a:r>
            <a:endParaRPr lang="uz-Cyrl-U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uz-Cyrl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Luftverschmutzung, Wasserverschmutzung, Klimawandel, viel Müll auf der Welt.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79175" y="1961449"/>
            <a:ext cx="8996083" cy="860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sie die Fragen!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819" y="3465095"/>
            <a:ext cx="10515600" cy="20309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z-Cyrl-U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muss keinen Müll ins Wasser werfen.</a:t>
            </a:r>
          </a:p>
          <a:p>
            <a:pPr algn="ctr"/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muss Wasser sparen.</a:t>
            </a:r>
          </a:p>
          <a:p>
            <a:pPr algn="ctr"/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muss weniger Wasser verbrauchen, wenn man duscht oder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badet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34671" y="1961449"/>
            <a:ext cx="8969188" cy="860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sie die Fragen!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96477" y="2876349"/>
            <a:ext cx="10515600" cy="2933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muss man machen, um Wasser zu schützen?</a:t>
            </a:r>
            <a:endParaRPr lang="uz-Cyrl-U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92823"/>
            <a:ext cx="10515600" cy="3084139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Welche Umweltorganisationen kennen sie?</a:t>
            </a:r>
            <a:endParaRPr lang="uz-Cyrl-U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gibt viele Umweltschutzorganisationen wie </a:t>
            </a:r>
            <a:endParaRPr lang="uz-Cyrl-U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Z.</a:t>
            </a:r>
            <a:r>
              <a:rPr lang="uz-Cyrl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Cyrl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Greenpeace, </a:t>
            </a:r>
            <a:r>
              <a:rPr lang="de-D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Ecosan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WWF usw.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40541" y="1961449"/>
            <a:ext cx="9022977" cy="860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sie die Fragen!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Erraten Sie!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berühmten Menschen sind auf den Bildern dargestellt?</a:t>
            </a:r>
            <a:endParaRPr lang="de-DE" sz="5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 Menschen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er ist wie schlau?: Intelligenzleistungen berühmter Menschen - Bilder &amp;  Fotos - WEL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45809" r="26243" b="4018"/>
          <a:stretch/>
        </p:blipFill>
        <p:spPr bwMode="auto">
          <a:xfrm>
            <a:off x="2487705" y="3671047"/>
            <a:ext cx="4881283" cy="21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r ist wie schlau?: Intelligenzleistungen berühmter Menschen - Bilder &amp;  Fotos - W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9" y="2630475"/>
            <a:ext cx="6717740" cy="37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8706" y="1931911"/>
            <a:ext cx="507062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Albert Einstein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2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utschland und berühmte Personen | Karteikarten online lernen | CoboCard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" b="53307"/>
          <a:stretch/>
        </p:blipFill>
        <p:spPr bwMode="auto">
          <a:xfrm>
            <a:off x="3012142" y="2181529"/>
            <a:ext cx="5190565" cy="23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utschland und berühmte Personen | Karteikarten online lernen | Cobo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82" y="1690688"/>
            <a:ext cx="4652683" cy="50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2175" y="5549170"/>
            <a:ext cx="73810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Johann Wolfgang Goethe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 Menschen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Berühmte Menschen</a:t>
            </a:r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Bundeskanzlerin | Im Porträ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28107" r="-288" b="54828"/>
          <a:stretch/>
        </p:blipFill>
        <p:spPr bwMode="auto">
          <a:xfrm>
            <a:off x="3859305" y="2998693"/>
            <a:ext cx="4570319" cy="7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undeskanzlerin | Im Porträ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4" y="2183092"/>
            <a:ext cx="4667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99289" y="5414700"/>
            <a:ext cx="4345357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Angela Merkel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823</Words>
  <Application>Microsoft Office PowerPoint</Application>
  <PresentationFormat>Широкоэкранный</PresentationFormat>
  <Paragraphs>167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1_Тема Office</vt:lpstr>
      <vt:lpstr>DEUTSCH</vt:lpstr>
      <vt:lpstr>Plan der Stunde:</vt:lpstr>
      <vt:lpstr>Wiederholung:</vt:lpstr>
      <vt:lpstr>Wiederholung:</vt:lpstr>
      <vt:lpstr>Wiederholung:</vt:lpstr>
      <vt:lpstr>Erraten Sie!</vt:lpstr>
      <vt:lpstr>Berühmte Menschen:</vt:lpstr>
      <vt:lpstr>Berühmte Menschen:</vt:lpstr>
      <vt:lpstr>Berühmte Menschen:</vt:lpstr>
      <vt:lpstr>Berühmte Menschen:</vt:lpstr>
      <vt:lpstr>Berühmte Menschen:</vt:lpstr>
      <vt:lpstr>Berühmte Menschen:</vt:lpstr>
      <vt:lpstr>Berühmte Menschen:</vt:lpstr>
      <vt:lpstr>Heinrich Heine:</vt:lpstr>
      <vt:lpstr>Heinrich Heine:</vt:lpstr>
      <vt:lpstr>Die Werke:</vt:lpstr>
      <vt:lpstr>Loreley:</vt:lpstr>
      <vt:lpstr>Loreley:</vt:lpstr>
      <vt:lpstr>Loreley:</vt:lpstr>
      <vt:lpstr>Berühmte Menschen</vt:lpstr>
      <vt:lpstr>Übung</vt:lpstr>
      <vt:lpstr>Übung</vt:lpstr>
      <vt:lpstr>Selbständige Arbeit: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Asus</dc:creator>
  <cp:lastModifiedBy>Пользователь</cp:lastModifiedBy>
  <cp:revision>25</cp:revision>
  <dcterms:created xsi:type="dcterms:W3CDTF">2020-09-29T16:23:39Z</dcterms:created>
  <dcterms:modified xsi:type="dcterms:W3CDTF">2020-10-10T05:17:22Z</dcterms:modified>
</cp:coreProperties>
</file>