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73" r:id="rId10"/>
    <p:sldId id="274" r:id="rId11"/>
    <p:sldId id="275" r:id="rId12"/>
    <p:sldId id="267" r:id="rId13"/>
    <p:sldId id="268" r:id="rId14"/>
    <p:sldId id="269" r:id="rId15"/>
    <p:sldId id="270" r:id="rId16"/>
    <p:sldId id="271" r:id="rId17"/>
    <p:sldId id="272" r:id="rId18"/>
    <p:sldId id="260" r:id="rId19"/>
    <p:sldId id="261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484" y="3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27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76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37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07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54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95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79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05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82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65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D92DF-8752-4F8D-B270-00A241643279}" type="datetimeFigureOut">
              <a:rPr lang="ru-RU" smtClean="0"/>
              <a:t>24.10.2020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08C5-C211-4252-8BCF-8C54B191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5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545" y="1854558"/>
            <a:ext cx="11629624" cy="4726546"/>
          </a:xfrm>
        </p:spPr>
        <p:txBody>
          <a:bodyPr>
            <a:normAutofit/>
          </a:bodyPr>
          <a:lstStyle/>
          <a:p>
            <a:r>
              <a:rPr lang="de-DE" sz="5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endParaRPr lang="de-DE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z-Cyrl-UZ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de-DE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 Crazy</a:t>
            </a:r>
            <a:r>
              <a:rPr lang="uz-Cyrl-UZ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de-DE" sz="5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4545" y="115910"/>
            <a:ext cx="11848565" cy="148798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72151" y="131676"/>
            <a:ext cx="2681417" cy="1343025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71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algn="ctr"/>
            <a:endParaRPr lang="de-DE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wagt es, mir widersprechen.</a:t>
            </a:r>
            <a:b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richtig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falsch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 algn="ctr"/>
            <a:endParaRPr lang="de-DE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Den </a:t>
            </a:r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ganzen Tag </a:t>
            </a:r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wandern </a:t>
            </a:r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macht hungrig.</a:t>
            </a:r>
            <a:b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richtig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falsch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94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algn="ctr"/>
            <a:endParaRPr lang="de-DE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Er </a:t>
            </a:r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verspricht, im Unterricht </a:t>
            </a:r>
            <a:r>
              <a:rPr lang="de-DE" sz="3500" u="sng" dirty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 aufpassen.</a:t>
            </a:r>
            <a:b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richtig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falsch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algn="ctr"/>
            <a:endParaRPr lang="de-DE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Lösung </a:t>
            </a:r>
            <a:r>
              <a:rPr lang="de-DE" sz="3500" u="sng" dirty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 finden ist kompliziert.</a:t>
            </a:r>
            <a:b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richtig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falsch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34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69893" y="2106877"/>
            <a:ext cx="3221941" cy="4099361"/>
          </a:xfrm>
          <a:prstGeom prst="rect">
            <a:avLst/>
          </a:prstGeom>
        </p:spPr>
      </p:pic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268941" y="365125"/>
            <a:ext cx="11739283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Roman „Crazy“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5123329" y="1690688"/>
            <a:ext cx="6575612" cy="4410635"/>
          </a:xfrm>
          <a:prstGeom prst="wedgeEllipse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Hallo Leute! Ich heiße Benjamin Lebert, bin sechzehn Jahre alt, und ich bin ein Krüppel. Nur damit ihr es wisst. Ich dachte, es wäre von beiderseitigem Interesse.</a:t>
            </a:r>
            <a:endParaRPr lang="ru-RU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9654989" y="685006"/>
            <a:ext cx="2353235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S.18, Üb.10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7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„Literatur ist, wenn du ein Buch liest und unter jeden Satz ein Häkchen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setzen könntest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- weil es eben stimmt“, erklärt Janosch. „Weil es eben stimmt?!“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wiederhole ich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„Das versteh ich nicht“. „Wenn jeder Satz einfach richtig ist, glaube ich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“, antwortet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Janosch. „Wenn er etwas von der Welt preisgibt. Vom Leben. Wenn du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jedem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Absatz das Gefühl hast, dass du genauso gehandelt oder gedacht hättest wie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 Romanfigur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Dann ist es Literatur.“ „Woher weißt du das?“ frage ich. „Das denke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ich mal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so“, antwortet Janosch.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„Na, du wolltest doch etwas hören“, entgegnet Janosch. „Und außerdem,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glaube ich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, ist das alles zu kompliziert. Davon verstehen nicht einmal Leute etwas, die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etwas davon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verstehen müssten. Warum machen wir uns also Gedanken darüber? Lass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uns einfach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lesen. Aus Freude am Lesen. Und aus Freude am Verstehen. Und lass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uns nicht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darüber nachdenken, ob es Literatur ist oder nicht. Das können andere tun.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Wenn es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tatsächlich Literatur ist, dann um so besser. Wenn nicht, dann ist es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auch scheißegal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.“ ...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242047" y="365125"/>
            <a:ext cx="11949953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Roman „Crazy“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9838765" y="685006"/>
            <a:ext cx="2353235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S.19, Üb.12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2634" y="1825625"/>
            <a:ext cx="64633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5400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72834" y="1821984"/>
            <a:ext cx="64633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5400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4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„Der alte Mann und das Meer, wie?“ fragt Janosch und faltet seine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Hände zusammen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„Das soll ja ziemlich gut sein. Meinst du, du kannst mir etwas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daraus vorlesen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? Einfach so? Zum Spaß? Wir haben ja sowieso noch ein wenig zu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fahren. Außerdem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möchte ich mal Literatur gelesen haben.“ . „Ist das Literatur?“ frage ich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 „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Ich schätze schon“, antwortet Janosch. „Was ist denn Literatur?“ frage ich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3135932"/>
            <a:ext cx="5737411" cy="3050836"/>
          </a:xfrm>
        </p:spPr>
        <p:txBody>
          <a:bodyPr>
            <a:normAutofit fontScale="92500" lnSpcReduction="20000"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„Das denkst du mal so?“ wiederhole ich. „Dann ist es bestimmt ein Scheiß.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 Literaturprofessor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würde mir bestimmt etwas anderes erzählen. Wie viele Bücher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hast du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denn gelesen?! „Zwei vielleicht“, antwortet Janosch. „Zwei vielleicht? Und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du erzählst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mir etwas von Literatur?“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309281" y="365125"/>
            <a:ext cx="11712389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Roman „Crazy“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556376" y="685006"/>
            <a:ext cx="2353235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S.19, Üb.12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3397" y="1690688"/>
            <a:ext cx="68480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5400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62201" y="1951645"/>
            <a:ext cx="68480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5400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70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5191006"/>
              </p:ext>
            </p:extLst>
          </p:nvPr>
        </p:nvGraphicFramePr>
        <p:xfrm>
          <a:off x="3332630" y="4141694"/>
          <a:ext cx="518160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2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endParaRPr lang="ru-RU" sz="2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endParaRPr lang="ru-RU" sz="2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endParaRPr lang="ru-RU" sz="2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ru-RU" sz="2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2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25589" y="2010569"/>
            <a:ext cx="8135470" cy="4351338"/>
          </a:xfrm>
        </p:spPr>
        <p:txBody>
          <a:bodyPr/>
          <a:lstStyle/>
          <a:p>
            <a:endParaRPr lang="de-DE" dirty="0" smtClean="0"/>
          </a:p>
          <a:p>
            <a:r>
              <a:rPr lang="de-DE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Die richtige Antwort</a:t>
            </a:r>
            <a:endParaRPr lang="ru-RU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430306" y="365125"/>
            <a:ext cx="11376212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Roman „Crazy“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9556376" y="685006"/>
            <a:ext cx="2353235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S.19, Üb.12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00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63462067"/>
              </p:ext>
            </p:extLst>
          </p:nvPr>
        </p:nvGraphicFramePr>
        <p:xfrm>
          <a:off x="838200" y="1825625"/>
          <a:ext cx="10515600" cy="4792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0603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Der 16-jährige Benjamin, der eine</a:t>
                      </a:r>
                    </a:p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Halbseitenlähmung hat, fängt mitten im</a:t>
                      </a:r>
                    </a:p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Schuljahr auf einem Internat an,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 und hat mit seinen Freunden vieles</a:t>
                      </a:r>
                    </a:p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angestellt, was die Schule nicht</a:t>
                      </a:r>
                    </a:p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billigt.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0603">
                <a:tc>
                  <a:txBody>
                    <a:bodyPr/>
                    <a:lstStyle/>
                    <a:p>
                      <a:r>
                        <a:rPr lang="de-DE" sz="20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Das gelingt aber nicht;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b) als ihm die Schule hätte beibringen</a:t>
                      </a:r>
                    </a:p>
                    <a:p>
                      <a:r>
                        <a:rPr lang="de-DE" sz="20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können.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0603">
                <a:tc>
                  <a:txBody>
                    <a:bodyPr/>
                    <a:lstStyle/>
                    <a:p>
                      <a:r>
                        <a:rPr lang="de-DE" sz="20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Er hat sich mehr für Mädchen interessiert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c) nach einem Jahr wird er aus der</a:t>
                      </a:r>
                    </a:p>
                    <a:p>
                      <a:r>
                        <a:rPr lang="de-DE" sz="20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Schule geworfen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0603">
                <a:tc>
                  <a:txBody>
                    <a:bodyPr/>
                    <a:lstStyle/>
                    <a:p>
                      <a:r>
                        <a:rPr lang="de-DE" sz="20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Mit den Freunden hat er viele Diskussionen</a:t>
                      </a:r>
                    </a:p>
                    <a:p>
                      <a:r>
                        <a:rPr lang="de-DE" sz="20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über Gott und die Welt geführt und dadurch</a:t>
                      </a:r>
                    </a:p>
                    <a:p>
                      <a:r>
                        <a:rPr lang="de-DE" sz="20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viel mehr gelernt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d) weil seine Eltern hoffen, dass er</a:t>
                      </a:r>
                    </a:p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dort endlich seine Leistungen in</a:t>
                      </a:r>
                    </a:p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 verbessern und das</a:t>
                      </a:r>
                    </a:p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Abitur machen kann.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Roman „Crazy“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069541" y="2595282"/>
            <a:ext cx="1183341" cy="301214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913094" y="3227294"/>
            <a:ext cx="2339788" cy="108921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867400" y="2191872"/>
            <a:ext cx="376517" cy="212463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5082988" y="3254190"/>
            <a:ext cx="1160929" cy="235323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32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Krüppel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erklären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Welt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Das Gefühl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gelingen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Das Diskussion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beibringen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Leistungen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verbessern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hoffen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Nogiron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Tushuntirmoq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His-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tuyg‘u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O‘ngidan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Bahs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munozara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O‘rgatmoq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Erishilgan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natijalar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Yaxshilanmoq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Umid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Wortschatz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20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75989" y="2985247"/>
            <a:ext cx="10766997" cy="3303597"/>
          </a:xfrm>
          <a:prstGeom prst="rect">
            <a:avLst/>
          </a:prstGeom>
        </p:spPr>
      </p:pic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089751" y="1895241"/>
            <a:ext cx="2353235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S.97, Üb.8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81492" y="1995067"/>
            <a:ext cx="698844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Schreiben sie über ihren ersten Tag in der 8.Klasse.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71487" y="157164"/>
            <a:ext cx="11215687" cy="84432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Stunde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487" y="1161143"/>
            <a:ext cx="11215687" cy="5125358"/>
          </a:xfrm>
          <a:ln w="571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de-DE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Stunde ist zu Ende.</a:t>
            </a:r>
          </a:p>
          <a:p>
            <a:endParaRPr lang="de-DE" sz="5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Aufmerksamkeit!</a:t>
            </a:r>
          </a:p>
          <a:p>
            <a:endParaRPr lang="de-DE" sz="5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Wiedersehen!</a:t>
            </a:r>
          </a:p>
        </p:txBody>
      </p:sp>
    </p:spTree>
    <p:extLst>
      <p:ext uri="{BB962C8B-B14F-4D97-AF65-F5344CB8AC3E}">
        <p14:creationId xmlns:p14="http://schemas.microsoft.com/office/powerpoint/2010/main" val="32778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Wiederholung 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Infinitiv mit „zu“ und ohne „zu“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 „Crazy“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endParaRPr lang="ru-RU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Wiederholung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64776" y="3792070"/>
            <a:ext cx="10533530" cy="2680727"/>
          </a:xfrm>
        </p:spPr>
        <p:txBody>
          <a:bodyPr/>
          <a:lstStyle/>
          <a:p>
            <a:pPr algn="ctr"/>
            <a:r>
              <a:rPr lang="de-DE" dirty="0" smtClean="0"/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Meine Lieblingsbücher sind: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1. „Ein ganzes halbes Jahr“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2. „Aschenputtel“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3. „Vergangene Tage“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4. „Krieg und Frieden“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71047" y="1825624"/>
            <a:ext cx="4988859" cy="14957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Hitliste </a:t>
            </a:r>
            <a:endParaRPr lang="ru-RU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25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Infinitiv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„zu“</a:t>
            </a: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-haben +Nomen</a:t>
            </a:r>
          </a:p>
          <a:p>
            <a:r>
              <a:rPr lang="de-DE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Ich habe Zeit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die Hausaufgaben </a:t>
            </a:r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machen</a:t>
            </a: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-sein+ Adjektive</a:t>
            </a:r>
          </a:p>
          <a:p>
            <a:r>
              <a:rPr lang="de-DE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Ich bin müde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die Hausaufgaben </a:t>
            </a:r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machen.</a:t>
            </a: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Verben: beginnen, anfangen, fortfahren, fortsetzen, aufhören, pflegen</a:t>
            </a:r>
          </a:p>
          <a:p>
            <a:r>
              <a:rPr lang="de-DE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Ich fange an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die Hausaufgaben zu machen.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Ohne „zu“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-Die Verben wie: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sehen, hören, fühlen, machen, spüren.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Wir </a:t>
            </a:r>
            <a:r>
              <a:rPr lang="de-DE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sehen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die Vögel fliegen.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Modalverben: können, müssen, sollen, dürfen, wollen, mögen.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Ich </a:t>
            </a:r>
            <a:r>
              <a:rPr lang="de-DE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nach Deutschland reisen.</a:t>
            </a: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-Bewegungsverben: gehen,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fahren, reiten, laufen, eilen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 bleiben, schicken,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kommen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blieb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im Lesesaal arbeiten.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1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363200" cy="4351338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1. Ich will am Sonntag aufs Land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____________fahren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Die Schwester will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diese Ausstellung ________ besuchen.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es schwer, Deutsch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 lernen?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 Ist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es notwendig, das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Kino jede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Woche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_______besuchen?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Ich sehe das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Mädchen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Brot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_____________kaufen.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Ich habe die Absicht, meinem Freund Karim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_______helfen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96000" y="2590817"/>
            <a:ext cx="7537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endParaRPr lang="ru-RU" sz="40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94969" y="3173523"/>
            <a:ext cx="7537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endParaRPr lang="ru-RU" sz="40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24364" y="4141711"/>
            <a:ext cx="7537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endParaRPr lang="ru-RU" sz="40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52282" y="3298703"/>
            <a:ext cx="22860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564341" y="3720045"/>
            <a:ext cx="2563906" cy="479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564341" y="4831359"/>
            <a:ext cx="3195918" cy="1823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99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lvl="6"/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wichtig,</a:t>
            </a:r>
          </a:p>
          <a:p>
            <a:pPr lvl="6"/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interessant,	………</a:t>
            </a:r>
          </a:p>
          <a:p>
            <a:pPr lvl="6"/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lustig,</a:t>
            </a:r>
          </a:p>
          <a:p>
            <a:pPr lvl="6"/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langweilig,</a:t>
            </a:r>
          </a:p>
          <a:p>
            <a:endParaRPr lang="de-DE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/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Es ist wichtig, Zeitung zu lesen.</a:t>
            </a:r>
          </a:p>
          <a:p>
            <a:pPr lvl="6"/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Es ist lustig, Comics zu lesen.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 + Adjektive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3442447" y="1825625"/>
            <a:ext cx="1" cy="25850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6728011" y="1825625"/>
            <a:ext cx="1" cy="25850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988693" y="2505670"/>
            <a:ext cx="1877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Es ist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9941856" y="1825625"/>
            <a:ext cx="1" cy="25850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8964705" y="1825625"/>
            <a:ext cx="1" cy="25850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9942848" y="2505670"/>
            <a:ext cx="18421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lesen.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978822" y="2492689"/>
            <a:ext cx="9156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313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Ich habe wenig Zeit,</a:t>
            </a:r>
          </a:p>
          <a:p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Ich habe Lust,</a:t>
            </a:r>
          </a:p>
          <a:p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Ich habe Angst,		…………</a:t>
            </a:r>
          </a:p>
          <a:p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Ich habe Interesse,</a:t>
            </a:r>
          </a:p>
          <a:p>
            <a:endParaRPr lang="de-DE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Ich habe wenig Zeit, ein Buch zu lesen.</a:t>
            </a:r>
          </a:p>
          <a:p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Ich habe Interesse, Sachbücher zu lesen.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Haben + Nomen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4840941" y="1825625"/>
            <a:ext cx="1" cy="25850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7207624" y="1825625"/>
            <a:ext cx="1" cy="25850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8834718" y="1825625"/>
            <a:ext cx="1" cy="25850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7563354" y="2505670"/>
            <a:ext cx="9156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173174" y="2656465"/>
            <a:ext cx="18421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lesen.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893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5495" y="1825624"/>
            <a:ext cx="5419164" cy="4628963"/>
          </a:xfrm>
        </p:spPr>
        <p:txBody>
          <a:bodyPr>
            <a:normAutofit/>
          </a:bodyPr>
          <a:lstStyle/>
          <a:p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ist schwer, ...</a:t>
            </a:r>
          </a:p>
          <a:p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Es ist langweilig, ...</a:t>
            </a:r>
          </a:p>
          <a:p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Ich habe die Erlaubnis, ...</a:t>
            </a:r>
          </a:p>
          <a:p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Ich höre auf, ...</a:t>
            </a:r>
          </a:p>
          <a:p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Es macht mir Spaß, ...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76365" y="1825625"/>
            <a:ext cx="6010835" cy="4440704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ehr früh aufzustehen.</a:t>
            </a:r>
            <a:endParaRPr lang="de-DE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die Hausaufgaben zu 						machen.</a:t>
            </a:r>
          </a:p>
          <a:p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ins Kino zu gehen.</a:t>
            </a:r>
          </a:p>
          <a:p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Computer zu spielen.</a:t>
            </a:r>
          </a:p>
          <a:p>
            <a:r>
              <a:rPr lang="de-DE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mit Freunden zu sprechen.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8861612" y="806824"/>
            <a:ext cx="2353235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S.97, Üb,6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21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algn="ctr"/>
            <a:r>
              <a:rPr lang="de-DE" sz="5000" b="1" dirty="0">
                <a:latin typeface="Arial" panose="020B0604020202020204" pitchFamily="34" charset="0"/>
                <a:cs typeface="Arial" panose="020B0604020202020204" pitchFamily="34" charset="0"/>
              </a:rPr>
              <a:t>Entscheide, ob die Infinitivsätze mit </a:t>
            </a:r>
            <a:r>
              <a:rPr lang="de-DE" sz="5000" b="1" i="1" dirty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sz="5000" b="1" dirty="0">
                <a:latin typeface="Arial" panose="020B0604020202020204" pitchFamily="34" charset="0"/>
                <a:cs typeface="Arial" panose="020B0604020202020204" pitchFamily="34" charset="0"/>
              </a:rPr>
              <a:t> richtig oder falsch sind</a:t>
            </a:r>
            <a:r>
              <a:rPr lang="de-DE" b="1" dirty="0"/>
              <a:t>.</a:t>
            </a:r>
            <a:endParaRPr lang="ru-RU" dirty="0"/>
          </a:p>
          <a:p>
            <a:endParaRPr lang="de-DE" dirty="0" smtClean="0"/>
          </a:p>
          <a:p>
            <a:pPr lvl="0" algn="ctr"/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Wir laden euch ein, mit uns </a:t>
            </a:r>
            <a:r>
              <a:rPr lang="de-DE" sz="3500" u="sng" dirty="0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 feiern.</a:t>
            </a:r>
            <a:b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richtig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500" dirty="0" err="1">
                <a:latin typeface="Arial" panose="020B0604020202020204" pitchFamily="34" charset="0"/>
                <a:cs typeface="Arial" panose="020B0604020202020204" pitchFamily="34" charset="0"/>
              </a:rPr>
              <a:t>falsch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0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1020</Words>
  <Application>Microsoft Office PowerPoint</Application>
  <PresentationFormat>Широкоэкранный</PresentationFormat>
  <Paragraphs>183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DEUTSCH</vt:lpstr>
      <vt:lpstr>Plan der Stunde:</vt:lpstr>
      <vt:lpstr>Wiederholung:</vt:lpstr>
      <vt:lpstr>Infinitiv:</vt:lpstr>
      <vt:lpstr>Übungen:</vt:lpstr>
      <vt:lpstr>Sein + Adjektive:</vt:lpstr>
      <vt:lpstr>Haben + Nomen:</vt:lpstr>
      <vt:lpstr>Übungen:</vt:lpstr>
      <vt:lpstr>Übungen:</vt:lpstr>
      <vt:lpstr>Übungen:</vt:lpstr>
      <vt:lpstr>Übungen:</vt:lpstr>
      <vt:lpstr>   Roman „Crazy“:</vt:lpstr>
      <vt:lpstr>   Roman „Crazy“:</vt:lpstr>
      <vt:lpstr>   Roman „Crazy“:</vt:lpstr>
      <vt:lpstr>   Roman „Crazy“:</vt:lpstr>
      <vt:lpstr>   Roman „Crazy“:</vt:lpstr>
      <vt:lpstr> Wortschatz:</vt:lpstr>
      <vt:lpstr>Selbständige Arbeit:</vt:lpstr>
      <vt:lpstr>Ende der Stunde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Asus</dc:creator>
  <cp:lastModifiedBy>Пользователь</cp:lastModifiedBy>
  <cp:revision>34</cp:revision>
  <dcterms:created xsi:type="dcterms:W3CDTF">2020-10-20T05:00:55Z</dcterms:created>
  <dcterms:modified xsi:type="dcterms:W3CDTF">2020-10-24T05:25:29Z</dcterms:modified>
</cp:coreProperties>
</file>