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8" r:id="rId5"/>
    <p:sldId id="270" r:id="rId6"/>
    <p:sldId id="271" r:id="rId7"/>
    <p:sldId id="281" r:id="rId8"/>
    <p:sldId id="275" r:id="rId9"/>
    <p:sldId id="280" r:id="rId10"/>
    <p:sldId id="278" r:id="rId11"/>
    <p:sldId id="279" r:id="rId12"/>
    <p:sldId id="272" r:id="rId13"/>
    <p:sldId id="273" r:id="rId14"/>
    <p:sldId id="276" r:id="rId15"/>
    <p:sldId id="277" r:id="rId16"/>
    <p:sldId id="26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19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02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7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2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00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36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43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86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01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98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39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56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59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20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56823" y="103031"/>
            <a:ext cx="10779616" cy="148107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75870" y="172053"/>
            <a:ext cx="1559379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66669" y="1867437"/>
            <a:ext cx="11191741" cy="471366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de-DE" sz="4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Passiv – </a:t>
            </a:r>
            <a:r>
              <a:rPr lang="de-DE" sz="6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Majhul</a:t>
            </a:r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</a:t>
            </a:r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6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28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Bildung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assiv процесса| Употребление &amp; Образование &amp; Все формы времен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16" y="2393576"/>
            <a:ext cx="12004684" cy="345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080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906" y="1946647"/>
            <a:ext cx="11730318" cy="4723093"/>
          </a:xfrm>
        </p:spPr>
        <p:txBody>
          <a:bodyPr>
            <a:normAutofit lnSpcReduction="10000"/>
          </a:bodyPr>
          <a:lstStyle/>
          <a:p>
            <a:endParaRPr lang="de-DE" dirty="0"/>
          </a:p>
          <a:p>
            <a:pPr algn="ctr"/>
            <a:r>
              <a:rPr lang="de-DE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lese ein Buch.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(Aktiv)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Präsens Passiv				Das Buch wird von mir gelesen.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Präteritum Passiv			Das Buch wurde von mir gelesen.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Perfekt Passiv				Das Buch ist von mir gelesen worden.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Plusquamperfekt Passiv		Das Buch war von mir gelesen 												worden.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Futur I Passiv				Das Buch wird von mir gelesen 												werden.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Bildung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69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Zustandspassiv – </a:t>
            </a:r>
            <a:r>
              <a:rPr lang="de-DE" sz="32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Holat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majhul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nisbati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Er </a:t>
            </a:r>
            <a:r>
              <a:rPr lang="de-DE" sz="3200" b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ist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verletzt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6343" y="391886"/>
            <a:ext cx="10493828" cy="127725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Bildung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13094" y="2810435"/>
            <a:ext cx="4007224" cy="155985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sein+Part.II</a:t>
            </a:r>
            <a:endParaRPr lang="ru-RU" sz="3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10657114" cy="4351338"/>
          </a:xfrm>
        </p:spPr>
        <p:txBody>
          <a:bodyPr/>
          <a:lstStyle/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r>
              <a:rPr lang="de-DE" dirty="0"/>
              <a:t>Muster: Ich esse den </a:t>
            </a:r>
            <a:r>
              <a:rPr lang="de-DE" u="sng" dirty="0"/>
              <a:t>Kuchen</a:t>
            </a:r>
            <a:r>
              <a:rPr lang="de-DE" dirty="0"/>
              <a:t>.              Der Kuchen wird von mir gegessen.</a:t>
            </a:r>
            <a:endParaRPr lang="ru-RU" dirty="0"/>
          </a:p>
          <a:p>
            <a:pPr algn="ctr">
              <a:buNone/>
            </a:pPr>
            <a:endParaRPr lang="de-DE" dirty="0"/>
          </a:p>
          <a:p>
            <a:pPr algn="ctr">
              <a:buNone/>
            </a:pPr>
            <a:r>
              <a:rPr lang="de-DE" dirty="0"/>
              <a:t>Die Mutter kauft ein </a:t>
            </a:r>
            <a:r>
              <a:rPr lang="de-DE" u="sng" dirty="0"/>
              <a:t>Brot</a:t>
            </a:r>
            <a:r>
              <a:rPr lang="de-DE" dirty="0"/>
              <a:t>.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8285" y="391886"/>
            <a:ext cx="10638971" cy="1219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Übungen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297714" y="342537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83772" y="1785258"/>
            <a:ext cx="10842172" cy="11901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Verändern Sie Aktivsatz ins Passiv. 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88869" y="4926764"/>
            <a:ext cx="64940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Ein Brot wird von der Mutter gekauft.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Er putzt das </a:t>
            </a:r>
            <a:r>
              <a:rPr lang="de-DE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Fenster.</a:t>
            </a:r>
          </a:p>
          <a:p>
            <a:pPr algn="ctr">
              <a:buNone/>
            </a:pPr>
            <a:endParaRPr lang="de-DE" u="sng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Wir lernen </a:t>
            </a:r>
            <a:r>
              <a:rPr lang="de-DE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Deutsch.</a:t>
            </a:r>
          </a:p>
          <a:p>
            <a:pPr algn="ctr">
              <a:buNone/>
            </a:pPr>
            <a:endParaRPr lang="de-DE" u="sng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Die Frau kocht </a:t>
            </a:r>
            <a:r>
              <a:rPr lang="de-DE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Reis</a:t>
            </a:r>
            <a:r>
              <a:rPr lang="de-DE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endParaRPr lang="de-DE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Die Männer bauen das </a:t>
            </a:r>
            <a:r>
              <a:rPr lang="de-DE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Haus.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8286" y="507999"/>
            <a:ext cx="10522857" cy="116114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Übungen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954" y="2256135"/>
            <a:ext cx="603562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Das Fenster wird von ihm geputzt.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1098" y="3257620"/>
            <a:ext cx="53174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Deutsch wird von uns gelernt.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87269" y="4346192"/>
            <a:ext cx="56364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Reis wird von der Frau gekocht.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08297" y="5376707"/>
            <a:ext cx="71160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Das Haus wird von den Männern gebaut.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332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DE" sz="3200" dirty="0">
                <a:latin typeface="Arial" pitchFamily="34" charset="0"/>
                <a:cs typeface="Arial" pitchFamily="34" charset="0"/>
              </a:rPr>
              <a:t>Du </a:t>
            </a:r>
            <a:r>
              <a:rPr lang="de-DE" sz="3200" i="1" dirty="0">
                <a:latin typeface="Arial" pitchFamily="34" charset="0"/>
                <a:cs typeface="Arial" pitchFamily="34" charset="0"/>
              </a:rPr>
              <a:t>ziehst</a:t>
            </a:r>
            <a:r>
              <a:rPr lang="de-DE" sz="3200" dirty="0">
                <a:latin typeface="Arial" pitchFamily="34" charset="0"/>
                <a:cs typeface="Arial" pitchFamily="34" charset="0"/>
              </a:rPr>
              <a:t> den </a:t>
            </a:r>
            <a:r>
              <a:rPr lang="de-DE" sz="3200" u="sng" dirty="0">
                <a:latin typeface="Arial" pitchFamily="34" charset="0"/>
                <a:cs typeface="Arial" pitchFamily="34" charset="0"/>
              </a:rPr>
              <a:t>Mantel</a:t>
            </a:r>
            <a:r>
              <a:rPr lang="de-DE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3200" i="1" dirty="0">
                <a:latin typeface="Arial" pitchFamily="34" charset="0"/>
                <a:cs typeface="Arial" pitchFamily="34" charset="0"/>
              </a:rPr>
              <a:t>aus</a:t>
            </a:r>
            <a:r>
              <a:rPr lang="de-DE" sz="3200" dirty="0">
                <a:latin typeface="Arial" pitchFamily="34" charset="0"/>
                <a:cs typeface="Arial" pitchFamily="34" charset="0"/>
              </a:rPr>
              <a:t>.  </a:t>
            </a:r>
          </a:p>
          <a:p>
            <a:pPr algn="ctr">
              <a:buNone/>
            </a:pPr>
            <a:r>
              <a:rPr lang="de-DE" sz="3200" dirty="0">
                <a:latin typeface="Arial" pitchFamily="34" charset="0"/>
                <a:cs typeface="Arial" pitchFamily="34" charset="0"/>
              </a:rPr>
              <a:t>       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200" dirty="0">
                <a:latin typeface="Arial" pitchFamily="34" charset="0"/>
                <a:cs typeface="Arial" pitchFamily="34" charset="0"/>
              </a:rPr>
              <a:t>Er </a:t>
            </a:r>
            <a:r>
              <a:rPr lang="de-DE" sz="3200" i="1" dirty="0">
                <a:latin typeface="Arial" pitchFamily="34" charset="0"/>
                <a:cs typeface="Arial" pitchFamily="34" charset="0"/>
              </a:rPr>
              <a:t>schaltet</a:t>
            </a:r>
            <a:r>
              <a:rPr lang="de-DE" sz="3200" dirty="0">
                <a:latin typeface="Arial" pitchFamily="34" charset="0"/>
                <a:cs typeface="Arial" pitchFamily="34" charset="0"/>
              </a:rPr>
              <a:t> den</a:t>
            </a:r>
            <a:r>
              <a:rPr lang="de-DE" sz="3200" u="sng" dirty="0">
                <a:latin typeface="Arial" pitchFamily="34" charset="0"/>
                <a:cs typeface="Arial" pitchFamily="34" charset="0"/>
              </a:rPr>
              <a:t> Computer</a:t>
            </a:r>
            <a:r>
              <a:rPr lang="de-DE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3200" i="1" dirty="0">
                <a:latin typeface="Arial" pitchFamily="34" charset="0"/>
                <a:cs typeface="Arial" pitchFamily="34" charset="0"/>
              </a:rPr>
              <a:t>ein</a:t>
            </a:r>
            <a:r>
              <a:rPr lang="de-DE" sz="32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r>
              <a:rPr lang="de-DE" sz="3200" dirty="0">
                <a:latin typeface="Arial" pitchFamily="34" charset="0"/>
                <a:cs typeface="Arial" pitchFamily="34" charset="0"/>
              </a:rPr>
              <a:t>    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200" dirty="0">
                <a:latin typeface="Arial" pitchFamily="34" charset="0"/>
                <a:cs typeface="Arial" pitchFamily="34" charset="0"/>
              </a:rPr>
              <a:t>Ich gieße die </a:t>
            </a:r>
            <a:r>
              <a:rPr lang="de-DE" sz="3200" u="sng" dirty="0">
                <a:latin typeface="Arial" pitchFamily="34" charset="0"/>
                <a:cs typeface="Arial" pitchFamily="34" charset="0"/>
              </a:rPr>
              <a:t>Blumen</a:t>
            </a:r>
            <a:r>
              <a:rPr lang="de-DE" sz="3200" dirty="0">
                <a:latin typeface="Arial" pitchFamily="34" charset="0"/>
                <a:cs typeface="Arial" pitchFamily="34" charset="0"/>
              </a:rPr>
              <a:t>.    </a:t>
            </a:r>
          </a:p>
          <a:p>
            <a:pPr algn="ctr">
              <a:buNone/>
            </a:pPr>
            <a:r>
              <a:rPr lang="de-DE" sz="3200" dirty="0">
                <a:latin typeface="Arial" pitchFamily="34" charset="0"/>
                <a:cs typeface="Arial" pitchFamily="34" charset="0"/>
              </a:rPr>
              <a:t>             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200" dirty="0">
                <a:latin typeface="Arial" pitchFamily="34" charset="0"/>
                <a:cs typeface="Arial" pitchFamily="34" charset="0"/>
              </a:rPr>
              <a:t>Ich schneide das </a:t>
            </a:r>
            <a:r>
              <a:rPr lang="de-DE" sz="3200" u="sng" dirty="0">
                <a:latin typeface="Arial" pitchFamily="34" charset="0"/>
                <a:cs typeface="Arial" pitchFamily="34" charset="0"/>
              </a:rPr>
              <a:t>Papier.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6343" y="420915"/>
            <a:ext cx="10522857" cy="127725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Übungen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3097" y="2357735"/>
            <a:ext cx="65550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Der Mantel wird von dir ausgezogen.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50240" y="3489849"/>
            <a:ext cx="73933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Der Computer wird von ihm eingeschaltet.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36643" y="4621964"/>
            <a:ext cx="699261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Die Blumen werden von mir gegossen.  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94431" y="5768592"/>
            <a:ext cx="66928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Das Papier wird von mir geschnitten</a:t>
            </a:r>
            <a:r>
              <a:rPr lang="de-DE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.  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177" y="1798731"/>
            <a:ext cx="105156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de-DE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Schreiben Sie 10 Sätze im Passiv! 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Website-content-Schriftsteller-Inhalte schriftlich Dienstleistungen,  Computer-Icons Clip art - png herunterladen - 1024*1024 - Kostenlos  transparent Linie png Herunterladen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963" y="3815790"/>
            <a:ext cx="2867399" cy="286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92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Grammatik.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Vorgangspassiv.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Zustandspassiv.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 zum Thema.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Arbeit.</a:t>
            </a:r>
            <a:endParaRPr lang="ru-RU" sz="3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</a:t>
            </a:r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73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6343" y="508000"/>
            <a:ext cx="10464800" cy="119017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/>
              <a:t>Grammatik </a:t>
            </a:r>
            <a:endParaRPr lang="ru-RU" sz="60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722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pPr algn="just"/>
            <a:endParaRPr lang="de-DE" sz="36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Passiv-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majhul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nisbat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boʻlib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ish-harakat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tomonidan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bajarilgani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aniq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boʻlmaydi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Nemis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tilida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quyidagi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feʻllar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passivda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ishlatilmaydi</a:t>
            </a: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haben, besitzen, bekommen, erhalten, kriegen, erfahren, wissen, wünschen, kosten, interessieren, kennen.</a:t>
            </a: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algn="ctr">
              <a:buNone/>
            </a:pPr>
            <a:endParaRPr lang="de-DE" sz="32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Ein Mann </a:t>
            </a:r>
            <a:r>
              <a:rPr lang="de-DE" sz="32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wurde angefahren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Dem Verletzten </a:t>
            </a:r>
            <a:r>
              <a:rPr lang="de-DE" sz="32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wurde</a:t>
            </a: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ein Verband </a:t>
            </a:r>
            <a:r>
              <a:rPr lang="de-DE" sz="32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angelegt</a:t>
            </a: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Jetzt </a:t>
            </a:r>
            <a:r>
              <a:rPr lang="de-DE" sz="32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wird</a:t>
            </a: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der Mann ins Krankenhaus </a:t>
            </a:r>
            <a:r>
              <a:rPr lang="de-DE" sz="32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gebracht</a:t>
            </a: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de-DE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2800" y="435429"/>
            <a:ext cx="10508343" cy="13062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Verbrauch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0263" y="1904999"/>
            <a:ext cx="10392228" cy="152400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Passivda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tomonidan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bajarilgani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holatda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bajarilgani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muhim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pPr algn="ctr">
              <a:buNone/>
            </a:pPr>
            <a:r>
              <a:rPr lang="de-DE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Er </a:t>
            </a:r>
            <a:r>
              <a:rPr lang="de-DE" sz="32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ist verletzt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de-DE" sz="3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sz="3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3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314" y="420913"/>
            <a:ext cx="10537371" cy="119017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Zustandspassiv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43429" y="1930400"/>
            <a:ext cx="10334171" cy="155302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Passiv </a:t>
            </a:r>
            <a:r>
              <a:rPr lang="de-DE" sz="28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tugallangan</a:t>
            </a:r>
            <a:r>
              <a:rPr lang="de-DE" sz="28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8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ish-harakatni</a:t>
            </a:r>
            <a:r>
              <a:rPr lang="de-DE" sz="28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8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de-DE" sz="28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/>
          </a:p>
        </p:txBody>
      </p:sp>
      <p:sp>
        <p:nvSpPr>
          <p:cNvPr id="8" name="Овал 7"/>
          <p:cNvSpPr/>
          <p:nvPr/>
        </p:nvSpPr>
        <p:spPr>
          <a:xfrm>
            <a:off x="1338731" y="4658445"/>
            <a:ext cx="10247086" cy="124822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holatda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erkak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kishiga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jarohat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yetganligi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endi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jarohatlanganligini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bildiryapti</a:t>
            </a:r>
            <a:r>
              <a:rPr lang="de-DE" sz="24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Vorgangspassiv – </a:t>
            </a:r>
            <a:r>
              <a:rPr lang="de-DE" sz="32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majhul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nisbati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endParaRPr lang="de-DE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Der Mann </a:t>
            </a:r>
            <a:r>
              <a:rPr lang="de-DE" sz="3200" b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wird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ins Krankenhaus </a:t>
            </a:r>
            <a:r>
              <a:rPr lang="de-DE" sz="3200" b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verbracht</a:t>
            </a:r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314" y="319314"/>
            <a:ext cx="10522857" cy="126274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Bildung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13094" y="2810435"/>
            <a:ext cx="4007224" cy="155985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Werden+Part.II</a:t>
            </a:r>
            <a:endParaRPr lang="ru-RU" sz="3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08735"/>
              </p:ext>
            </p:extLst>
          </p:nvPr>
        </p:nvGraphicFramePr>
        <p:xfrm>
          <a:off x="708211" y="3854375"/>
          <a:ext cx="105156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Ich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werde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Wir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werden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Du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wirst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Ihr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werdet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Er/sie/es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wird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Sie/sie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werden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Bildung: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294094" y="2433917"/>
            <a:ext cx="3603812" cy="9950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52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de-DE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Ich</a:t>
            </a:r>
            <a:r>
              <a:rPr lang="de-DE" sz="4000" b="1" dirty="0">
                <a:latin typeface="Arial" pitchFamily="34" charset="0"/>
                <a:cs typeface="Arial" pitchFamily="34" charset="0"/>
              </a:rPr>
              <a:t>        </a:t>
            </a:r>
            <a:r>
              <a:rPr lang="de-DE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schreibe</a:t>
            </a:r>
            <a:r>
              <a:rPr lang="de-DE" sz="40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de-DE" sz="40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einen Brief.</a:t>
            </a:r>
            <a:endParaRPr lang="de-DE" sz="40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sz="40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sz="40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sz="40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40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Ein Brief  </a:t>
            </a:r>
            <a:r>
              <a:rPr lang="de-DE" sz="4000" b="1" i="1" u="sng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wird</a:t>
            </a:r>
            <a:r>
              <a:rPr lang="de-DE" sz="4000" b="1" dirty="0">
                <a:latin typeface="Arial" pitchFamily="34" charset="0"/>
                <a:cs typeface="Arial" pitchFamily="34" charset="0"/>
              </a:rPr>
              <a:t>  </a:t>
            </a:r>
            <a:r>
              <a:rPr lang="de-DE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von mir   </a:t>
            </a:r>
            <a:r>
              <a:rPr lang="de-DE" sz="4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geschrieben.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314" y="333829"/>
            <a:ext cx="10537371" cy="126274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Vorgangspassiv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902857" y="2409371"/>
            <a:ext cx="2960914" cy="21190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602514" y="2510971"/>
            <a:ext cx="2423886" cy="1959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085772" y="2910114"/>
            <a:ext cx="1872343" cy="11321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2815772" y="2394857"/>
            <a:ext cx="5326743" cy="2046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2751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1371600" lvl="3" indent="0">
              <a:buNone/>
            </a:pPr>
            <a:endParaRPr lang="de-DE" dirty="0"/>
          </a:p>
          <a:p>
            <a:pPr marL="1371600" lvl="3" indent="0">
              <a:buNone/>
            </a:pPr>
            <a:endParaRPr lang="de-DE" dirty="0"/>
          </a:p>
          <a:p>
            <a:pPr marL="1371600" lvl="3" indent="0">
              <a:buNone/>
            </a:pPr>
            <a:endParaRPr lang="de-DE" dirty="0"/>
          </a:p>
          <a:p>
            <a:r>
              <a:rPr lang="de-DE" sz="3500" b="1" dirty="0">
                <a:latin typeface="Arial" panose="020B0604020202020204" pitchFamily="34" charset="0"/>
                <a:cs typeface="Arial" panose="020B0604020202020204" pitchFamily="34" charset="0"/>
              </a:rPr>
              <a:t>Die Hausaufgaben werden </a:t>
            </a:r>
            <a:r>
              <a:rPr lang="de-DE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</a:t>
            </a:r>
            <a:r>
              <a:rPr lang="de-DE" sz="3500" b="1" dirty="0">
                <a:latin typeface="Arial" panose="020B0604020202020204" pitchFamily="34" charset="0"/>
                <a:cs typeface="Arial" panose="020B0604020202020204" pitchFamily="34" charset="0"/>
              </a:rPr>
              <a:t> mir geschrieben.</a:t>
            </a:r>
          </a:p>
          <a:p>
            <a:r>
              <a:rPr lang="de-DE" sz="3500" b="1" dirty="0">
                <a:latin typeface="Arial" panose="020B0604020202020204" pitchFamily="34" charset="0"/>
                <a:cs typeface="Arial" panose="020B0604020202020204" pitchFamily="34" charset="0"/>
              </a:rPr>
              <a:t>Das Fenster wird </a:t>
            </a:r>
            <a:r>
              <a:rPr lang="de-DE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de-DE" sz="3500" b="1" dirty="0">
                <a:latin typeface="Arial" panose="020B0604020202020204" pitchFamily="34" charset="0"/>
                <a:cs typeface="Arial" panose="020B0604020202020204" pitchFamily="34" charset="0"/>
              </a:rPr>
              <a:t> den Wind geöffnet.</a:t>
            </a:r>
            <a:endParaRPr lang="ru-RU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latin typeface="Arial" pitchFamily="34" charset="0"/>
                <a:cs typeface="Arial" pitchFamily="34" charset="0"/>
              </a:rPr>
              <a:t>Bildung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1483658" y="2151530"/>
            <a:ext cx="2689412" cy="127747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</a:t>
            </a:r>
            <a:endParaRPr lang="ru-RU" sz="5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8287870" y="2151530"/>
            <a:ext cx="2689412" cy="127747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endParaRPr lang="ru-RU" sz="5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9264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4753</TotalTime>
  <Words>468</Words>
  <Application>Microsoft Office PowerPoint</Application>
  <PresentationFormat>Широкоэкранный</PresentationFormat>
  <Paragraphs>124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DEUTSCH</vt:lpstr>
      <vt:lpstr>Plan der Stunde:</vt:lpstr>
      <vt:lpstr>Презентация PowerPoint</vt:lpstr>
      <vt:lpstr>Презентация PowerPoint</vt:lpstr>
      <vt:lpstr>Презентация PowerPoint</vt:lpstr>
      <vt:lpstr>Презентация PowerPoint</vt:lpstr>
      <vt:lpstr>Bildung:</vt:lpstr>
      <vt:lpstr>Презентация PowerPoint</vt:lpstr>
      <vt:lpstr>Bildung </vt:lpstr>
      <vt:lpstr>Bildung </vt:lpstr>
      <vt:lpstr>Bildung </vt:lpstr>
      <vt:lpstr>Презентация PowerPoint</vt:lpstr>
      <vt:lpstr>Презентация PowerPoint</vt:lpstr>
      <vt:lpstr>Презентация PowerPoint</vt:lpstr>
      <vt:lpstr>Презентация PowerPoint</vt:lpstr>
      <vt:lpstr>Selbständige Arbeit: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Аскарова Комила</cp:lastModifiedBy>
  <cp:revision>37</cp:revision>
  <dcterms:created xsi:type="dcterms:W3CDTF">2020-09-05T16:26:55Z</dcterms:created>
  <dcterms:modified xsi:type="dcterms:W3CDTF">2022-08-09T07:30:25Z</dcterms:modified>
</cp:coreProperties>
</file>