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7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2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6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3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1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8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9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9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0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german.dw.com/de/neue-nebens%C3%A4tze-indirekte-frages%C3%A4tze/l-40555428/e-4055599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56823" y="103031"/>
            <a:ext cx="10779616" cy="148107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75870" y="172053"/>
            <a:ext cx="155937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6669" y="1867437"/>
            <a:ext cx="11191741" cy="471366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Fragesätze als Nebensatz “</a:t>
            </a:r>
          </a:p>
          <a:p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AKKO-Fragen: Diese Fragen wirken wie Motivations-Booster | impu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093" y="4224270"/>
            <a:ext cx="3905156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2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Wie heißt Ihr Neffe?</a:t>
            </a:r>
          </a:p>
          <a:p>
            <a:pPr algn="ctr">
              <a:buNone/>
            </a:pPr>
            <a:r>
              <a:rPr lang="de-DE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Bitte sagen Sie mir, wie Ihr Neffe heißt.</a:t>
            </a:r>
          </a:p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Wann haben Sie Zeit?</a:t>
            </a:r>
          </a:p>
          <a:p>
            <a:pPr algn="ctr">
              <a:buNone/>
            </a:pPr>
            <a:br>
              <a:rPr lang="de-DE" dirty="0"/>
            </a:br>
            <a:r>
              <a:rPr lang="de-DE" b="1" dirty="0">
                <a:latin typeface="Arial" pitchFamily="34" charset="0"/>
                <a:cs typeface="Arial" pitchFamily="34" charset="0"/>
              </a:rPr>
              <a:t>Welche Niveaustufe hat Ihr Neffe?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3771" y="420915"/>
            <a:ext cx="10566400" cy="12627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Übungen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94971" y="1886857"/>
            <a:ext cx="9114971" cy="10014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Bilden Sie aus dem Fragesatz ein Nebensatz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233714" y="3149600"/>
            <a:ext cx="1741715" cy="116114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Muster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9270" y="4767107"/>
            <a:ext cx="71523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Bitte sagen Sie mir, wann Sie Zeit haben.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2641" y="5754078"/>
            <a:ext cx="99132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Können Sie mir sagen, welche Niveaustufe Ihr Neffe hat?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2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Welchen Kurs besucht Nico?</a:t>
            </a: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Wann kommt der Bus an der Sprachschule an?</a:t>
            </a: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Wann findet der Kurs statt?</a:t>
            </a: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313" y="464457"/>
            <a:ext cx="10522857" cy="1175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Übungen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926" y="2241621"/>
            <a:ext cx="99309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Könnten Sie mir bitte sagen, welchen Kurs Nico besucht.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5954" y="3315678"/>
            <a:ext cx="106795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hlinkClick r:id="rId2"/>
              </a:rPr>
              <a:t>Ich möchte gerne wissen</a:t>
            </a:r>
            <a:r>
              <a:rPr lang="de-DE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hlinkClick r:id="rId2"/>
              </a:rPr>
              <a:t>,</a:t>
            </a:r>
            <a:r>
              <a:rPr lang="de-DE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 wann der Bus an der Sprachschule ankommt.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9097" y="4360707"/>
            <a:ext cx="90941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Ich möchte gerne wissen, wann der Kurs stattfindet.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4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8714" cy="4351338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Können Sie sagen, ___ man am besten Deutsch lernen kann.</a:t>
            </a:r>
          </a:p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Können Sie sagen, ____ man am besten eine Sprache lernt.</a:t>
            </a:r>
          </a:p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Ich möchte gerne wissen, ____ sie gelernt haben. </a:t>
            </a:r>
          </a:p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Ich möchte gerne wissen, _____ sie das Gedicht nicht lernen.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314" y="537029"/>
            <a:ext cx="10537372" cy="11756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Übungen 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25600" y="2046515"/>
            <a:ext cx="8984343" cy="9869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Schreiben Sie ein passendes Fragekonjunktor!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2298" y="3301164"/>
            <a:ext cx="6831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wo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75840" y="3838192"/>
            <a:ext cx="7633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wie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22469" y="4331678"/>
            <a:ext cx="8643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was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9093" y="4854192"/>
            <a:ext cx="13420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warum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801257"/>
            <a:ext cx="10515600" cy="3375706"/>
          </a:xfrm>
        </p:spPr>
        <p:txBody>
          <a:bodyPr/>
          <a:lstStyle/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Was denken Sie, ____ viele Sprachen jeder Mensch lernt.</a:t>
            </a:r>
          </a:p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Wissen Sie, ____ heißt der Lehrer?</a:t>
            </a:r>
          </a:p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Es interessiert mich, _____ sie die deutsche Sprache lernen.</a:t>
            </a:r>
          </a:p>
          <a:p>
            <a:pPr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Es interessiert mich, ______ sie nach China fahren. </a:t>
            </a:r>
          </a:p>
          <a:p>
            <a:pPr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2800" y="406399"/>
            <a:ext cx="10551885" cy="12917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Übungen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27496" y="2735107"/>
            <a:ext cx="7633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wie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9212" y="3228593"/>
            <a:ext cx="7633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wie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51084" y="3722076"/>
            <a:ext cx="16836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warum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1281" y="4317163"/>
            <a:ext cx="11031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wann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9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8343" y="1825625"/>
            <a:ext cx="11422743" cy="4351338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sind – Darf ich Sie fragen – Sie – alt – wie</a:t>
            </a: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lernen – wie – Vokabeln – Haben Sie eine Idee – am besten – man</a:t>
            </a: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b="1" dirty="0">
                <a:latin typeface="Arial" pitchFamily="34" charset="0"/>
                <a:cs typeface="Arial" pitchFamily="34" charset="0"/>
              </a:rPr>
              <a:t> ihr Vater – woher – Können Sie mir noch ein mal sagen - kommt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8286" y="406400"/>
            <a:ext cx="10537371" cy="12627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Übungen</a:t>
            </a:r>
            <a:r>
              <a:rPr lang="de-DE" sz="6000" b="1" dirty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8171" y="2061029"/>
            <a:ext cx="8810172" cy="711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Bilden Sie ein Satz!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8333" y="3417277"/>
            <a:ext cx="62327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Darf ich Sie fragen, wie alt Sie sind.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0698" y="4302648"/>
            <a:ext cx="97038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Haben Sie eine Idee, wie man Vokabeln am besten lernt.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2698" y="5333164"/>
            <a:ext cx="10424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Können Sie mir noch ein mal sagen, woher ihr Vater kommt.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3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177" y="1798731"/>
            <a:ext cx="105156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DE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de-DE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Schreiben Sie 15 Sätze mit Fragesätze als Nebensatz ! 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de-DE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Arbeit:</a:t>
            </a:r>
            <a:endParaRPr lang="ru-RU" sz="8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chreiben=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84291"/>
            <a:ext cx="3157070" cy="307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r Fragesatz erklärt inkl. Übun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322" y="3786818"/>
            <a:ext cx="4201334" cy="236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92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Fragesatz.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Nebensatz.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Fragesätze als Nebensätze.  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 zum Thema.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Arbeit.</a:t>
            </a:r>
            <a:endParaRPr lang="ru-RU" sz="3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8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ragen lieb haben und in die Antworten hineinleb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987" y="2164977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2799" y="464457"/>
            <a:ext cx="10566401" cy="12337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Fragesatz: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Fragewörter helfen dabei nach Dingen zu fragen, welche man noch nicht weiß. Es gibt 7 sehr häufig verwendete Fragewörter, welche man oft als die 7 W-Fragewörter bezeichnet. Dies sind: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3142" y="314552"/>
            <a:ext cx="10566400" cy="12046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Fragewörter:</a:t>
            </a:r>
            <a:r>
              <a:rPr lang="de-DE" sz="6000" b="1" dirty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15999" y="1973942"/>
            <a:ext cx="2351315" cy="7837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Wer?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57942" y="2989943"/>
            <a:ext cx="2452914" cy="81279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Was?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14400" y="4063999"/>
            <a:ext cx="2467429" cy="74022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Wann?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0855" y="5109029"/>
            <a:ext cx="2496457" cy="827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Wo?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87885" y="2467428"/>
            <a:ext cx="2235200" cy="6966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warum?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73372" y="3614057"/>
            <a:ext cx="2307771" cy="7692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Wie?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44342" y="4818743"/>
            <a:ext cx="2336800" cy="7982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Wohin?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628571" y="1959428"/>
            <a:ext cx="2394857" cy="76925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Kim?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643085" y="2989943"/>
            <a:ext cx="2409372" cy="85634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Nima?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585027" y="4049486"/>
            <a:ext cx="2656115" cy="8273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latin typeface="Arial" pitchFamily="34" charset="0"/>
                <a:cs typeface="Arial" pitchFamily="34" charset="0"/>
              </a:rPr>
              <a:t>Qachon</a:t>
            </a:r>
            <a:r>
              <a:rPr lang="de-DE" sz="2800" b="1" dirty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526972" y="5109029"/>
            <a:ext cx="2714170" cy="85634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latin typeface="Arial" pitchFamily="34" charset="0"/>
                <a:cs typeface="Arial" pitchFamily="34" charset="0"/>
              </a:rPr>
              <a:t>Qayerda</a:t>
            </a:r>
            <a:r>
              <a:rPr lang="de-DE" sz="2800" b="1" dirty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911772" y="2438400"/>
            <a:ext cx="2442028" cy="79828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latin typeface="Arial" pitchFamily="34" charset="0"/>
                <a:cs typeface="Arial" pitchFamily="34" charset="0"/>
              </a:rPr>
              <a:t>Nimaga</a:t>
            </a:r>
            <a:r>
              <a:rPr lang="de-DE" sz="2800" b="1" dirty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911770" y="3585029"/>
            <a:ext cx="2518229" cy="8853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de-DE" sz="2800" b="1" dirty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973135" y="4818743"/>
            <a:ext cx="2583863" cy="841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latin typeface="Arial" pitchFamily="34" charset="0"/>
                <a:cs typeface="Arial" pitchFamily="34" charset="0"/>
              </a:rPr>
              <a:t>Qayerga</a:t>
            </a:r>
            <a:r>
              <a:rPr lang="de-DE" sz="2800" b="1" dirty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346"/>
          </a:xfrm>
        </p:spPr>
        <p:txBody>
          <a:bodyPr>
            <a:normAutofit fontScale="85000" lnSpcReduction="20000"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b="1" dirty="0"/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Wer</a:t>
            </a:r>
            <a:r>
              <a:rPr lang="de-DE" dirty="0">
                <a:latin typeface="Arial" pitchFamily="34" charset="0"/>
                <a:cs typeface="Arial" pitchFamily="34" charset="0"/>
              </a:rPr>
              <a:t> möchte noch den Kuchen essen?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Was </a:t>
            </a:r>
            <a:r>
              <a:rPr lang="de-DE" dirty="0">
                <a:latin typeface="Arial" pitchFamily="34" charset="0"/>
                <a:cs typeface="Arial" pitchFamily="34" charset="0"/>
              </a:rPr>
              <a:t>machen wir nachher?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Wann</a:t>
            </a:r>
            <a:r>
              <a:rPr lang="de-DE" dirty="0">
                <a:latin typeface="Arial" pitchFamily="34" charset="0"/>
                <a:cs typeface="Arial" pitchFamily="34" charset="0"/>
              </a:rPr>
              <a:t> kommt der Bus?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Wo</a:t>
            </a:r>
            <a:r>
              <a:rPr lang="de-DE" dirty="0">
                <a:latin typeface="Arial" pitchFamily="34" charset="0"/>
                <a:cs typeface="Arial" pitchFamily="34" charset="0"/>
              </a:rPr>
              <a:t> befindet sich der Staubsauger?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Warum</a:t>
            </a:r>
            <a:r>
              <a:rPr lang="de-DE" dirty="0">
                <a:latin typeface="Arial" pitchFamily="34" charset="0"/>
                <a:cs typeface="Arial" pitchFamily="34" charset="0"/>
              </a:rPr>
              <a:t> hast du den Müll noch nicht raus gebracht?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Wie</a:t>
            </a:r>
            <a:r>
              <a:rPr lang="de-DE" dirty="0">
                <a:latin typeface="Arial" pitchFamily="34" charset="0"/>
                <a:cs typeface="Arial" pitchFamily="34" charset="0"/>
              </a:rPr>
              <a:t> ist es zu diesem Unfall gekommen?</a:t>
            </a:r>
          </a:p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Wohin</a:t>
            </a:r>
            <a:r>
              <a:rPr lang="de-DE" dirty="0">
                <a:latin typeface="Arial" pitchFamily="34" charset="0"/>
                <a:cs typeface="Arial" pitchFamily="34" charset="0"/>
              </a:rPr>
              <a:t> gehst du nach der Schule?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8285" y="217714"/>
            <a:ext cx="10537372" cy="1407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Fragesätze</a:t>
            </a:r>
            <a:r>
              <a:rPr lang="de-DE" sz="6000" b="1" dirty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14400" y="1872343"/>
            <a:ext cx="10261600" cy="166914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Dies sind die am häufigsten verwendeten Fragewörter. Mit diesen Wörtern können Fragesätze gebildet werden, welche mit einem Fragezeichen(?) enden</a:t>
            </a:r>
            <a:r>
              <a:rPr lang="de-DE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algn="ctr">
              <a:buNone/>
            </a:pP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</a:t>
            </a:r>
            <a:r>
              <a:rPr lang="hu-HU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macht Hanna jetzt? </a:t>
            </a:r>
            <a:endParaRPr lang="de-DE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</a:t>
            </a:r>
            <a:r>
              <a:rPr lang="hu-HU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fährt Andi im Winter? </a:t>
            </a:r>
            <a:endParaRPr lang="de-DE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</a:t>
            </a:r>
            <a:r>
              <a:rPr lang="hu-HU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hat er Geburtstag? 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</a:t>
            </a:r>
            <a:r>
              <a:rPr lang="hu-HU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möchte noch eine Banane? </a:t>
            </a:r>
            <a:endParaRPr lang="de-DE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</a:t>
            </a:r>
            <a:r>
              <a:rPr lang="hu-HU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sind meine Socken? </a:t>
            </a:r>
            <a:endParaRPr lang="de-DE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</a:t>
            </a:r>
            <a:r>
              <a:rPr lang="hu-HU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wird das Wetter morgen? </a:t>
            </a:r>
            <a:endParaRPr lang="de-DE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2800" y="362857"/>
            <a:ext cx="10551885" cy="12482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Übungen</a:t>
            </a:r>
            <a:r>
              <a:rPr lang="de-DE" sz="6000" b="1" dirty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52831" y="2227237"/>
            <a:ext cx="10125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Was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0624" y="2892791"/>
            <a:ext cx="14291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Wohin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539" y="3558345"/>
            <a:ext cx="12850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Wann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4083" y="4143120"/>
            <a:ext cx="9530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Wer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4819" y="4750621"/>
            <a:ext cx="815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Wo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4769" y="5371370"/>
            <a:ext cx="9104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Wie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SVG &gt; ask why question mark - Free SVG Image &amp; Icon. | SVG Sil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33" y="1952967"/>
            <a:ext cx="24574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de-DE" dirty="0"/>
              <a:t>  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Das Satzgefüge –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bogʻlangan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qoʻshma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gap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bosh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gap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Hauptsatz)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ergashgan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gap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Nebensatz)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iborat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‘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ladi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Bosh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gap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ergashgan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gaplar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biri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bogʻlovchilar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Konjunktionen)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yoki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bogʻlovchi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oʻrnida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keladigan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soʻzlar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Bindwörter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)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bogʻlanadi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Masalan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soʻroq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olmoshlari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 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wer, was, welches, welcher, welche, </a:t>
            </a:r>
          </a:p>
          <a:p>
            <a:pPr algn="ctr">
              <a:buNone/>
            </a:pPr>
            <a:r>
              <a:rPr lang="de-D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wann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de-D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warum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de-D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wie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de-D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de-D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woher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de-DE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wohin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boshqalar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bunga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misol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boʻla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latin typeface="Arial" pitchFamily="34" charset="0"/>
                <a:cs typeface="Arial" pitchFamily="34" charset="0"/>
              </a:rPr>
              <a:t>oladi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857" y="595085"/>
            <a:ext cx="10479314" cy="11030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Nebensatz 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0-09-16_23-18-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526" y="396688"/>
            <a:ext cx="11357132" cy="606462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077045"/>
              </p:ext>
            </p:extLst>
          </p:nvPr>
        </p:nvGraphicFramePr>
        <p:xfrm>
          <a:off x="838200" y="2598057"/>
          <a:ext cx="10515600" cy="316338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11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0143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Hauptsatz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Konjunktion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Mittelfeld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Verb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143"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Ich möchte</a:t>
                      </a:r>
                      <a:r>
                        <a:rPr lang="de-DE" sz="2400" b="1" baseline="0" dirty="0">
                          <a:latin typeface="Arial" pitchFamily="34" charset="0"/>
                          <a:cs typeface="Arial" pitchFamily="34" charset="0"/>
                        </a:rPr>
                        <a:t> wissen,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woher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der</a:t>
                      </a:r>
                      <a:r>
                        <a:rPr lang="de-DE" sz="2400" b="1" baseline="0" dirty="0">
                          <a:latin typeface="Arial" pitchFamily="34" charset="0"/>
                          <a:cs typeface="Arial" pitchFamily="34" charset="0"/>
                        </a:rPr>
                        <a:t> Schuller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kommt.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143"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Können</a:t>
                      </a:r>
                      <a:r>
                        <a:rPr lang="de-DE" sz="2400" b="1" baseline="0" dirty="0">
                          <a:latin typeface="Arial" pitchFamily="34" charset="0"/>
                          <a:cs typeface="Arial" pitchFamily="34" charset="0"/>
                        </a:rPr>
                        <a:t> Sie mir bitte sagen,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was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Sie hier in der Klasse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machen.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143"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Niemand weiß,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wo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die</a:t>
                      </a:r>
                      <a:r>
                        <a:rPr lang="de-DE" sz="2400" b="1" baseline="0" dirty="0">
                          <a:latin typeface="Arial" pitchFamily="34" charset="0"/>
                          <a:cs typeface="Arial" pitchFamily="34" charset="0"/>
                        </a:rPr>
                        <a:t> Bushaltestelle 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1" dirty="0">
                          <a:latin typeface="Arial" pitchFamily="34" charset="0"/>
                          <a:cs typeface="Arial" pitchFamily="34" charset="0"/>
                        </a:rPr>
                        <a:t>ist.</a:t>
                      </a:r>
                      <a:r>
                        <a:rPr lang="de-DE" sz="24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1828" y="333829"/>
            <a:ext cx="10537372" cy="12772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Fragesätze als Nebensätze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29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636</Words>
  <Application>Microsoft Office PowerPoint</Application>
  <PresentationFormat>Широкоэкранный</PresentationFormat>
  <Paragraphs>139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DEUTSCH</vt:lpstr>
      <vt:lpstr>Plan der Stunde: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Selbständige Arbeit: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Аскарова Комила</cp:lastModifiedBy>
  <cp:revision>34</cp:revision>
  <dcterms:created xsi:type="dcterms:W3CDTF">2020-09-05T16:26:55Z</dcterms:created>
  <dcterms:modified xsi:type="dcterms:W3CDTF">2022-08-09T07:23:58Z</dcterms:modified>
</cp:coreProperties>
</file>