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6" r:id="rId5"/>
    <p:sldId id="258" r:id="rId6"/>
    <p:sldId id="262" r:id="rId7"/>
    <p:sldId id="263" r:id="rId8"/>
    <p:sldId id="268" r:id="rId9"/>
    <p:sldId id="265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19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102" y="7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20865-7D9C-4B62-9C3E-A654F734F31C}" type="datetimeFigureOut">
              <a:rPr lang="ru-RU" smtClean="0"/>
              <a:pPr/>
              <a:t>09.08.2022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35CD-6AC5-4691-81CD-C999F3F273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671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20865-7D9C-4B62-9C3E-A654F734F31C}" type="datetimeFigureOut">
              <a:rPr lang="ru-RU" smtClean="0"/>
              <a:pPr/>
              <a:t>09.08.2022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35CD-6AC5-4691-81CD-C999F3F273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1027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20865-7D9C-4B62-9C3E-A654F734F31C}" type="datetimeFigureOut">
              <a:rPr lang="ru-RU" smtClean="0"/>
              <a:pPr/>
              <a:t>09.08.2022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35CD-6AC5-4691-81CD-C999F3F273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6000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20865-7D9C-4B62-9C3E-A654F734F31C}" type="datetimeFigureOut">
              <a:rPr lang="ru-RU" smtClean="0"/>
              <a:pPr/>
              <a:t>09.08.2022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35CD-6AC5-4691-81CD-C999F3F273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9365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20865-7D9C-4B62-9C3E-A654F734F31C}" type="datetimeFigureOut">
              <a:rPr lang="ru-RU" smtClean="0"/>
              <a:pPr/>
              <a:t>09.08.2022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35CD-6AC5-4691-81CD-C999F3F273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0433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20865-7D9C-4B62-9C3E-A654F734F31C}" type="datetimeFigureOut">
              <a:rPr lang="ru-RU" smtClean="0"/>
              <a:pPr/>
              <a:t>09.08.2022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35CD-6AC5-4691-81CD-C999F3F273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862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20865-7D9C-4B62-9C3E-A654F734F31C}" type="datetimeFigureOut">
              <a:rPr lang="ru-RU" smtClean="0"/>
              <a:pPr/>
              <a:t>09.08.2022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35CD-6AC5-4691-81CD-C999F3F273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012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20865-7D9C-4B62-9C3E-A654F734F31C}" type="datetimeFigureOut">
              <a:rPr lang="ru-RU" smtClean="0"/>
              <a:pPr/>
              <a:t>09.08.2022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35CD-6AC5-4691-81CD-C999F3F273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0985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20865-7D9C-4B62-9C3E-A654F734F31C}" type="datetimeFigureOut">
              <a:rPr lang="ru-RU" smtClean="0"/>
              <a:pPr/>
              <a:t>09.08.2022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35CD-6AC5-4691-81CD-C999F3F273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0390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20865-7D9C-4B62-9C3E-A654F734F31C}" type="datetimeFigureOut">
              <a:rPr lang="ru-RU" smtClean="0"/>
              <a:pPr/>
              <a:t>09.08.2022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35CD-6AC5-4691-81CD-C999F3F273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565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20865-7D9C-4B62-9C3E-A654F734F31C}" type="datetimeFigureOut">
              <a:rPr lang="ru-RU" smtClean="0"/>
              <a:pPr/>
              <a:t>09.08.2022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035CD-6AC5-4691-81CD-C999F3F273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2599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20865-7D9C-4B62-9C3E-A654F734F31C}" type="datetimeFigureOut">
              <a:rPr lang="ru-RU" smtClean="0"/>
              <a:pPr/>
              <a:t>09.08.2022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035CD-6AC5-4691-81CD-C999F3F273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9203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home\Desktop\Video4.mp4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56823" y="103031"/>
            <a:ext cx="10779616" cy="1481070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de-DE" sz="80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DEUTSCH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775870" y="172053"/>
            <a:ext cx="1559379" cy="1343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54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  <a:p>
            <a:pPr algn="ctr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Klasse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66669" y="1867437"/>
            <a:ext cx="11191741" cy="4713667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de-DE" sz="4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THEMA DER STUNDE: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6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 Wohin kommt der Müll? “</a:t>
            </a:r>
          </a:p>
          <a:p>
            <a:endParaRPr lang="de-DE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228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5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Arbeit am Wortschatz</a:t>
            </a:r>
          </a:p>
          <a:p>
            <a:r>
              <a:rPr lang="de-DE" sz="35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Hörverstehen</a:t>
            </a:r>
          </a:p>
          <a:p>
            <a:r>
              <a:rPr lang="de-DE" sz="35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Übungen zum Thema</a:t>
            </a:r>
          </a:p>
          <a:p>
            <a:r>
              <a:rPr lang="de-DE" sz="35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Selbständige Arbeit</a:t>
            </a:r>
            <a:endParaRPr lang="ru-RU" sz="35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80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der Stunde: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373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64457" y="1811109"/>
            <a:ext cx="11117943" cy="474934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27314" y="333829"/>
            <a:ext cx="10537372" cy="13062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b="1" dirty="0">
                <a:latin typeface="Arial" pitchFamily="34" charset="0"/>
                <a:cs typeface="Arial" pitchFamily="34" charset="0"/>
              </a:rPr>
              <a:t>Arbeit am Wortschatz: </a:t>
            </a:r>
            <a:endParaRPr lang="ru-RU" sz="6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1074058" y="1915885"/>
            <a:ext cx="2206171" cy="82731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bringen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3788230" y="1973943"/>
            <a:ext cx="2322286" cy="870857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keltirmoq</a:t>
            </a:r>
            <a:endParaRPr lang="ru-RU" sz="20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85372" y="3280228"/>
            <a:ext cx="2264229" cy="94342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werfen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744685" y="3251199"/>
            <a:ext cx="2540001" cy="986971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tashlamoq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812800" y="4644570"/>
            <a:ext cx="2569029" cy="1045029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schmeißen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744685" y="4731658"/>
            <a:ext cx="2554515" cy="100148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uloqtirmoq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6415315" y="2496456"/>
            <a:ext cx="2351314" cy="100148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Zurück-bringen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8998858" y="2467429"/>
            <a:ext cx="2714171" cy="108857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qaytib</a:t>
            </a:r>
            <a:endParaRPr lang="en-US" sz="24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topshirmoq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6284686" y="4107544"/>
            <a:ext cx="2525485" cy="94342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geschehen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8998858" y="4049485"/>
            <a:ext cx="2496458" cy="972457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ro</a:t>
            </a:r>
            <a:r>
              <a:rPr lang="de-DE" sz="2400" b="1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ʻy</a:t>
            </a:r>
            <a:r>
              <a:rPr lang="de-DE" sz="24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b="1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bermoq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6299201" y="5573485"/>
            <a:ext cx="2583542" cy="8636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Wiederverarbeiten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9085943" y="5544457"/>
            <a:ext cx="2496457" cy="943429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qaytib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ishlamoq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314" y="420914"/>
            <a:ext cx="10551886" cy="13353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0" b="1" dirty="0">
                <a:latin typeface="Arial" pitchFamily="34" charset="0"/>
                <a:cs typeface="Arial" pitchFamily="34" charset="0"/>
              </a:rPr>
              <a:t>Mülltrennung:</a:t>
            </a:r>
            <a:endParaRPr lang="ru-RU" sz="8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045029" y="1944914"/>
            <a:ext cx="9971314" cy="82731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Schauen Sie das Video über Mülltrennung, machen Sie die Notizen! </a:t>
            </a:r>
            <a:endParaRPr lang="ru-RU" sz="2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Video4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56343" y="2917371"/>
            <a:ext cx="10508343" cy="34689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0946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35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80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Mülltrennung: 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28914" y="2293257"/>
            <a:ext cx="1828800" cy="291737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178628" y="2278743"/>
            <a:ext cx="1857829" cy="2931886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355772" y="2264228"/>
            <a:ext cx="1814286" cy="297542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474857" y="2293257"/>
            <a:ext cx="1785257" cy="2844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9506856" y="2249715"/>
            <a:ext cx="1756229" cy="291737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113326" y="2575449"/>
            <a:ext cx="150233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Blumen</a:t>
            </a:r>
            <a:endParaRPr lang="ru-R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44260" y="3185049"/>
            <a:ext cx="206498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Kaffeefilter</a:t>
            </a:r>
            <a:endParaRPr lang="ru-R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987822" y="3751107"/>
            <a:ext cx="160332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Gemüse</a:t>
            </a:r>
            <a:endParaRPr lang="ru-RU" sz="2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52069" y="4404249"/>
            <a:ext cx="186461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Obstreste</a:t>
            </a:r>
            <a:endParaRPr lang="ru-R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956641" y="2851221"/>
            <a:ext cx="218521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Kunststoffe</a:t>
            </a:r>
            <a:endParaRPr lang="ru-R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392069" y="3504364"/>
            <a:ext cx="140455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Metalle</a:t>
            </a:r>
            <a:endParaRPr lang="ru-R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811498" y="4142992"/>
            <a:ext cx="258378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Verbandstoffe</a:t>
            </a:r>
            <a:endParaRPr lang="ru-R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349273" y="2430306"/>
            <a:ext cx="186140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Spielzeug</a:t>
            </a:r>
            <a:endParaRPr lang="ru-R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583726" y="3257621"/>
            <a:ext cx="138211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Altholz</a:t>
            </a:r>
            <a:endParaRPr lang="ru-R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743383" y="3910764"/>
            <a:ext cx="94770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CDs</a:t>
            </a:r>
            <a:endParaRPr lang="ru-R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731841" y="2865735"/>
            <a:ext cx="128272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Papier</a:t>
            </a:r>
            <a:endParaRPr lang="ru-R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703400" y="3620478"/>
            <a:ext cx="134363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Karton</a:t>
            </a:r>
            <a:endParaRPr lang="ru-R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7616663" y="4476821"/>
            <a:ext cx="148309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Zeitung</a:t>
            </a:r>
            <a:endParaRPr lang="ru-R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9601095" y="2531907"/>
            <a:ext cx="172354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Geschirr</a:t>
            </a:r>
            <a:endParaRPr lang="ru-R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9807384" y="3330192"/>
            <a:ext cx="116410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Glass</a:t>
            </a:r>
            <a:endParaRPr lang="ru-R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9763729" y="4157506"/>
            <a:ext cx="116410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Fotos</a:t>
            </a:r>
            <a:endParaRPr lang="ru-R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957943" y="5544457"/>
            <a:ext cx="10363200" cy="972457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Welches Müll muss man auf welche Tone werfen? </a:t>
            </a:r>
          </a:p>
        </p:txBody>
      </p:sp>
    </p:spTree>
    <p:extLst>
      <p:ext uri="{BB962C8B-B14F-4D97-AF65-F5344CB8AC3E}">
        <p14:creationId xmlns:p14="http://schemas.microsoft.com/office/powerpoint/2010/main" val="1777022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96257" y="249011"/>
            <a:ext cx="10515600" cy="1086303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pPr algn="ctr"/>
            <a:r>
              <a:rPr lang="de-DE" sz="80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Übungen: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Содержимое 6" descr="photo_2020-09-09_21-31-1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9486" y="1433740"/>
            <a:ext cx="9376227" cy="4938032"/>
          </a:xfrm>
        </p:spPr>
      </p:pic>
      <p:sp>
        <p:nvSpPr>
          <p:cNvPr id="19" name="Минус 18"/>
          <p:cNvSpPr/>
          <p:nvPr/>
        </p:nvSpPr>
        <p:spPr>
          <a:xfrm>
            <a:off x="5617029" y="2873828"/>
            <a:ext cx="2801258" cy="217714"/>
          </a:xfrm>
          <a:prstGeom prst="mathMin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Минус 19"/>
          <p:cNvSpPr/>
          <p:nvPr/>
        </p:nvSpPr>
        <p:spPr>
          <a:xfrm>
            <a:off x="5950857" y="3483429"/>
            <a:ext cx="2452914" cy="188686"/>
          </a:xfrm>
          <a:prstGeom prst="mathMinus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Минус 20"/>
          <p:cNvSpPr/>
          <p:nvPr/>
        </p:nvSpPr>
        <p:spPr>
          <a:xfrm>
            <a:off x="3309258" y="4281714"/>
            <a:ext cx="4528457" cy="275772"/>
          </a:xfrm>
          <a:prstGeom prst="mathMinus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Минус 21"/>
          <p:cNvSpPr/>
          <p:nvPr/>
        </p:nvSpPr>
        <p:spPr>
          <a:xfrm>
            <a:off x="3744686" y="5079999"/>
            <a:ext cx="4238172" cy="246744"/>
          </a:xfrm>
          <a:prstGeom prst="mathMinu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Минус 22"/>
          <p:cNvSpPr/>
          <p:nvPr/>
        </p:nvSpPr>
        <p:spPr>
          <a:xfrm>
            <a:off x="2598057" y="5544457"/>
            <a:ext cx="5646057" cy="217715"/>
          </a:xfrm>
          <a:prstGeom prst="mathMinus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5946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885371" y="3759197"/>
          <a:ext cx="10410372" cy="171268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8972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31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0896">
                <a:tc>
                  <a:txBody>
                    <a:bodyPr/>
                    <a:lstStyle/>
                    <a:p>
                      <a:pPr algn="ctr"/>
                      <a:r>
                        <a:rPr lang="de-DE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Der Müll wird sortiert und getrennt .</a:t>
                      </a:r>
                      <a:endParaRPr lang="ru-RU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0896">
                <a:tc>
                  <a:txBody>
                    <a:bodyPr/>
                    <a:lstStyle/>
                    <a:p>
                      <a:pPr algn="ctr"/>
                      <a:r>
                        <a:rPr lang="de-DE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Die Plastikflaschen werden in großen</a:t>
                      </a:r>
                      <a:r>
                        <a:rPr lang="de-DE" sz="24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Ballen gepresst.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0896">
                <a:tc>
                  <a:txBody>
                    <a:bodyPr/>
                    <a:lstStyle/>
                    <a:p>
                      <a:pPr algn="ctr"/>
                      <a:r>
                        <a:rPr lang="de-DE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Die Flasche wird in die gelbe Tonne</a:t>
                      </a:r>
                      <a:r>
                        <a:rPr lang="de-DE" sz="24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geworfen.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80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Übungen: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204685" y="1857828"/>
            <a:ext cx="9826172" cy="9144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Bringen Sie die Etappen in die richtige Reihenfolge! 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155727" y="3518879"/>
            <a:ext cx="53572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213784" y="4897735"/>
            <a:ext cx="47000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endParaRPr lang="ru-RU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170241" y="4172021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58137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823685" y="1495425"/>
          <a:ext cx="10515600" cy="18288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5395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60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Die Plastik werden gewaschen.</a:t>
                      </a:r>
                      <a:endParaRPr lang="ru-RU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Die Flaschen werden nach Farben getränt.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Die saubere </a:t>
                      </a:r>
                      <a:r>
                        <a:rPr lang="de-DE" sz="24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Flakes</a:t>
                      </a:r>
                      <a:r>
                        <a:rPr lang="de-DE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werden wieder verkauft.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Die Plastikballen werden von der Fabrik gekauft.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Овал 3"/>
          <p:cNvSpPr/>
          <p:nvPr/>
        </p:nvSpPr>
        <p:spPr>
          <a:xfrm>
            <a:off x="1378857" y="304799"/>
            <a:ext cx="9753599" cy="82731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 der zweiten Fabrik: </a:t>
            </a:r>
            <a:endParaRPr lang="ru-RU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65326" y="1835221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305141" y="1465943"/>
            <a:ext cx="465553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4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5</a:t>
            </a:r>
            <a:endParaRPr lang="ru-RU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755087" y="2685144"/>
            <a:ext cx="53812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4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6</a:t>
            </a:r>
            <a:endParaRPr lang="ru-RU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290628" y="2293257"/>
            <a:ext cx="45103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7</a:t>
            </a:r>
            <a:endParaRPr lang="ru-RU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1291771" y="3570515"/>
            <a:ext cx="9739086" cy="8128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de-DE" sz="2400" b="1" i="1" dirty="0">
              <a:solidFill>
                <a:schemeClr val="accent6">
                  <a:lumMod val="50000"/>
                </a:schemeClr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algn="ctr"/>
            <a:r>
              <a:rPr lang="de-DE" sz="2400" b="1" i="1" dirty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In der Chemie-Firma (wie im Chemie-Labor):</a:t>
            </a:r>
            <a:endParaRPr lang="de-DE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dirty="0"/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928912" y="4769152"/>
          <a:ext cx="10421258" cy="164616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5504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08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8721">
                <a:tc>
                  <a:txBody>
                    <a:bodyPr/>
                    <a:lstStyle/>
                    <a:p>
                      <a:pPr algn="ctr"/>
                      <a:r>
                        <a:rPr lang="de-DE" sz="24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Ein Plastikfaden wird aus den </a:t>
                      </a:r>
                      <a:r>
                        <a:rPr lang="de-DE" sz="2400" b="1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Flakes</a:t>
                      </a:r>
                      <a:r>
                        <a:rPr lang="de-DE" sz="24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hergestellt.</a:t>
                      </a:r>
                      <a:endParaRPr lang="ru-RU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721">
                <a:tc>
                  <a:txBody>
                    <a:bodyPr/>
                    <a:lstStyle/>
                    <a:p>
                      <a:pPr algn="ctr"/>
                      <a:r>
                        <a:rPr lang="de-DE" sz="24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Die </a:t>
                      </a:r>
                      <a:r>
                        <a:rPr lang="de-DE" sz="2400" b="1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Flakes</a:t>
                      </a:r>
                      <a:r>
                        <a:rPr lang="de-DE" sz="24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werden verschmolzen.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721">
                <a:tc>
                  <a:txBody>
                    <a:bodyPr/>
                    <a:lstStyle/>
                    <a:p>
                      <a:pPr algn="ctr"/>
                      <a:r>
                        <a:rPr lang="de-DE" sz="24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So kann Plastikstoff gemacht werden. (Stoff = </a:t>
                      </a:r>
                      <a:r>
                        <a:rPr lang="fr-FR" sz="24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étoffe</a:t>
                      </a:r>
                      <a:r>
                        <a:rPr lang="de-DE" sz="24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10475040" y="4680021"/>
            <a:ext cx="49885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8</a:t>
            </a:r>
            <a:endParaRPr lang="ru-RU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871200" y="5254171"/>
            <a:ext cx="48006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4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9</a:t>
            </a:r>
            <a:endParaRPr lang="ru-RU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300869" y="5841164"/>
            <a:ext cx="81304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10</a:t>
            </a:r>
            <a:endParaRPr lang="ru-RU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4" grpId="0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7177" y="1798731"/>
            <a:ext cx="10515600" cy="4351338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de-DE" sz="36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endParaRPr lang="de-DE" sz="36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de-DE" sz="45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Schreiben Sie eine Zusammenfassung zu heutigem Thema! </a:t>
            </a:r>
            <a:endParaRPr lang="ru-RU" sz="45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80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Selbständige Arbeit: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9268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1501</TotalTime>
  <Words>211</Words>
  <Application>Microsoft Office PowerPoint</Application>
  <PresentationFormat>Широкоэкранный</PresentationFormat>
  <Paragraphs>75</Paragraphs>
  <Slides>9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Тема Office</vt:lpstr>
      <vt:lpstr>DEUTSCH</vt:lpstr>
      <vt:lpstr>Plan der Stunde:</vt:lpstr>
      <vt:lpstr>Презентация PowerPoint</vt:lpstr>
      <vt:lpstr>Презентация PowerPoint</vt:lpstr>
      <vt:lpstr>Mülltrennung: </vt:lpstr>
      <vt:lpstr>Übungen:</vt:lpstr>
      <vt:lpstr>Übungen:</vt:lpstr>
      <vt:lpstr>Презентация PowerPoint</vt:lpstr>
      <vt:lpstr>Selbständige Arbeit: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Аскарова Комила</cp:lastModifiedBy>
  <cp:revision>23</cp:revision>
  <dcterms:created xsi:type="dcterms:W3CDTF">2020-09-05T16:26:55Z</dcterms:created>
  <dcterms:modified xsi:type="dcterms:W3CDTF">2022-08-09T07:20:09Z</dcterms:modified>
</cp:coreProperties>
</file>