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58" r:id="rId6"/>
    <p:sldId id="262" r:id="rId7"/>
    <p:sldId id="263" r:id="rId8"/>
    <p:sldId id="268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2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7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02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00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36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3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6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12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98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9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9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0865-7D9C-4B62-9C3E-A654F734F31C}" type="datetimeFigureOut">
              <a:rPr lang="ru-RU" smtClean="0"/>
              <a:pPr/>
              <a:t>09.08.2022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035CD-6AC5-4691-81CD-C999F3F27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20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ome\Desktop\Video4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56823" y="103031"/>
            <a:ext cx="10779616" cy="148107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75870" y="172053"/>
            <a:ext cx="1559379" cy="1343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Klasse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66669" y="1867437"/>
            <a:ext cx="11191741" cy="4713667"/>
          </a:xfr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THEMA DER STUNDE: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6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 Wohin kommt der Müll? “</a:t>
            </a:r>
          </a:p>
          <a:p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2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 am Wortschatz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Hörverstehen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 zum Thema</a:t>
            </a:r>
          </a:p>
          <a:p>
            <a:r>
              <a:rPr lang="de-DE" sz="3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</a:t>
            </a:r>
            <a:endParaRPr lang="ru-RU" sz="3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der Stunde: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64457" y="1811109"/>
            <a:ext cx="11117943" cy="47493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314" y="333829"/>
            <a:ext cx="10537372" cy="13062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600" b="1" dirty="0">
                <a:latin typeface="Arial" pitchFamily="34" charset="0"/>
                <a:cs typeface="Arial" pitchFamily="34" charset="0"/>
              </a:rPr>
              <a:t>Arbeit am Wortschatz: 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74058" y="1915885"/>
            <a:ext cx="2206171" cy="8273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bringen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788230" y="1973943"/>
            <a:ext cx="2322286" cy="8708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keltirmoq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85372" y="3280228"/>
            <a:ext cx="2264229" cy="9434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werfen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744685" y="3251199"/>
            <a:ext cx="2540001" cy="9869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tashlamoq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12800" y="4644570"/>
            <a:ext cx="2569029" cy="104502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schmeißen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744685" y="4731658"/>
            <a:ext cx="2554515" cy="10014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uloqtirmoq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415315" y="2496456"/>
            <a:ext cx="2351314" cy="10014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Zurück-bringen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998858" y="2467429"/>
            <a:ext cx="2714171" cy="10885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qaytib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topshirmoq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84686" y="4107544"/>
            <a:ext cx="2525485" cy="9434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geschehen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998858" y="4049485"/>
            <a:ext cx="2496458" cy="97245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</a:t>
            </a:r>
            <a:r>
              <a:rPr lang="de-DE" sz="2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ʻy</a:t>
            </a:r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299201" y="5573485"/>
            <a:ext cx="2583542" cy="8636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Wiederverarbeiten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9085943" y="5544457"/>
            <a:ext cx="2496457" cy="94342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qaytib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ishlamoq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314" y="420914"/>
            <a:ext cx="10551886" cy="1335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0" b="1" dirty="0">
                <a:latin typeface="Arial" pitchFamily="34" charset="0"/>
                <a:cs typeface="Arial" pitchFamily="34" charset="0"/>
              </a:rPr>
              <a:t>Mülltrennung:</a:t>
            </a:r>
            <a:endParaRPr lang="ru-RU" sz="8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5029" y="1944914"/>
            <a:ext cx="9971314" cy="827315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Schauen Sie das Video über Mülltrennung, machen Sie die Notizen! </a:t>
            </a:r>
            <a:endParaRPr lang="ru-RU" sz="28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Video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6343" y="2917371"/>
            <a:ext cx="10508343" cy="3468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94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Mülltrennung: 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914" y="2293257"/>
            <a:ext cx="1828800" cy="29173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78628" y="2278743"/>
            <a:ext cx="1857829" cy="293188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55772" y="2264228"/>
            <a:ext cx="1814286" cy="297542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474857" y="2293257"/>
            <a:ext cx="1785257" cy="284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06856" y="2249715"/>
            <a:ext cx="1756229" cy="29173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13326" y="2575449"/>
            <a:ext cx="15023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Blumen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4260" y="3185049"/>
            <a:ext cx="20649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Kaffeefilter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87822" y="3751107"/>
            <a:ext cx="16033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Gemüse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2069" y="4404249"/>
            <a:ext cx="18646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Obstreste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56641" y="2851221"/>
            <a:ext cx="21852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Kunststoffe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92069" y="3504364"/>
            <a:ext cx="14045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Metalle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11498" y="4142992"/>
            <a:ext cx="25837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Verbandstoffe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49273" y="2430306"/>
            <a:ext cx="18614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Spielzeug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83726" y="3257621"/>
            <a:ext cx="13821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Altholz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43383" y="3910764"/>
            <a:ext cx="9477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CDs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731841" y="2865735"/>
            <a:ext cx="12827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Papier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03400" y="3620478"/>
            <a:ext cx="13436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Karton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616663" y="4476821"/>
            <a:ext cx="14830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Zeitung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601095" y="2531907"/>
            <a:ext cx="17235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Geschirr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9807384" y="3330192"/>
            <a:ext cx="11641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Glass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763729" y="4157506"/>
            <a:ext cx="11641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Fotos</a:t>
            </a:r>
            <a:endParaRPr lang="ru-RU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957943" y="5544457"/>
            <a:ext cx="10363200" cy="97245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Welches Müll muss man auf welche Tone werfen? </a:t>
            </a:r>
          </a:p>
        </p:txBody>
      </p:sp>
    </p:spTree>
    <p:extLst>
      <p:ext uri="{BB962C8B-B14F-4D97-AF65-F5344CB8AC3E}">
        <p14:creationId xmlns:p14="http://schemas.microsoft.com/office/powerpoint/2010/main" val="177702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6257" y="249011"/>
            <a:ext cx="10515600" cy="108630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Содержимое 6" descr="photo_2020-09-09_21-31-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9486" y="1433740"/>
            <a:ext cx="9376227" cy="4938032"/>
          </a:xfrm>
        </p:spPr>
      </p:pic>
      <p:sp>
        <p:nvSpPr>
          <p:cNvPr id="19" name="Минус 18"/>
          <p:cNvSpPr/>
          <p:nvPr/>
        </p:nvSpPr>
        <p:spPr>
          <a:xfrm>
            <a:off x="5617029" y="2873828"/>
            <a:ext cx="2801258" cy="217714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5950857" y="3483429"/>
            <a:ext cx="2452914" cy="188686"/>
          </a:xfrm>
          <a:prstGeom prst="mathMinus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3309258" y="4281714"/>
            <a:ext cx="4528457" cy="275772"/>
          </a:xfrm>
          <a:prstGeom prst="mathMin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3744686" y="5079999"/>
            <a:ext cx="4238172" cy="246744"/>
          </a:xfrm>
          <a:prstGeom prst="mathMin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Минус 22"/>
          <p:cNvSpPr/>
          <p:nvPr/>
        </p:nvSpPr>
        <p:spPr>
          <a:xfrm>
            <a:off x="2598057" y="5544457"/>
            <a:ext cx="5646057" cy="217715"/>
          </a:xfrm>
          <a:prstGeom prst="mathMin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94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85371" y="3759197"/>
          <a:ext cx="10410372" cy="17126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97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896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Der Müll wird sortiert und getrennt .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896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Die Plastikflaschen werden in großen</a:t>
                      </a:r>
                      <a:r>
                        <a:rPr lang="de-DE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Ballen gepresst.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896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Die Flasche wird in die gelbe Tonne</a:t>
                      </a:r>
                      <a:r>
                        <a:rPr lang="de-DE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geworfen.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Übungen: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04685" y="1857828"/>
            <a:ext cx="9826172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Bringen Sie die Etappen in die richtige Reihenfolge! 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155727" y="3518879"/>
            <a:ext cx="5357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213784" y="4897735"/>
            <a:ext cx="4700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170241" y="41720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1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23685" y="1495425"/>
          <a:ext cx="10515600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539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Die Plastik werden gewaschen.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Die Flaschen werden nach Farben getränt.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Die saubere </a:t>
                      </a:r>
                      <a:r>
                        <a:rPr lang="de-DE" sz="24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Flakes</a:t>
                      </a:r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werden wieder verkauft.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Die Plastikballen werden von der Fabrik gekauft.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378857" y="304799"/>
            <a:ext cx="9753599" cy="8273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der zweiten Fabrik: 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65326" y="18352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305141" y="1465943"/>
            <a:ext cx="4655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5087" y="2685144"/>
            <a:ext cx="53812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90628" y="2293257"/>
            <a:ext cx="4510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91771" y="3570515"/>
            <a:ext cx="9739086" cy="8128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24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algn="ctr"/>
            <a:r>
              <a:rPr lang="de-DE" sz="2400" b="1" i="1" dirty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 der Chemie-Firma (wie im Chemie-Labor):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928912" y="4769152"/>
          <a:ext cx="10421258" cy="16461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50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721">
                <a:tc>
                  <a:txBody>
                    <a:bodyPr/>
                    <a:lstStyle/>
                    <a:p>
                      <a:pPr algn="ctr"/>
                      <a:r>
                        <a:rPr lang="de-DE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Ein Plastikfaden wird aus den </a:t>
                      </a:r>
                      <a:r>
                        <a:rPr lang="de-DE" sz="24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Flakes</a:t>
                      </a:r>
                      <a:r>
                        <a:rPr lang="de-DE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hergestellt.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21">
                <a:tc>
                  <a:txBody>
                    <a:bodyPr/>
                    <a:lstStyle/>
                    <a:p>
                      <a:pPr algn="ctr"/>
                      <a:r>
                        <a:rPr lang="de-DE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Die </a:t>
                      </a:r>
                      <a:r>
                        <a:rPr lang="de-DE" sz="24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Flakes</a:t>
                      </a:r>
                      <a:r>
                        <a:rPr lang="de-DE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werden verschmolzen.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21">
                <a:tc>
                  <a:txBody>
                    <a:bodyPr/>
                    <a:lstStyle/>
                    <a:p>
                      <a:pPr algn="ctr"/>
                      <a:r>
                        <a:rPr lang="de-DE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 kann Plastikstoff gemacht werden. (Stoff = </a:t>
                      </a:r>
                      <a:r>
                        <a:rPr lang="fr-FR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étoffe</a:t>
                      </a:r>
                      <a:r>
                        <a:rPr lang="de-DE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endParaRPr lang="ru-R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0475040" y="4680021"/>
            <a:ext cx="4988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871200" y="5254171"/>
            <a:ext cx="48006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300869" y="5841164"/>
            <a:ext cx="8130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177" y="1798731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de-DE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de-DE" sz="4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Schreiben Sie eine Zusammenfassung zu heutigem Thema! </a:t>
            </a:r>
            <a:endParaRPr lang="ru-RU" sz="4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de-DE" sz="8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Selbständige Arbeit:</a:t>
            </a:r>
            <a:endParaRPr lang="ru-RU" sz="8000" b="1" dirty="0">
              <a:solidFill>
                <a:schemeClr val="accent1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26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211</Words>
  <Application>Microsoft Office PowerPoint</Application>
  <PresentationFormat>Широкоэкранный</PresentationFormat>
  <Paragraphs>75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DEUTSCH</vt:lpstr>
      <vt:lpstr>Plan der Stunde:</vt:lpstr>
      <vt:lpstr>Презентация PowerPoint</vt:lpstr>
      <vt:lpstr>Презентация PowerPoint</vt:lpstr>
      <vt:lpstr>Mülltrennung: </vt:lpstr>
      <vt:lpstr>Übungen:</vt:lpstr>
      <vt:lpstr>Übungen:</vt:lpstr>
      <vt:lpstr>Презентация PowerPoint</vt:lpstr>
      <vt:lpstr>Selbständige Arbeit: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Аскарова Комила</cp:lastModifiedBy>
  <cp:revision>23</cp:revision>
  <dcterms:created xsi:type="dcterms:W3CDTF">2020-09-05T16:26:55Z</dcterms:created>
  <dcterms:modified xsi:type="dcterms:W3CDTF">2022-08-09T07:20:09Z</dcterms:modified>
</cp:coreProperties>
</file>