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5" r:id="rId6"/>
    <p:sldId id="263" r:id="rId7"/>
    <p:sldId id="264" r:id="rId8"/>
    <p:sldId id="266" r:id="rId9"/>
    <p:sldId id="267" r:id="rId10"/>
    <p:sldId id="270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60" r:id="rId19"/>
    <p:sldId id="261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00" y="3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27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76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7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07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54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95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79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05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82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65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D92DF-8752-4F8D-B270-00A241643279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5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6201" y="1933118"/>
            <a:ext cx="8550876" cy="3286897"/>
          </a:xfrm>
        </p:spPr>
        <p:txBody>
          <a:bodyPr>
            <a:normAutofit/>
          </a:bodyPr>
          <a:lstStyle/>
          <a:p>
            <a:r>
              <a:rPr lang="de-DE" sz="5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endParaRPr lang="de-DE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Cyrl-UZ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de-DE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Gedichtbehandlung,</a:t>
            </a:r>
          </a:p>
          <a:p>
            <a:r>
              <a:rPr lang="de-DE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Poetisches Heft</a:t>
            </a:r>
            <a:r>
              <a:rPr lang="uz-Cyrl-UZ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de-DE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160389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72151" y="296562"/>
            <a:ext cx="2681417" cy="1178139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03769" y="223911"/>
            <a:ext cx="57134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DEUTSCH</a:t>
            </a:r>
            <a:endParaRPr lang="ru-RU" sz="8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3767" y="2348563"/>
            <a:ext cx="683395" cy="171329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8956" y="4254367"/>
            <a:ext cx="707457" cy="164591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71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Wortschatz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3249928"/>
              </p:ext>
            </p:extLst>
          </p:nvPr>
        </p:nvGraphicFramePr>
        <p:xfrm>
          <a:off x="838200" y="1825625"/>
          <a:ext cx="10618694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09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9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Gedicht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She’r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durchnehmen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O‘tmoq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darsda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vorlesen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qib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chiqmoq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drankommen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Navbati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nacherzählen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Gapirib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auseinander nehmen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Bir-biridan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ajratmoq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 Vers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Bayt,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eintragen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Yozib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aufsagen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Yod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auswendig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Yoddan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aytib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behandeln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rib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chiqmoq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verschandeln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Ma’noni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buzib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qo‘ymoq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41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33090" y="1052897"/>
            <a:ext cx="5350938" cy="382220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68" y="1260388"/>
            <a:ext cx="5113160" cy="4646141"/>
          </a:xfrm>
          <a:prstGeom prst="rect">
            <a:avLst/>
          </a:prstGeom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352468" y="1"/>
            <a:ext cx="11001332" cy="102790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1080" y="1825625"/>
            <a:ext cx="3759274" cy="380905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0676" y="163419"/>
            <a:ext cx="11017624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8635" y="1825626"/>
            <a:ext cx="2773854" cy="377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1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Mir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gef</a:t>
            </a:r>
            <a:r>
              <a:rPr lang="de-DE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ällt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das Gedicht von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047565" y="2017852"/>
            <a:ext cx="53788" cy="396688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001388" y="2017851"/>
            <a:ext cx="53788" cy="396688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140694" y="1935078"/>
            <a:ext cx="53788" cy="396688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167588" y="3603047"/>
            <a:ext cx="1806906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,w</a:t>
            </a:r>
            <a:r>
              <a:rPr lang="de-DE" sz="3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eil es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74459" y="2795134"/>
            <a:ext cx="2032929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H. Heine</a:t>
            </a:r>
          </a:p>
          <a:p>
            <a:pPr algn="ctr"/>
            <a:r>
              <a:rPr lang="de-DE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B. Brecht</a:t>
            </a:r>
          </a:p>
          <a:p>
            <a:pPr algn="ctr"/>
            <a:r>
              <a:rPr lang="de-DE" sz="3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Reineke</a:t>
            </a:r>
          </a:p>
          <a:p>
            <a:pPr algn="ctr"/>
            <a:r>
              <a:rPr lang="de-DE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H. Hesse</a:t>
            </a:r>
            <a:endParaRPr lang="de-DE" sz="35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171306" y="2164192"/>
            <a:ext cx="3081293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nteressant ist.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828656" y="2930071"/>
            <a:ext cx="1806905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lein </a:t>
            </a:r>
            <a:r>
              <a:rPr lang="de-DE" sz="3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ist.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158503" y="3615106"/>
            <a:ext cx="293061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inhaltreich </a:t>
            </a:r>
            <a:r>
              <a:rPr lang="de-DE" sz="3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ist.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001388" y="4411706"/>
            <a:ext cx="3631122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groß und lang </a:t>
            </a:r>
            <a:r>
              <a:rPr lang="de-DE" sz="3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ist.</a:t>
            </a:r>
          </a:p>
        </p:txBody>
      </p:sp>
    </p:spTree>
    <p:extLst>
      <p:ext uri="{BB962C8B-B14F-4D97-AF65-F5344CB8AC3E}">
        <p14:creationId xmlns:p14="http://schemas.microsoft.com/office/powerpoint/2010/main" val="5509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1. Schriftsteller sind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Menschen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, die Bücher ... 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...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verkaufen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b) ... schreiben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... lesen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...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drucken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In einem Krimi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wird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folgendes Thema behandelt: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a) Liebe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Abenteuer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c) Kriminalität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Horror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022976" y="699247"/>
            <a:ext cx="2330824" cy="9914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S.100 Üb 15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95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3. Was gehört nicht zur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Belletristik?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a) Krimis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Sachbücher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Romane 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d) Gedichte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4. Welchen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folgenden Ausdruck gibt es?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a) die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Lesemaus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b) der Bücherwurm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c)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Bücheresel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d) der Lesefuchs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022976" y="699247"/>
            <a:ext cx="2330824" cy="9914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S.100 Üb 15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13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5. In einem Verlag werden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Bücher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a) ... verkauft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... geschrieben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... ausgeliehen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...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herausgegeben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6. Eine „Anekdote“ ist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a) eine kurze lustige Geschichte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einem unerwarteten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Ende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b) eine Geschichte, mit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man jemanden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Lachen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bringt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c) eine Geschichte, in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Tiere wie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Menschen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d) eine kurze Geschichte über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bekannte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Persönlichkeit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b="1" dirty="0"/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9022976" y="699247"/>
            <a:ext cx="2330824" cy="9914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S.100 Üb 15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22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7. Der Erfinder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Buchdrucks ist ...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Johannes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Kepler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Max Planck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Justus von Liebig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Johannes Gutenberg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8. Wie viele Harry-Potter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Bücher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will Joanne K.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Rowling insgesamt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schreiben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d) 8</a:t>
            </a:r>
          </a:p>
          <a:p>
            <a:pPr marL="0" indent="0">
              <a:buNone/>
            </a:pPr>
            <a:endParaRPr lang="de-DE" dirty="0"/>
          </a:p>
          <a:p>
            <a:endParaRPr lang="en-US" dirty="0"/>
          </a:p>
          <a:p>
            <a:endParaRPr lang="en-US" dirty="0"/>
          </a:p>
          <a:p>
            <a:endParaRPr lang="de-DE" b="1" dirty="0"/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9022976" y="699247"/>
            <a:ext cx="2330824" cy="9914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S.100 Üb 15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2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4" name="Picture 2" descr="Das Goethezeitportal: Orte kultureller Erinnerung: Die Lorele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553" y="2027331"/>
            <a:ext cx="274508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S.24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Gedicht von Kurt Tucholsky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Lernen sie das Gedicht auswendig und übersetzet sie in ihre Muttersprache.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71487" y="157164"/>
            <a:ext cx="11215687" cy="84432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487" y="1161143"/>
            <a:ext cx="11215687" cy="5125358"/>
          </a:xfrm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de-DE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Stunde ist zu Ende.</a:t>
            </a:r>
          </a:p>
          <a:p>
            <a:endParaRPr lang="de-DE" sz="5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endParaRPr lang="de-DE" sz="5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</a:p>
        </p:txBody>
      </p:sp>
    </p:spTree>
    <p:extLst>
      <p:ext uri="{BB962C8B-B14F-4D97-AF65-F5344CB8AC3E}">
        <p14:creationId xmlns:p14="http://schemas.microsoft.com/office/powerpoint/2010/main" val="32778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Wiederholung 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Gedichtbehandlung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Wortschatzarbeit 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Quiz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Wiederholung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8565" y="3792070"/>
            <a:ext cx="10533530" cy="2680727"/>
          </a:xfrm>
        </p:spPr>
        <p:txBody>
          <a:bodyPr/>
          <a:lstStyle/>
          <a:p>
            <a:pPr algn="ctr"/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Der erste Tag war schrecklich, sehr gut, interessant, toll. </a:t>
            </a:r>
          </a:p>
          <a:p>
            <a:pPr algn="ctr"/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hatte ein bisschen Angst</a:t>
            </a:r>
          </a:p>
          <a:p>
            <a:pPr algn="ctr"/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war nervös, müde, froh.</a:t>
            </a:r>
          </a:p>
          <a:p>
            <a:pPr algn="ctr"/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hatte mich sehr gefreut.</a:t>
            </a:r>
          </a:p>
          <a:p>
            <a:pPr algn="ctr"/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Nach der Schule war ich müde, froh, glücklich.</a:t>
            </a: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2695" y="1825624"/>
            <a:ext cx="10959352" cy="1782549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war ihr erster Schultag </a:t>
            </a:r>
          </a:p>
          <a:p>
            <a:pPr algn="ctr"/>
            <a:r>
              <a:rPr lang="de-DE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 8. Klasse?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5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9965" y="365125"/>
            <a:ext cx="11416553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329953" y="2895881"/>
            <a:ext cx="3188541" cy="16405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Inhaltsreich</a:t>
            </a:r>
          </a:p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langweilig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38200" y="1956549"/>
            <a:ext cx="2918012" cy="16405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 und lang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29235" y="4177928"/>
            <a:ext cx="2918012" cy="16405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Lustig und traurig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45770" y="4993762"/>
            <a:ext cx="2918012" cy="16405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Vielfältig</a:t>
            </a:r>
          </a:p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einmalig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053340" y="4173491"/>
            <a:ext cx="2918012" cy="16405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Bekannt</a:t>
            </a:r>
          </a:p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Unbekannt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435788" y="1956548"/>
            <a:ext cx="2918012" cy="16405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</a:t>
            </a:r>
          </a:p>
          <a:p>
            <a:pPr algn="ctr"/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Monolog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1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84155" y="3130502"/>
            <a:ext cx="1958232" cy="2560266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9576886" y="2138082"/>
            <a:ext cx="1776914" cy="4279172"/>
          </a:xfrm>
          <a:prstGeom prst="rect">
            <a:avLst/>
          </a:prstGeom>
        </p:spPr>
      </p:pic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Gedichtbehandlung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05548" y="2568389"/>
            <a:ext cx="4908176" cy="279698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hören das Gedicht und ergänzen sie die Lücken.</a:t>
            </a:r>
          </a:p>
          <a:p>
            <a:pPr algn="ctr"/>
            <a:endParaRPr lang="de-D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S.21 Üb.18</a:t>
            </a:r>
            <a:endParaRPr lang="ru-RU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7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63200" cy="4351338"/>
          </a:xfrm>
        </p:spPr>
        <p:txBody>
          <a:bodyPr>
            <a:normAutofit lnSpcReduction="10000"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Heute haben wir ein Gedicht durchgenommen.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Zuerst hat's der Lehrer vorgelesen,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 ist es noch sehr schön gewesen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Dann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sind fünf Schüler drangekommen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mussten es auch alle lesen;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war recht langweilig gewesen.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Gedichtbehandlung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99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Gedichtbehandlung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Dann mussten drei Schüler es nacherzählen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 Note; sie hatten noch keine,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 verlor das Gedicht schon Arme und Beine.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Dann wurde es ganz auseinander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genommen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jeder Vers wurde einzeln besprochen.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hat dem Gedicht das Genick gebrochen.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0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z-Cyrl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Warum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tat der Dichter dies Wort wohl wählen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Warum benutzte er jenes nicht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z-Cyrl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schließlich: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Was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lehrt uns dieses Gedicht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z-Cyrl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Dann mussten wir in unsre Hefte eintragen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Gedicht ist ab Montag aufzusagen.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ersten Fünf kommen Montag dran.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Gedichtbehandlung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01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Mich hat das zwar nicht weiter gestört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ich hab das Gedicht so oft heut gehört,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dass ich es jetzt schon auswendig kann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Aber viele machten lange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Gesichter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und schimpften auf das Gedicht und den Dichter.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Dabei war das Gedicht zunächst doch sehr schön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So haben wir oft schon Gedichte behandelt.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So haben wir oft schon Gedichte verschandelt.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So sollen wir lernen, sie zu verstehen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		</a:t>
            </a:r>
            <a:r>
              <a:rPr lang="de-DE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Bernd </a:t>
            </a:r>
            <a:r>
              <a:rPr lang="de-DE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Lunghard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Gedichtbehandlung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2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686</Words>
  <Application>Microsoft Office PowerPoint</Application>
  <PresentationFormat>Широкоэкранный</PresentationFormat>
  <Paragraphs>182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  </vt:lpstr>
      <vt:lpstr>Plan der Stunde:</vt:lpstr>
      <vt:lpstr>Wiederholung:</vt:lpstr>
      <vt:lpstr>Gedichte:</vt:lpstr>
      <vt:lpstr>Gedichtbehandlung:</vt:lpstr>
      <vt:lpstr>Gedichtbehandlung:</vt:lpstr>
      <vt:lpstr>Gedichtbehandlung:</vt:lpstr>
      <vt:lpstr>Gedichtbehandlung:</vt:lpstr>
      <vt:lpstr>Gedichtbehandlung:</vt:lpstr>
      <vt:lpstr>Wortschatz:</vt:lpstr>
      <vt:lpstr>Gedichte:</vt:lpstr>
      <vt:lpstr>Gedichte:</vt:lpstr>
      <vt:lpstr>Gedichte:</vt:lpstr>
      <vt:lpstr>Quiz:</vt:lpstr>
      <vt:lpstr>Quiz:</vt:lpstr>
      <vt:lpstr>Quiz:</vt:lpstr>
      <vt:lpstr>Quiz:</vt:lpstr>
      <vt:lpstr>Selbständige Arbeit:</vt:lpstr>
      <vt:lpstr>Ende der Stunde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Asus</dc:creator>
  <cp:lastModifiedBy>Пользователь</cp:lastModifiedBy>
  <cp:revision>24</cp:revision>
  <dcterms:created xsi:type="dcterms:W3CDTF">2020-10-20T05:00:55Z</dcterms:created>
  <dcterms:modified xsi:type="dcterms:W3CDTF">2020-10-28T06:19:36Z</dcterms:modified>
</cp:coreProperties>
</file>