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63" r:id="rId3"/>
    <p:sldId id="289" r:id="rId4"/>
    <p:sldId id="264" r:id="rId5"/>
    <p:sldId id="257" r:id="rId6"/>
    <p:sldId id="357" r:id="rId7"/>
    <p:sldId id="345" r:id="rId8"/>
    <p:sldId id="363" r:id="rId9"/>
    <p:sldId id="364" r:id="rId10"/>
    <p:sldId id="368" r:id="rId11"/>
    <p:sldId id="358" r:id="rId12"/>
    <p:sldId id="346" r:id="rId13"/>
    <p:sldId id="347" r:id="rId14"/>
    <p:sldId id="348" r:id="rId15"/>
    <p:sldId id="349" r:id="rId16"/>
    <p:sldId id="359" r:id="rId17"/>
    <p:sldId id="362" r:id="rId18"/>
    <p:sldId id="360" r:id="rId19"/>
    <p:sldId id="365" r:id="rId20"/>
    <p:sldId id="366" r:id="rId21"/>
    <p:sldId id="322" r:id="rId22"/>
    <p:sldId id="342" r:id="rId23"/>
    <p:sldId id="269" r:id="rId24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5B1B49"/>
    <a:srgbClr val="0E5D03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841" autoAdjust="0"/>
  </p:normalViewPr>
  <p:slideViewPr>
    <p:cSldViewPr>
      <p:cViewPr varScale="1">
        <p:scale>
          <a:sx n="83" d="100"/>
          <a:sy n="83" d="100"/>
        </p:scale>
        <p:origin x="48" y="62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41" d="100"/>
          <a:sy n="241" d="100"/>
        </p:scale>
        <p:origin x="-1344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0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593040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642909" y="1318816"/>
            <a:ext cx="4714909" cy="3330962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b="1" spc="-32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ru-RU" b="1" spc="-32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Юрий Яковлевич Яковлев</a:t>
            </a:r>
            <a:r>
              <a:rPr lang="ru-RU" sz="2800" b="1" spc="-32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800" b="1" spc="-32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99"/>
                </a:solidFill>
                <a:latin typeface="Arial"/>
                <a:cs typeface="Arial"/>
              </a:rPr>
              <a:t>Основные вехи 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99"/>
                </a:solidFill>
                <a:latin typeface="Arial"/>
                <a:cs typeface="Arial"/>
              </a:rPr>
              <a:t> жизни и творчества. </a:t>
            </a:r>
          </a:p>
          <a:p>
            <a:pPr marL="20134" algn="ctr">
              <a:lnSpc>
                <a:spcPts val="4329"/>
              </a:lnSpc>
            </a:pPr>
            <a:r>
              <a:rPr lang="ru-RU" sz="2800" b="1" spc="-16" dirty="0" smtClean="0">
                <a:solidFill>
                  <a:srgbClr val="0E5D03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46" name="AutoShape 2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Книга: &quot;Умка&quot; - Юрий Яковлев. Купить книгу, читать рецензии | ISBN  978-5-367-01694-9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91683">
            <a:off x="6905371" y="2017268"/>
            <a:ext cx="1743000" cy="2536224"/>
          </a:xfrm>
          <a:prstGeom prst="rect">
            <a:avLst/>
          </a:prstGeom>
          <a:noFill/>
        </p:spPr>
      </p:pic>
      <p:pic>
        <p:nvPicPr>
          <p:cNvPr id="31750" name="Picture 6" descr="Яковлев, Ю.Я. Как Сережа на войну ходил, 6+ - Подросткам - Советуем  прочитать - Село Черемисско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300937">
            <a:off x="5043592" y="2072696"/>
            <a:ext cx="1640628" cy="2480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53998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dirty="0" smtClean="0"/>
              <a:t>Творческая </a:t>
            </a:r>
            <a:r>
              <a:rPr lang="ru-RU" dirty="0"/>
              <a:t>деятельность</a:t>
            </a:r>
            <a:r>
              <a:rPr lang="ru-RU" sz="3600" spc="-32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spc="-32" dirty="0" err="1">
                <a:latin typeface="Arial" pitchFamily="34" charset="0"/>
                <a:cs typeface="Arial" pitchFamily="34" charset="0"/>
              </a:rPr>
              <a:t>Ю.Я.Яковлева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785800"/>
            <a:ext cx="4286280" cy="4082416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2000" b="0" i="0" dirty="0" smtClean="0"/>
              <a:t>      </a:t>
            </a:r>
            <a:r>
              <a:rPr lang="ru-RU" sz="2000" i="0" dirty="0" smtClean="0">
                <a:solidFill>
                  <a:srgbClr val="0000FF"/>
                </a:solidFill>
              </a:rPr>
              <a:t>В центре внимания писателя стояли нравственные вопросы, ставящие ребёнка или подростка в ситуацию выбора — самопожертвование («Рыцарь Вася», 1964), отстаивание справедливости («А Воробьёв стекло не выбивал», 1972), борьба с жестокостью («Он убил мою собаку», 1964), переживание смерти близких («</a:t>
            </a:r>
            <a:r>
              <a:rPr lang="ru-RU" sz="2000" i="0" dirty="0" err="1" smtClean="0">
                <a:solidFill>
                  <a:srgbClr val="0000FF"/>
                </a:solidFill>
              </a:rPr>
              <a:t>Баваклава</a:t>
            </a:r>
            <a:r>
              <a:rPr lang="ru-RU" sz="2000" i="0" dirty="0" smtClean="0">
                <a:solidFill>
                  <a:srgbClr val="0000FF"/>
                </a:solidFill>
              </a:rPr>
              <a:t>», 1976).</a:t>
            </a:r>
            <a:r>
              <a:rPr lang="ru-RU" sz="1800" i="0" dirty="0" smtClean="0">
                <a:solidFill>
                  <a:srgbClr val="0000FF"/>
                </a:solidFill>
              </a:rPr>
              <a:t> 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Рыцарь Вас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1000114"/>
            <a:ext cx="2000264" cy="2857520"/>
          </a:xfrm>
          <a:prstGeom prst="rect">
            <a:avLst/>
          </a:prstGeom>
          <a:noFill/>
        </p:spPr>
      </p:pic>
      <p:pic>
        <p:nvPicPr>
          <p:cNvPr id="39940" name="Picture 4" descr="Юрий Яковлев ☆ Позавчера была война читать книгу онлайн бесплат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85932"/>
            <a:ext cx="2000264" cy="27051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30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Ю.Я.Яковлев - сценарист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857238"/>
            <a:ext cx="45005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Многогранный и талантливый человек, он пробовал себя и в кино: по его сценариям было снято несколько мультипликационных и художественных фильмов («Умка», «Всадник над городом» и другие).</a:t>
            </a:r>
            <a:r>
              <a:rPr lang="ru-RU" sz="1800" dirty="0" smtClean="0">
                <a:solidFill>
                  <a:srgbClr val="5B1B49"/>
                </a:solidFill>
              </a:rPr>
              <a:t> </a:t>
            </a:r>
          </a:p>
          <a:p>
            <a:pPr fontAlgn="base"/>
            <a:r>
              <a:rPr lang="ru-RU" sz="18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    Ю. Яковлев — один из тех детских писателей, кто искренне интересуется внутренним миром ребёнка и подростка.</a:t>
            </a:r>
            <a:r>
              <a:rPr lang="ru-RU" sz="1800" dirty="0" smtClean="0">
                <a:solidFill>
                  <a:srgbClr val="5B1B49"/>
                </a:solidFill>
              </a:rPr>
              <a:t>  </a:t>
            </a:r>
            <a:endParaRPr lang="ru-RU" sz="1800" b="1" dirty="0" smtClean="0">
              <a:solidFill>
                <a:srgbClr val="5B1B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6" name="Picture 4" descr="Зимородок (1972) - кадры из фильма - советские фильмы - Кино-Театр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902877">
            <a:off x="5474573" y="1144165"/>
            <a:ext cx="2500310" cy="3542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К чему призывает Ю.Я.Яковлев?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6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endParaRPr lang="ru-RU" sz="36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28992" y="857238"/>
            <a:ext cx="550072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Он говорил ребятам: «Ты думаешь, что... удивительная жизнь где-то далеко-далеко. А она, оказывается, рядом с тобой. В этой жизни много трудного, а порой и несправедливого. И не все люди хороши, и не всегда везёт. Но если в твоей груди бьётся горячее сердце, оно, как компас, приведёт тебя к победе над несправедливостью, оно подскажет тебе, как надо поступать, поможет отыскать в жизни хороших людей. Совершать благородные поступки очень трудно, но каждый такой поступок возвышает тебя в твоих же глазах, и в конечном счёте именно из таких поступков складывается новая жизнь».</a:t>
            </a:r>
            <a:endParaRPr lang="ru-RU" sz="1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Яковлев Юрий Яковлевич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2928958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Герои произведений Ю.Я.Яковлева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857238"/>
            <a:ext cx="4786346" cy="4010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en-US" sz="16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Своего юного читателя Ю.Яковлев делает собеседником — не оставляя один на один с трудностями, а приглашая посмотреть, как с проблемами справляются его сверстники. </a:t>
            </a:r>
          </a:p>
          <a:p>
            <a:pPr fontAlgn="base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Герои рассказов Яковлева — обыкновенные дети, школьники. </a:t>
            </a:r>
          </a:p>
          <a:p>
            <a:pPr fontAlgn="base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Кто-то скромный и робкий, кто-то мечтательный и смелый, но всех их объединяет одно: каждый день герои Яковлева открывают что-то новое в себе и в окружающем мире.</a:t>
            </a: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6" name="Picture 4" descr="Яковлев Юрий Яковл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1142990"/>
            <a:ext cx="1949540" cy="2643206"/>
          </a:xfrm>
          <a:prstGeom prst="rect">
            <a:avLst/>
          </a:prstGeom>
          <a:noFill/>
        </p:spPr>
      </p:pic>
      <p:pic>
        <p:nvPicPr>
          <p:cNvPr id="18438" name="Picture 6" descr="Юрий Яковлев – биография, книги, отзывы, цитат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928808"/>
            <a:ext cx="1866900" cy="2590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3438" y="785800"/>
            <a:ext cx="4143404" cy="3600986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  <a:r>
              <a:rPr lang="ru-RU" sz="1800" i="0" dirty="0" smtClean="0">
                <a:solidFill>
                  <a:srgbClr val="0E5D03"/>
                </a:solidFill>
              </a:rPr>
              <a:t>Ю. Яковлев призывает быть более чутким к своим родным, друзьям, а ошибки совершают </a:t>
            </a:r>
            <a:r>
              <a:rPr lang="ru-RU" sz="1800" i="0" dirty="0" smtClean="0">
                <a:solidFill>
                  <a:srgbClr val="0E5D03"/>
                </a:solidFill>
              </a:rPr>
              <a:t>все, </a:t>
            </a:r>
            <a:r>
              <a:rPr lang="ru-RU" sz="1800" i="0" dirty="0" smtClean="0">
                <a:solidFill>
                  <a:srgbClr val="0E5D03"/>
                </a:solidFill>
              </a:rPr>
              <a:t>вопрос только в том, какие уроки мы из них извлекаем. Непривычная ситуация, новое, незнакомое чувство может заставить человека не просто раскрыть неожиданные стороны своего характера, но и заставить измениться, преодолеть свои страхи и свою застенчивость.</a:t>
            </a:r>
            <a:endParaRPr lang="ru-RU" sz="1800" dirty="0">
              <a:solidFill>
                <a:srgbClr val="0E5D0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42859"/>
            <a:ext cx="885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чему призывает Ю.Я.Яковлев?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  <p:pic>
        <p:nvPicPr>
          <p:cNvPr id="16386" name="Picture 2" descr="Автор: Яковлев Юрий Яковлевич | новинки 2021 | книжный интернет-магазин  Лабири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154562">
            <a:off x="1286346" y="1258089"/>
            <a:ext cx="2317617" cy="3297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5399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    Цель творчества Ю.Я.Яковлева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928676"/>
            <a:ext cx="4071966" cy="3600986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  Память — та ниша, где хранятся воспоминания о людях и поступках прошлого. «Я хочу своим творчеством сегодня повлиять на завтрашнего взрослого человека. Сделать его благороднее, чище, добрее, отзывчивее к людям. Я стараюсь представить себе детство людей, которые завтра совершат подвиг во имя человека» —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так сформулировал Ю. Яковлев цель своего творчества. 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39940" name="AutoShape 4" descr="Московский городской народный университет имени А. Л. Шанявского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Юрий Яковлевич Яковлев — Биография. Факты. Личная жиз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071552"/>
            <a:ext cx="3857652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8524193" cy="553998"/>
          </a:xfrm>
        </p:spPr>
        <p:txBody>
          <a:bodyPr/>
          <a:lstStyle/>
          <a:p>
            <a:r>
              <a:rPr lang="ru-RU" dirty="0" smtClean="0"/>
              <a:t>  П</a:t>
            </a:r>
            <a:r>
              <a:rPr lang="ru-RU" sz="3600" dirty="0" smtClean="0"/>
              <a:t>исательский талант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 Ю.Я.Яковлева</a:t>
            </a:r>
            <a:r>
              <a:rPr lang="ru-RU" sz="3600" dirty="0" smtClean="0">
                <a:solidFill>
                  <a:srgbClr val="5B1B49"/>
                </a:solidFill>
              </a:rPr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0" y="928676"/>
            <a:ext cx="4429156" cy="3877985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en-US" sz="1800" b="0" i="0" dirty="0" smtClean="0"/>
              <a:t>     </a:t>
            </a:r>
            <a:r>
              <a:rPr lang="ru-RU" sz="1800" b="0" i="0" dirty="0" smtClean="0"/>
              <a:t> </a:t>
            </a:r>
            <a:r>
              <a:rPr lang="ru-RU" sz="1800" i="0" dirty="0" smtClean="0">
                <a:solidFill>
                  <a:srgbClr val="5B1B49"/>
                </a:solidFill>
              </a:rPr>
              <a:t>Его писательский талант связывает прошлое и настоящее, заставляя читателей задуматься, сопереживать героям рассказов и повестей. Всем строем своих произведений он как бы говорит нам: смотри, читатель, сколько прекрасного вокруг, сколько настоящих героев жило и живёт под одним с тобой небом. Следуй за ними, будь, как они, честным, отважным, верь в себя и не падай духом в трудную минуту.</a:t>
            </a:r>
            <a:endParaRPr lang="ru-RU" sz="1800" dirty="0">
              <a:solidFill>
                <a:srgbClr val="5B1B49"/>
              </a:solidFill>
            </a:endParaRPr>
          </a:p>
        </p:txBody>
      </p:sp>
      <p:sp>
        <p:nvSpPr>
          <p:cNvPr id="39940" name="AutoShape 4" descr="Московский городской народный университет имени А. Л. Шанявского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06" name="Picture 2" descr="Автор: Яковлев Юрий Яковлевич | новинки 2021 | книжный интернет-магазин  Лабири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62697">
            <a:off x="1151092" y="1281280"/>
            <a:ext cx="2428892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1"/>
          </a:xfrm>
        </p:spPr>
        <p:txBody>
          <a:bodyPr/>
          <a:lstStyle/>
          <a:p>
            <a:r>
              <a:rPr lang="ru-RU" dirty="0" smtClean="0"/>
              <a:t> Творческое сотрудничество 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Ю.Я.Яковлева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416270"/>
            <a:ext cx="3744416" cy="4731203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600" i="0" dirty="0" smtClean="0"/>
              <a:t>     </a:t>
            </a:r>
          </a:p>
          <a:p>
            <a:r>
              <a:rPr lang="ru-RU" sz="1600" i="0" dirty="0" smtClean="0"/>
              <a:t>       </a:t>
            </a:r>
            <a:r>
              <a:rPr lang="ru-RU" sz="1800" i="0" dirty="0" smtClean="0"/>
              <a:t>В период ученичества началось общение Юрия Яковлева с известными прозаиками </a:t>
            </a:r>
            <a:r>
              <a:rPr lang="ru-RU" sz="1800" i="0" dirty="0" err="1" smtClean="0"/>
              <a:t>Р.И.Фраерманом</a:t>
            </a:r>
            <a:r>
              <a:rPr lang="ru-RU" sz="1800" i="0" dirty="0" smtClean="0"/>
              <a:t> и Л. А. Кассилем. Повесть  </a:t>
            </a:r>
            <a:r>
              <a:rPr lang="ru-RU" sz="1800" i="0" dirty="0" err="1" smtClean="0"/>
              <a:t>Фраермана</a:t>
            </a:r>
            <a:r>
              <a:rPr lang="ru-RU" sz="1800" i="0" dirty="0" smtClean="0"/>
              <a:t> «Дикая собака Динго, или Повесть о первой любви» </a:t>
            </a:r>
            <a:r>
              <a:rPr lang="ru-RU" sz="1800" i="0" dirty="0" smtClean="0"/>
              <a:t>(</a:t>
            </a:r>
            <a:r>
              <a:rPr lang="ru-RU" sz="1800" i="0" dirty="0" smtClean="0"/>
              <a:t>1939) называл </a:t>
            </a:r>
            <a:endParaRPr lang="ru-RU" sz="1800" i="0" dirty="0" smtClean="0"/>
          </a:p>
          <a:p>
            <a:r>
              <a:rPr lang="ru-RU" sz="1800" i="0" dirty="0" smtClean="0"/>
              <a:t>в </a:t>
            </a:r>
            <a:r>
              <a:rPr lang="ru-RU" sz="1800" i="0" dirty="0" smtClean="0"/>
              <a:t>числе книг, повлиявших </a:t>
            </a:r>
            <a:endParaRPr lang="ru-RU" sz="1800" i="0" dirty="0" smtClean="0"/>
          </a:p>
          <a:p>
            <a:r>
              <a:rPr lang="ru-RU" sz="1800" i="0" dirty="0" smtClean="0"/>
              <a:t>на </a:t>
            </a:r>
            <a:r>
              <a:rPr lang="ru-RU" sz="1800" i="0" dirty="0" smtClean="0"/>
              <a:t>его прозу. </a:t>
            </a:r>
            <a:endParaRPr lang="en-US" sz="1800" i="0" dirty="0" smtClean="0"/>
          </a:p>
          <a:p>
            <a:r>
              <a:rPr lang="ru-RU" sz="1800" i="0" dirty="0" smtClean="0"/>
              <a:t>С творчеством Л. А. Кассиля </a:t>
            </a:r>
            <a:endParaRPr lang="en-US" sz="1800" i="0" dirty="0" smtClean="0"/>
          </a:p>
          <a:p>
            <a:r>
              <a:rPr lang="ru-RU" sz="1800" i="0" dirty="0" smtClean="0"/>
              <a:t>молодой писатель </a:t>
            </a:r>
            <a:endParaRPr lang="en-US" sz="1800" i="0" dirty="0" smtClean="0"/>
          </a:p>
          <a:p>
            <a:r>
              <a:rPr lang="ru-RU" sz="1800" i="0" dirty="0" smtClean="0"/>
              <a:t>познакомился на фронте,</a:t>
            </a:r>
            <a:endParaRPr lang="en-US" sz="1800" i="0" dirty="0" smtClean="0"/>
          </a:p>
          <a:p>
            <a:r>
              <a:rPr lang="ru-RU" sz="1800" i="0" dirty="0" smtClean="0"/>
              <a:t>прочитав </a:t>
            </a:r>
            <a:r>
              <a:rPr lang="ru-RU" sz="1800" i="0" dirty="0" smtClean="0"/>
              <a:t>книгу его военных рассказов «Линия связи».</a:t>
            </a:r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00628" y="3214692"/>
            <a:ext cx="4000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Л.А.Кассиль и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Р.И.Фраерман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5058" name="Picture 2" descr="Фраерман Рувим Исае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435401">
            <a:off x="3851675" y="2765775"/>
            <a:ext cx="1494035" cy="1908256"/>
          </a:xfrm>
          <a:prstGeom prst="rect">
            <a:avLst/>
          </a:prstGeom>
          <a:noFill/>
        </p:spPr>
      </p:pic>
      <p:pic>
        <p:nvPicPr>
          <p:cNvPr id="45060" name="Picture 4" descr="Автор: Фраерман Рувим Исаевич - 12 книг - Читать, Скачать - ЛитМи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1000114"/>
            <a:ext cx="1771650" cy="2143140"/>
          </a:xfrm>
          <a:prstGeom prst="rect">
            <a:avLst/>
          </a:prstGeom>
          <a:noFill/>
        </p:spPr>
      </p:pic>
      <p:sp>
        <p:nvSpPr>
          <p:cNvPr id="45062" name="AutoShape 6" descr="Лев Кассиль: писатель и эпох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4" name="Picture 8" descr="Лев Кассиль - сценарист - биография - советские сценаристы - Кино-Театр.Р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1000114"/>
            <a:ext cx="1714502" cy="2143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53998"/>
          </a:xfrm>
        </p:spPr>
        <p:txBody>
          <a:bodyPr/>
          <a:lstStyle/>
          <a:p>
            <a:r>
              <a:rPr lang="ru-RU" dirty="0" smtClean="0"/>
              <a:t>   Т</a:t>
            </a:r>
            <a:r>
              <a:rPr lang="ru-RU" sz="3600" dirty="0" smtClean="0"/>
              <a:t>ема Великой Отечественной войны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7686" y="714362"/>
            <a:ext cx="4572032" cy="3293209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800" b="0" i="0" dirty="0" smtClean="0"/>
              <a:t>    </a:t>
            </a:r>
          </a:p>
          <a:p>
            <a:r>
              <a:rPr lang="ru-RU" sz="1800" b="0" i="0" dirty="0" smtClean="0"/>
              <a:t>     </a:t>
            </a:r>
            <a:r>
              <a:rPr lang="ru-RU" sz="1800" i="0" dirty="0" smtClean="0">
                <a:solidFill>
                  <a:srgbClr val="000099"/>
                </a:solidFill>
              </a:rPr>
              <a:t>Важнейшее место в творчестве Юрия Яковлева занимала тема Великой Отечественной войны и памяти о ней. Рассказы на эту тему включены в сборники «Сердце земли» (1967), «Позавчера была война» (1970), «Где стояла батарея» (1971), «Колыбельная для мужчин» (1976), «Неприкосновенный запас» (1983), «Кепка-невидимка» (1987). </a:t>
            </a:r>
            <a:endParaRPr lang="ru-RU" sz="1800" dirty="0">
              <a:solidFill>
                <a:srgbClr val="000099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4" name="Picture 4" descr="Книга: &quot;Как Сережа на войну ходил&quot; - Юрий Яковлев. Купить книгу, читать  рецензии | ISBN 978-5-08-006178-3 | Лабири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928808"/>
            <a:ext cx="1847850" cy="2466975"/>
          </a:xfrm>
          <a:prstGeom prst="rect">
            <a:avLst/>
          </a:prstGeom>
          <a:noFill/>
        </p:spPr>
      </p:pic>
      <p:pic>
        <p:nvPicPr>
          <p:cNvPr id="46086" name="Picture 6" descr="Автор: Яковлев Юрий Яковлевич | новинки 2021 | книжный интернет-магазин 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1866900" cy="2447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1"/>
          </a:xfrm>
        </p:spPr>
        <p:txBody>
          <a:bodyPr/>
          <a:lstStyle/>
          <a:p>
            <a:r>
              <a:rPr lang="ru-RU" dirty="0" smtClean="0"/>
              <a:t>        Т</a:t>
            </a:r>
            <a:r>
              <a:rPr lang="ru-RU" sz="3200" dirty="0" smtClean="0"/>
              <a:t>ема Великой Отечественной войны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714362"/>
            <a:ext cx="4214842" cy="3847207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800" i="0" dirty="0" smtClean="0"/>
              <a:t>      </a:t>
            </a:r>
            <a:r>
              <a:rPr lang="ru-RU" sz="1800" i="0" dirty="0" smtClean="0">
                <a:solidFill>
                  <a:srgbClr val="0000FF"/>
                </a:solidFill>
              </a:rPr>
              <a:t>Автора интересовало влияние войны на души людей и их дальнейшие судьбы. У каждого </a:t>
            </a:r>
            <a:r>
              <a:rPr lang="ru-RU" sz="1800" i="0" dirty="0" smtClean="0">
                <a:solidFill>
                  <a:srgbClr val="0000FF"/>
                </a:solidFill>
              </a:rPr>
              <a:t>остаётся </a:t>
            </a:r>
            <a:r>
              <a:rPr lang="ru-RU" sz="1800" i="0" dirty="0" smtClean="0">
                <a:solidFill>
                  <a:srgbClr val="0000FF"/>
                </a:solidFill>
              </a:rPr>
              <a:t>свой «след» — потеря близкого человека («Сердце земли», «Реликвия»), осколок в груди или увечье («Мальчик с коньками», «</a:t>
            </a:r>
            <a:r>
              <a:rPr lang="ru-RU" sz="1800" i="0" dirty="0" err="1" smtClean="0">
                <a:solidFill>
                  <a:srgbClr val="0000FF"/>
                </a:solidFill>
              </a:rPr>
              <a:t>Бамбус</a:t>
            </a:r>
            <a:r>
              <a:rPr lang="ru-RU" sz="1800" i="0" dirty="0" smtClean="0">
                <a:solidFill>
                  <a:srgbClr val="0000FF"/>
                </a:solidFill>
              </a:rPr>
              <a:t>»), боль от гибели друга и тяжёлый долг сообщить правду его родным («Сретенские ворота»), страшные испытания, пережитые детьми («Цветок хлеба», «Девочки с Васильевского острова»), 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6" name="AutoShape 2" descr="Мальчик с коньками (сборник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Мальчик с коньками (сборник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9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914207">
            <a:off x="5581684" y="1302993"/>
            <a:ext cx="2418295" cy="3290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Ю.Я.Яковлева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1000114"/>
            <a:ext cx="50006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Юрий Яковлевич Яковлев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писатель и сценарист, </a:t>
            </a:r>
          </a:p>
          <a:p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автор книг для подростков </a:t>
            </a:r>
          </a:p>
          <a:p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юношества,  многих интересных сюжетов детского киножурнала «Ералаш», сценариев к мультфильмам и детским фильмам. </a:t>
            </a:r>
            <a:r>
              <a:rPr lang="ru-RU" sz="2400" dirty="0" smtClean="0"/>
              <a:t> </a:t>
            </a:r>
            <a:endParaRPr lang="ru-RU" sz="2400" b="1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Автор: Яковлев Юрий Яковлевич | новинки 2021 | книжный интернет-магазин 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142990"/>
            <a:ext cx="2986085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1"/>
          </a:xfrm>
        </p:spPr>
        <p:txBody>
          <a:bodyPr/>
          <a:lstStyle/>
          <a:p>
            <a:r>
              <a:rPr lang="ru-RU" dirty="0" smtClean="0"/>
              <a:t>       Т</a:t>
            </a:r>
            <a:r>
              <a:rPr lang="ru-RU" sz="3200" dirty="0" smtClean="0"/>
              <a:t>ема Великой Отечественной войны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928676"/>
            <a:ext cx="4357718" cy="3323987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2000" i="0" dirty="0" smtClean="0">
                <a:solidFill>
                  <a:srgbClr val="5B1B49"/>
                </a:solidFill>
              </a:rPr>
              <a:t>проявление лучшего в человеке на войне («Подвиг велосипедиста», «Командир роты»). Потомки победителей — юные герои писателя — противостоят забвению прошлого и клевете на героев («Девочки с Васильевского острова», «Друг капитана Гастелло», «Зимородок»). </a:t>
            </a:r>
            <a:endParaRPr lang="ru-RU" sz="2000" dirty="0">
              <a:solidFill>
                <a:srgbClr val="5B1B49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4" name="Picture 4" descr="Лучшие книги Юрия Яковлевича Яковле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2000264" cy="2801344"/>
          </a:xfrm>
          <a:prstGeom prst="rect">
            <a:avLst/>
          </a:prstGeom>
          <a:noFill/>
        </p:spPr>
      </p:pic>
      <p:pic>
        <p:nvPicPr>
          <p:cNvPr id="40966" name="Picture 6" descr="Юрий Яковлев - Зимородок читать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857370"/>
            <a:ext cx="1857388" cy="2724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r>
              <a:rPr lang="ru-RU" dirty="0" smtClean="0"/>
              <a:t>      Последние годы жизни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 Ю.Я.Яковлева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51920" y="1000113"/>
            <a:ext cx="4824536" cy="2985433"/>
          </a:xfrm>
        </p:spPr>
        <p:txBody>
          <a:bodyPr/>
          <a:lstStyle/>
          <a:p>
            <a:pPr fontAlgn="base"/>
            <a:endParaRPr lang="ru-RU" sz="1800" i="0" dirty="0" smtClean="0">
              <a:solidFill>
                <a:srgbClr val="0000FF"/>
              </a:solidFill>
            </a:endParaRPr>
          </a:p>
          <a:p>
            <a:pPr fontAlgn="base"/>
            <a:endParaRPr lang="ru-RU" sz="1800" i="0" dirty="0" smtClean="0">
              <a:solidFill>
                <a:srgbClr val="0000FF"/>
              </a:solidFill>
            </a:endParaRPr>
          </a:p>
          <a:p>
            <a:pPr fontAlgn="base"/>
            <a:endParaRPr lang="ru-RU" sz="1800" i="0" dirty="0" smtClean="0">
              <a:solidFill>
                <a:srgbClr val="0000FF"/>
              </a:solidFill>
            </a:endParaRPr>
          </a:p>
          <a:p>
            <a:pPr algn="ctr" fontAlgn="base"/>
            <a:r>
              <a:rPr lang="ru-RU" sz="2800" i="0" dirty="0" smtClean="0">
                <a:solidFill>
                  <a:srgbClr val="0000FF"/>
                </a:solidFill>
              </a:rPr>
              <a:t>      Умер Юрий Яковлевич Яковлев в Москве 29 декабря 1995 года. Похоронен на Даниловском кладбище.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928676"/>
            <a:ext cx="4429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Могилы знаменитостей. Некрополи Москвы. Даниловское кладбище. Яковлев Юрий  Яковлевич (1922-1995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928676"/>
            <a:ext cx="2876545" cy="3733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928676"/>
            <a:ext cx="8715436" cy="672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призвание –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havas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qiziqish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патриотизм –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vatanparvarlik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интернационализм –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internatsionalizm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многогранный –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serqirra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</a:t>
            </a:r>
            <a:endParaRPr lang="en-US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несправедливый –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adolatsiz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собеседник –</a:t>
            </a: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suhbatdosh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сверстник – 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tengdosh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обыкновенный –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oddiy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застенчивость  –</a:t>
            </a: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uyatchanlik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падай духом  –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umidingizni yo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qotmang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невидимка –</a:t>
            </a: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rinmas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увечье –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jarohat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забвение –</a:t>
            </a: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/>
              <a:t> </a:t>
            </a:r>
            <a:r>
              <a:rPr lang="en-US" sz="1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unutish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самопожертвование </a:t>
            </a: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z-Latn-UZ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fidoyilik</a:t>
            </a:r>
            <a:r>
              <a:rPr lang="en-US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</a:t>
            </a:r>
          </a:p>
          <a:p>
            <a:endParaRPr lang="en-US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</a:t>
            </a:r>
            <a:endParaRPr lang="ru-RU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13" descr="Персональный сайт - Норматив документта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500312"/>
            <a:ext cx="25146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C:\Users\HOME\Desktop\shkolniedlyaoformleniya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1000114"/>
            <a:ext cx="2419352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1082222"/>
            <a:ext cx="6372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Подготовить</a:t>
            </a:r>
            <a:r>
              <a:rPr lang="en-US" sz="3200" b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презентацию    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по биографии   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spc="-32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Ю.Я.Яковлева</a:t>
            </a:r>
            <a:r>
              <a:rPr lang="ru-RU" sz="3200" b="1" spc="-32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8" descr="C:\Users\HOME\Desktop\sho_krashe_distancijne_navchannya_abo_tradicijna_shko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50793" y="2041950"/>
            <a:ext cx="271369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Юрий Яковлевич Яковлев – Центральная Городская Библиотека г. Невинномысс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528" y="1214428"/>
            <a:ext cx="2272906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29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40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Ю.Я.Яковлева</a:t>
            </a:r>
            <a:endParaRPr lang="ru-RU" sz="36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57686" y="1000114"/>
            <a:ext cx="4500594" cy="289308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Юрий Яковлевич Яковлев родился 22 июня 1922 года в Ленинграде (ныне — Санкт- Петербург) в семье служащего.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Яковлев — это псевдоним писателя, взятый по его отчеству, настоящая фамилия —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Ховкин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5" descr="Читать онлайн &quot;Письмо с вулканического острова (Сборник)&quot; автора Яковлев  Юрий Яковлевич - RuLit - Страница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142990"/>
            <a:ext cx="3071834" cy="2971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                      </a:t>
            </a:r>
            <a:r>
              <a:rPr lang="ru-RU" sz="144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</a:t>
            </a:r>
            <a:r>
              <a:rPr lang="ru-RU" sz="1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Ю.Я.Яковлева</a:t>
            </a:r>
            <a:endParaRPr lang="ru-RU" sz="144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defTabSz="914290">
              <a:defRPr/>
            </a:pPr>
            <a:r>
              <a:rPr lang="ru-RU" sz="12800" b="1" kern="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1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857238"/>
            <a:ext cx="44291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 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n-US" sz="18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Отец — Яков Давидович </a:t>
            </a:r>
            <a:r>
              <a:rPr lang="ru-RU" sz="2000" b="1" dirty="0" err="1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Ховкин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, бухгалтер. </a:t>
            </a:r>
            <a:endParaRPr lang="ru-RU" sz="2000" b="1" dirty="0" smtClean="0">
              <a:solidFill>
                <a:srgbClr val="5B1B49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b="1" dirty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Мать </a:t>
            </a:r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— Людмила Алексеевна Филина, во время Первой Мировой войны была сестрой милосердия. Кроме Юрия в семье росла младшая дочь. </a:t>
            </a:r>
          </a:p>
          <a:p>
            <a:r>
              <a:rPr lang="ru-RU" sz="2000" b="1" dirty="0" smtClean="0">
                <a:solidFill>
                  <a:srgbClr val="5B1B4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endParaRPr lang="ru-RU" sz="1800" b="1" dirty="0">
              <a:solidFill>
                <a:srgbClr val="5B1B4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8404" y="3643320"/>
            <a:ext cx="543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Ю.Я.Яковлев с супругой и любимыми 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псами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28674" name="Picture 2" descr="http://umoslovo.ru/images/testi/77-yakovle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71552"/>
            <a:ext cx="4000528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Воспитание Ю.Я.Яковлева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6248" y="928676"/>
            <a:ext cx="45720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Ещё в детстве будущий писатель был членом «Литературного клуба», а его самые первые стихи были напечатаны в школьной стенгазете.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После окончания школы, за полгода до начала Великой Отечественной войны, восемнадцатилетнего 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Ю. Яковлева призвали в армию. Оттого так правдиво и реалистично в рассказах писателя звучит военная тема. «Моя юность связана с войной, с армией. Шесть лет я был рядовым солдатом», — писал он. 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AutoShape 2" descr="Яковлев, Юрий Яковл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Юрий Яковлевич Яковлев, 26 июня 1922 – 29 декабря 1995 // Муниципальная  информационная библиотечная система » Новости » Литературные юбиле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214428"/>
            <a:ext cx="2786082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Ю.Я.Яковлева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928676"/>
            <a:ext cx="43577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На фронте, Ю. Яковлев сначала был наводчиком зенитной батареи, а потом сотрудником фронтовой газеты «Тревога», для которой в часы затишья писал стихи и очерки. Тогда фронтовой журналист и принял окончательное решение стать писателем и сразу после войны поступил в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Литературный институт им. </a:t>
            </a:r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А.М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Горького в Москве.</a:t>
            </a:r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 descr="Неприкосновенный запас (сборник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206929">
            <a:off x="5627574" y="1315905"/>
            <a:ext cx="2127411" cy="3208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2844" y="71421"/>
            <a:ext cx="90011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Начало творческой деятельности Ю.Я.Яковлева </a:t>
            </a:r>
            <a:endParaRPr lang="ru-RU" sz="28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9058" y="928676"/>
            <a:ext cx="521494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Самой первой книгой молодого поэта был сборник стихов для взрослых о буднях армии «Наш адрес», напечатанный в 1949 году, позже появились сборники </a:t>
            </a:r>
          </a:p>
          <a:p>
            <a:pPr fontAlgn="base"/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«В нашем полку» (1951) и «Растут сыновья» (1955). Затем у Ю. Яковлева стали выходить тоненькие стихотворные книжечки для детей. Но, как оказалось, поэзия не была его главным призванием. После опубликования в 1960 году небольшой повести «Станция Мальчики» Ю. Яковлев стал отдавать предпочтение прозе. </a:t>
            </a: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Яковлев, Юрий Яковл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5" name="Picture 7" descr="https://prodetlit.ru/images/thumb/3/39/YAkovlev-YUrij_%281%29.jpg/800px-YAkovlev-YUrij_%281%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071552"/>
            <a:ext cx="2703508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53998"/>
          </a:xfrm>
        </p:spPr>
        <p:txBody>
          <a:bodyPr/>
          <a:lstStyle/>
          <a:p>
            <a:r>
              <a:rPr lang="ru-RU" dirty="0" smtClean="0"/>
              <a:t>   Творческая деятельность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Ю.Я.Яковлева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714362"/>
            <a:ext cx="4357718" cy="2985433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600" i="0" dirty="0" smtClean="0"/>
              <a:t>     </a:t>
            </a:r>
          </a:p>
          <a:p>
            <a:r>
              <a:rPr lang="ru-RU" sz="1800" i="0" dirty="0" smtClean="0"/>
              <a:t>      К моменту окончания Литературного института в 1952 году он уже был автором пяти книг стихов: кроме «Нашего адреса», вышли «Зелёная книга» (1950), «Какая сегодня погода» (1950), «В нашем полку» — единственная книга стихов для взрослых, «Наш Андрейка» (обе 1951). </a:t>
            </a:r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3" name="Picture 1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71552"/>
            <a:ext cx="3643338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3200" dirty="0" smtClean="0"/>
              <a:t>Творческая деятельность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 Ю.Я.Яковлева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7686" y="714362"/>
            <a:ext cx="4643470" cy="4401205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600" i="0" dirty="0" smtClean="0"/>
              <a:t>     </a:t>
            </a:r>
            <a:r>
              <a:rPr lang="ru-RU" sz="1800" b="0" i="0" dirty="0" smtClean="0"/>
              <a:t>     </a:t>
            </a:r>
            <a:r>
              <a:rPr lang="ru-RU" sz="1800" i="0" dirty="0" smtClean="0"/>
              <a:t>В раннем творчестве заметно влияние Агнии </a:t>
            </a:r>
            <a:r>
              <a:rPr lang="ru-RU" sz="1800" i="0" dirty="0" err="1" smtClean="0"/>
              <a:t>Барто</a:t>
            </a:r>
            <a:r>
              <a:rPr lang="ru-RU" sz="1800" i="0" dirty="0" smtClean="0"/>
              <a:t> и Сергея Михалкова. Поэтические произведения Юрия Яковлева не выделялись на фоне современной ему литературы и не выходили за очерченные идеологией рамки. Стихотворения учили читателя патриотизму и интернационализму, любви к родной природе («Какая сегодня погода», 1950), трудолюбию и уважению к чужой работе («Кому спасибо говорим», 1954), решительности («Про смелого Никиту», 1954) и т. п.</a:t>
            </a:r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500444"/>
            <a:ext cx="4357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Агния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Барто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Сергей Михалков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43010" name="Picture 2" descr="Агния Барто. Краткая биография. Стихи Агнии Бар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14"/>
            <a:ext cx="2000264" cy="2381250"/>
          </a:xfrm>
          <a:prstGeom prst="rect">
            <a:avLst/>
          </a:prstGeom>
          <a:noFill/>
        </p:spPr>
      </p:pic>
      <p:pic>
        <p:nvPicPr>
          <p:cNvPr id="43012" name="Picture 4" descr="Сергей Михалков — фильмы — КиноПоис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000114"/>
            <a:ext cx="1928826" cy="2357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16509</TotalTime>
  <Words>1365</Words>
  <Application>Microsoft Office PowerPoint</Application>
  <PresentationFormat>Экран (16:9)</PresentationFormat>
  <Paragraphs>249</Paragraphs>
  <Slides>23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Comic Sans MS</vt:lpstr>
      <vt:lpstr>Office Theme</vt:lpstr>
      <vt:lpstr>     Литературное                     чтение</vt:lpstr>
      <vt:lpstr>Биография Ю.Я.Яковлева</vt:lpstr>
      <vt:lpstr>                 </vt:lpstr>
      <vt:lpstr>                          </vt:lpstr>
      <vt:lpstr>                 </vt:lpstr>
      <vt:lpstr>                 </vt:lpstr>
      <vt:lpstr>                 </vt:lpstr>
      <vt:lpstr>   Творческая деятельность Ю.Я.Яковлева </vt:lpstr>
      <vt:lpstr>   Творческая деятельность Ю.Я.Яковлева </vt:lpstr>
      <vt:lpstr>   Творческая деятельность Ю.Я.Яковлева</vt:lpstr>
      <vt:lpstr>                 </vt:lpstr>
      <vt:lpstr>                 </vt:lpstr>
      <vt:lpstr>                 </vt:lpstr>
      <vt:lpstr>            </vt:lpstr>
      <vt:lpstr>     Цель творчества Ю.Я.Яковлева</vt:lpstr>
      <vt:lpstr>  Писательский талант Ю.Я.Яковлева </vt:lpstr>
      <vt:lpstr> Творческое сотрудничество Ю.Я.Яковлева</vt:lpstr>
      <vt:lpstr>   Тема Великой Отечественной войны</vt:lpstr>
      <vt:lpstr>        Тема Великой Отечественной войны</vt:lpstr>
      <vt:lpstr>       Тема Великой Отечественной войны</vt:lpstr>
      <vt:lpstr>      Последние годы жизни Ю.Я.Яковлева</vt:lpstr>
      <vt:lpstr>              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751</cp:revision>
  <dcterms:created xsi:type="dcterms:W3CDTF">2020-04-13T08:05:42Z</dcterms:created>
  <dcterms:modified xsi:type="dcterms:W3CDTF">2021-01-18T12:43:24Z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