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71" r:id="rId3"/>
    <p:sldId id="276" r:id="rId4"/>
    <p:sldId id="293" r:id="rId5"/>
    <p:sldId id="294" r:id="rId6"/>
    <p:sldId id="295" r:id="rId7"/>
    <p:sldId id="287" r:id="rId8"/>
    <p:sldId id="301" r:id="rId9"/>
    <p:sldId id="285" r:id="rId10"/>
    <p:sldId id="297" r:id="rId11"/>
    <p:sldId id="303" r:id="rId12"/>
    <p:sldId id="292" r:id="rId13"/>
    <p:sldId id="300" r:id="rId14"/>
    <p:sldId id="299" r:id="rId15"/>
    <p:sldId id="269" r:id="rId16"/>
  </p:sldIdLst>
  <p:sldSz cx="9144000" cy="5143500" type="screen16x9"/>
  <p:notesSz cx="5765800" cy="3244850"/>
  <p:defaultTextStyle>
    <a:defPPr>
      <a:defRPr lang="ru-RU"/>
    </a:defPPr>
    <a:lvl1pPr marL="0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936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873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809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745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682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618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554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491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4565">
          <p15:clr>
            <a:srgbClr val="A4A3A4"/>
          </p15:clr>
        </p15:guide>
        <p15:guide id="4" pos="34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4" autoAdjust="0"/>
    <p:restoredTop sz="72573" autoAdjust="0"/>
  </p:normalViewPr>
  <p:slideViewPr>
    <p:cSldViewPr>
      <p:cViewPr varScale="1">
        <p:scale>
          <a:sx n="59" d="100"/>
          <a:sy n="59" d="100"/>
        </p:scale>
        <p:origin x="-1280" y="44"/>
      </p:cViewPr>
      <p:guideLst>
        <p:guide orient="horz" pos="2880"/>
        <p:guide pos="2160"/>
        <p:guide orient="horz" pos="4565"/>
        <p:guide pos="34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C58A5B-24D5-4633-A347-4D8F0806F4D7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03D9700F-1A9B-4440-B1E0-FFC25052673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ЭПИЧЕСКИЕ ПРОИЗВЕДЕНИЯ</a:t>
          </a:r>
        </a:p>
      </dgm:t>
    </dgm:pt>
    <dgm:pt modelId="{4989E41F-80F4-4B3F-8C46-33AB16CE006F}" type="parTrans" cxnId="{A5EDA9A7-27DE-4EF2-808B-28968C666717}">
      <dgm:prSet/>
      <dgm:spPr/>
      <dgm:t>
        <a:bodyPr/>
        <a:lstStyle/>
        <a:p>
          <a:endParaRPr lang="ru-RU"/>
        </a:p>
      </dgm:t>
    </dgm:pt>
    <dgm:pt modelId="{23BE0F24-6C81-4BE4-AC8D-1571F569A638}" type="sibTrans" cxnId="{A5EDA9A7-27DE-4EF2-808B-28968C666717}">
      <dgm:prSet/>
      <dgm:spPr/>
      <dgm:t>
        <a:bodyPr/>
        <a:lstStyle/>
        <a:p>
          <a:endParaRPr lang="ru-RU"/>
        </a:p>
      </dgm:t>
    </dgm:pt>
    <dgm:pt modelId="{EA41C33F-0471-4E3D-B946-ACD3F2188357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повесть</a:t>
          </a: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«Пиковая дама» </a:t>
          </a:r>
        </a:p>
      </dgm:t>
    </dgm:pt>
    <dgm:pt modelId="{C7E229AD-6662-4344-AAA0-BCD62100F5D0}" type="parTrans" cxnId="{123FA99B-5198-4CDA-BB15-E42C080FE4F5}">
      <dgm:prSet/>
      <dgm:spPr/>
      <dgm:t>
        <a:bodyPr/>
        <a:lstStyle/>
        <a:p>
          <a:endParaRPr lang="ru-RU"/>
        </a:p>
      </dgm:t>
    </dgm:pt>
    <dgm:pt modelId="{8FC4A745-B7F0-4B30-AA23-0CB310877E61}" type="sibTrans" cxnId="{123FA99B-5198-4CDA-BB15-E42C080FE4F5}">
      <dgm:prSet/>
      <dgm:spPr/>
      <dgm:t>
        <a:bodyPr/>
        <a:lstStyle/>
        <a:p>
          <a:endParaRPr lang="ru-RU"/>
        </a:p>
      </dgm:t>
    </dgm:pt>
    <dgm:pt modelId="{2FE0904E-976D-43F0-B71D-01545B75E408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rPr>
            <a:t>повесть</a:t>
          </a: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rPr>
            <a:t>  «Капитанская дочка»</a:t>
          </a:r>
          <a:endParaRPr kumimoji="0" lang="ru-RU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4183760E-4ABB-4D1C-A0CF-C09C7FE1C386}" type="parTrans" cxnId="{479D0FC1-B3CA-4FDB-A623-B9656C6C2F38}">
      <dgm:prSet/>
      <dgm:spPr/>
      <dgm:t>
        <a:bodyPr/>
        <a:lstStyle/>
        <a:p>
          <a:endParaRPr lang="ru-RU"/>
        </a:p>
      </dgm:t>
    </dgm:pt>
    <dgm:pt modelId="{9B54E31F-2508-4B19-8979-E0835031791A}" type="sibTrans" cxnId="{479D0FC1-B3CA-4FDB-A623-B9656C6C2F38}">
      <dgm:prSet/>
      <dgm:spPr/>
      <dgm:t>
        <a:bodyPr/>
        <a:lstStyle/>
        <a:p>
          <a:endParaRPr lang="ru-RU"/>
        </a:p>
      </dgm:t>
    </dgm:pt>
    <dgm:pt modelId="{8C821381-F35A-40DA-ABCF-8CD0E6D69745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«</a:t>
          </a: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Повести</a:t>
          </a: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Белкина»</a:t>
          </a:r>
        </a:p>
      </dgm:t>
    </dgm:pt>
    <dgm:pt modelId="{D1F211BF-C540-4190-8253-398FD084BBC6}" type="parTrans" cxnId="{5AA4DF9A-7855-4EDF-8979-B0EECF2CB97E}">
      <dgm:prSet/>
      <dgm:spPr/>
      <dgm:t>
        <a:bodyPr/>
        <a:lstStyle/>
        <a:p>
          <a:endParaRPr lang="ru-RU"/>
        </a:p>
      </dgm:t>
    </dgm:pt>
    <dgm:pt modelId="{A5F5C797-1659-438B-AFBD-B0797308EB9B}" type="sibTrans" cxnId="{5AA4DF9A-7855-4EDF-8979-B0EECF2CB97E}">
      <dgm:prSet/>
      <dgm:spPr/>
      <dgm:t>
        <a:bodyPr/>
        <a:lstStyle/>
        <a:p>
          <a:endParaRPr lang="ru-RU"/>
        </a:p>
      </dgm:t>
    </dgm:pt>
    <dgm:pt modelId="{0D9E9BF8-5277-40DA-81B0-A3A36EEC965C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роман</a:t>
          </a: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 «Дубровский»</a:t>
          </a:r>
        </a:p>
      </dgm:t>
    </dgm:pt>
    <dgm:pt modelId="{88533897-9B3F-41D3-ADE2-BCD8A72B036B}" type="parTrans" cxnId="{F377F8DE-E0E3-4229-8E81-D4E0DAA76A58}">
      <dgm:prSet/>
      <dgm:spPr/>
      <dgm:t>
        <a:bodyPr/>
        <a:lstStyle/>
        <a:p>
          <a:endParaRPr lang="ru-RU"/>
        </a:p>
      </dgm:t>
    </dgm:pt>
    <dgm:pt modelId="{454942D1-9731-4447-961E-4EBE584FA8C8}" type="sibTrans" cxnId="{F377F8DE-E0E3-4229-8E81-D4E0DAA76A58}">
      <dgm:prSet/>
      <dgm:spPr/>
      <dgm:t>
        <a:bodyPr/>
        <a:lstStyle/>
        <a:p>
          <a:endParaRPr lang="ru-RU"/>
        </a:p>
      </dgm:t>
    </dgm:pt>
    <dgm:pt modelId="{35AB427B-F40F-4F3C-9C37-99F52D018051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endParaRPr lang="ru-RU" sz="2000" b="1" i="0" u="none" dirty="0" smtClean="0"/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«</a:t>
          </a: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Роман</a:t>
          </a: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в письмах»</a:t>
          </a:r>
        </a:p>
      </dgm:t>
    </dgm:pt>
    <dgm:pt modelId="{38484AED-FB64-4839-8759-EC81AAA0FE01}" type="sibTrans" cxnId="{C0F6FBCA-34B8-49F6-A935-CD4E41504395}">
      <dgm:prSet/>
      <dgm:spPr/>
      <dgm:t>
        <a:bodyPr/>
        <a:lstStyle/>
        <a:p>
          <a:endParaRPr lang="ru-RU"/>
        </a:p>
      </dgm:t>
    </dgm:pt>
    <dgm:pt modelId="{78FBCB02-D338-47E2-8A6E-66371358EAA6}" type="parTrans" cxnId="{C0F6FBCA-34B8-49F6-A935-CD4E41504395}">
      <dgm:prSet/>
      <dgm:spPr/>
      <dgm:t>
        <a:bodyPr/>
        <a:lstStyle/>
        <a:p>
          <a:endParaRPr lang="ru-RU"/>
        </a:p>
      </dgm:t>
    </dgm:pt>
    <dgm:pt modelId="{88945E9F-4B00-4269-9F07-F57A9629328D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роман</a:t>
          </a: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«Арап Петра Великого»  </a:t>
          </a:r>
        </a:p>
      </dgm:t>
    </dgm:pt>
    <dgm:pt modelId="{DE38CBB1-110E-4162-8711-8D370315778F}" type="sibTrans" cxnId="{177B2F74-2A70-4482-867C-554172A66BD3}">
      <dgm:prSet/>
      <dgm:spPr/>
      <dgm:t>
        <a:bodyPr/>
        <a:lstStyle/>
        <a:p>
          <a:endParaRPr lang="ru-RU"/>
        </a:p>
      </dgm:t>
    </dgm:pt>
    <dgm:pt modelId="{14C435EC-33EC-4379-8D35-B12F2EC0FE03}" type="parTrans" cxnId="{177B2F74-2A70-4482-867C-554172A66BD3}">
      <dgm:prSet/>
      <dgm:spPr/>
      <dgm:t>
        <a:bodyPr/>
        <a:lstStyle/>
        <a:p>
          <a:endParaRPr lang="ru-RU"/>
        </a:p>
      </dgm:t>
    </dgm:pt>
    <dgm:pt modelId="{34FE1C28-C059-4C30-A55D-D33025606718}" type="pres">
      <dgm:prSet presAssocID="{4CC58A5B-24D5-4633-A347-4D8F0806F4D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490F054-C869-458F-B258-8E77F40B5CEA}" type="pres">
      <dgm:prSet presAssocID="{03D9700F-1A9B-4440-B1E0-FFC25052673F}" presName="centerShape" presStyleLbl="node0" presStyleIdx="0" presStyleCnt="1" custScaleX="286108" custScaleY="127792"/>
      <dgm:spPr/>
      <dgm:t>
        <a:bodyPr/>
        <a:lstStyle/>
        <a:p>
          <a:endParaRPr lang="ru-RU"/>
        </a:p>
      </dgm:t>
    </dgm:pt>
    <dgm:pt modelId="{B4011A41-D1E7-4028-B1F8-676811628A96}" type="pres">
      <dgm:prSet presAssocID="{C7E229AD-6662-4344-AAA0-BCD62100F5D0}" presName="Name9" presStyleLbl="parChTrans1D2" presStyleIdx="0" presStyleCnt="6"/>
      <dgm:spPr/>
      <dgm:t>
        <a:bodyPr/>
        <a:lstStyle/>
        <a:p>
          <a:endParaRPr lang="ru-RU"/>
        </a:p>
      </dgm:t>
    </dgm:pt>
    <dgm:pt modelId="{43BEAA01-0F70-4EBF-9131-3EC336929823}" type="pres">
      <dgm:prSet presAssocID="{C7E229AD-6662-4344-AAA0-BCD62100F5D0}" presName="connTx" presStyleLbl="parChTrans1D2" presStyleIdx="0" presStyleCnt="6"/>
      <dgm:spPr/>
      <dgm:t>
        <a:bodyPr/>
        <a:lstStyle/>
        <a:p>
          <a:endParaRPr lang="ru-RU"/>
        </a:p>
      </dgm:t>
    </dgm:pt>
    <dgm:pt modelId="{0EE58FD3-9E4D-4FF4-B47C-2E869B6AB9E2}" type="pres">
      <dgm:prSet presAssocID="{EA41C33F-0471-4E3D-B946-ACD3F2188357}" presName="node" presStyleLbl="node1" presStyleIdx="0" presStyleCnt="6" custScaleX="2762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33DF5F-F486-4348-8818-D79D2931E47B}" type="pres">
      <dgm:prSet presAssocID="{4183760E-4ABB-4D1C-A0CF-C09C7FE1C386}" presName="Name9" presStyleLbl="parChTrans1D2" presStyleIdx="1" presStyleCnt="6"/>
      <dgm:spPr/>
      <dgm:t>
        <a:bodyPr/>
        <a:lstStyle/>
        <a:p>
          <a:endParaRPr lang="ru-RU"/>
        </a:p>
      </dgm:t>
    </dgm:pt>
    <dgm:pt modelId="{E1BB8133-1903-411B-B241-D0C3E8F98D46}" type="pres">
      <dgm:prSet presAssocID="{4183760E-4ABB-4D1C-A0CF-C09C7FE1C386}" presName="connTx" presStyleLbl="parChTrans1D2" presStyleIdx="1" presStyleCnt="6"/>
      <dgm:spPr/>
      <dgm:t>
        <a:bodyPr/>
        <a:lstStyle/>
        <a:p>
          <a:endParaRPr lang="ru-RU"/>
        </a:p>
      </dgm:t>
    </dgm:pt>
    <dgm:pt modelId="{04EA0E98-6DEE-4B41-9197-271221097686}" type="pres">
      <dgm:prSet presAssocID="{2FE0904E-976D-43F0-B71D-01545B75E408}" presName="node" presStyleLbl="node1" presStyleIdx="1" presStyleCnt="6" custScaleX="237301" custScaleY="114422" custRadScaleRad="190787" custRadScaleInc="38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DF0479-9E1F-4789-817A-BE6163C9C7C0}" type="pres">
      <dgm:prSet presAssocID="{D1F211BF-C540-4190-8253-398FD084BBC6}" presName="Name9" presStyleLbl="parChTrans1D2" presStyleIdx="2" presStyleCnt="6"/>
      <dgm:spPr/>
      <dgm:t>
        <a:bodyPr/>
        <a:lstStyle/>
        <a:p>
          <a:endParaRPr lang="ru-RU"/>
        </a:p>
      </dgm:t>
    </dgm:pt>
    <dgm:pt modelId="{49EA4096-494D-42D2-8E5D-9BC6A82BC5F0}" type="pres">
      <dgm:prSet presAssocID="{D1F211BF-C540-4190-8253-398FD084BBC6}" presName="connTx" presStyleLbl="parChTrans1D2" presStyleIdx="2" presStyleCnt="6"/>
      <dgm:spPr/>
      <dgm:t>
        <a:bodyPr/>
        <a:lstStyle/>
        <a:p>
          <a:endParaRPr lang="ru-RU"/>
        </a:p>
      </dgm:t>
    </dgm:pt>
    <dgm:pt modelId="{A894FDE4-EEFD-4447-89A2-601187B43B8E}" type="pres">
      <dgm:prSet presAssocID="{8C821381-F35A-40DA-ABCF-8CD0E6D69745}" presName="node" presStyleLbl="node1" presStyleIdx="2" presStyleCnt="6" custScaleX="239222" custScaleY="125430" custRadScaleRad="195742" custRadScaleInc="-61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20D831-EA18-4B97-9C6E-27CFDCB92036}" type="pres">
      <dgm:prSet presAssocID="{78FBCB02-D338-47E2-8A6E-66371358EAA6}" presName="Name9" presStyleLbl="parChTrans1D2" presStyleIdx="3" presStyleCnt="6"/>
      <dgm:spPr/>
      <dgm:t>
        <a:bodyPr/>
        <a:lstStyle/>
        <a:p>
          <a:endParaRPr lang="ru-RU"/>
        </a:p>
      </dgm:t>
    </dgm:pt>
    <dgm:pt modelId="{8B701981-E590-413C-8023-032E77C5721C}" type="pres">
      <dgm:prSet presAssocID="{78FBCB02-D338-47E2-8A6E-66371358EAA6}" presName="connTx" presStyleLbl="parChTrans1D2" presStyleIdx="3" presStyleCnt="6"/>
      <dgm:spPr/>
      <dgm:t>
        <a:bodyPr/>
        <a:lstStyle/>
        <a:p>
          <a:endParaRPr lang="ru-RU"/>
        </a:p>
      </dgm:t>
    </dgm:pt>
    <dgm:pt modelId="{AF3AA2CE-79F5-49BA-9354-96B1679D984E}" type="pres">
      <dgm:prSet presAssocID="{35AB427B-F40F-4F3C-9C37-99F52D018051}" presName="node" presStyleLbl="node1" presStyleIdx="3" presStyleCnt="6" custScaleX="260667" custScaleY="104923" custRadScaleRad="92138" custRadScaleInc="-188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4B70C4-26A6-4808-BB84-84CA50D4925E}" type="pres">
      <dgm:prSet presAssocID="{14C435EC-33EC-4379-8D35-B12F2EC0FE03}" presName="Name9" presStyleLbl="parChTrans1D2" presStyleIdx="4" presStyleCnt="6"/>
      <dgm:spPr/>
      <dgm:t>
        <a:bodyPr/>
        <a:lstStyle/>
        <a:p>
          <a:endParaRPr lang="ru-RU"/>
        </a:p>
      </dgm:t>
    </dgm:pt>
    <dgm:pt modelId="{F00757E2-A473-4B04-951B-1DC671C4619D}" type="pres">
      <dgm:prSet presAssocID="{14C435EC-33EC-4379-8D35-B12F2EC0FE03}" presName="connTx" presStyleLbl="parChTrans1D2" presStyleIdx="4" presStyleCnt="6"/>
      <dgm:spPr/>
      <dgm:t>
        <a:bodyPr/>
        <a:lstStyle/>
        <a:p>
          <a:endParaRPr lang="ru-RU"/>
        </a:p>
      </dgm:t>
    </dgm:pt>
    <dgm:pt modelId="{4D1C0439-FB39-4297-80F7-65A257ABBD63}" type="pres">
      <dgm:prSet presAssocID="{88945E9F-4B00-4269-9F07-F57A9629328D}" presName="node" presStyleLbl="node1" presStyleIdx="4" presStyleCnt="6" custScaleX="273168" custScaleY="124251" custRadScaleRad="194653" custRadScaleInc="464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8D2AC5-967D-4587-9BF2-DC8835E54FD5}" type="pres">
      <dgm:prSet presAssocID="{88533897-9B3F-41D3-ADE2-BCD8A72B036B}" presName="Name9" presStyleLbl="parChTrans1D2" presStyleIdx="5" presStyleCnt="6"/>
      <dgm:spPr/>
      <dgm:t>
        <a:bodyPr/>
        <a:lstStyle/>
        <a:p>
          <a:endParaRPr lang="ru-RU"/>
        </a:p>
      </dgm:t>
    </dgm:pt>
    <dgm:pt modelId="{44201E72-A448-4B19-9C4B-89A0449687D4}" type="pres">
      <dgm:prSet presAssocID="{88533897-9B3F-41D3-ADE2-BCD8A72B036B}" presName="connTx" presStyleLbl="parChTrans1D2" presStyleIdx="5" presStyleCnt="6"/>
      <dgm:spPr/>
      <dgm:t>
        <a:bodyPr/>
        <a:lstStyle/>
        <a:p>
          <a:endParaRPr lang="ru-RU"/>
        </a:p>
      </dgm:t>
    </dgm:pt>
    <dgm:pt modelId="{2BF5D388-3DB4-4EB3-8149-740A6695CCB8}" type="pres">
      <dgm:prSet presAssocID="{0D9E9BF8-5277-40DA-81B0-A3A36EEC965C}" presName="node" presStyleLbl="node1" presStyleIdx="5" presStyleCnt="6" custScaleX="248989" custScaleY="120039" custRadScaleRad="193735" custRadScaleInc="-46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AF82FA-B879-44A9-B5F3-9939F9F783D3}" type="presOf" srcId="{88533897-9B3F-41D3-ADE2-BCD8A72B036B}" destId="{44201E72-A448-4B19-9C4B-89A0449687D4}" srcOrd="1" destOrd="0" presId="urn:microsoft.com/office/officeart/2005/8/layout/radial1"/>
    <dgm:cxn modelId="{B3969513-7CF4-4501-869D-2443C50E6720}" type="presOf" srcId="{88945E9F-4B00-4269-9F07-F57A9629328D}" destId="{4D1C0439-FB39-4297-80F7-65A257ABBD63}" srcOrd="0" destOrd="0" presId="urn:microsoft.com/office/officeart/2005/8/layout/radial1"/>
    <dgm:cxn modelId="{E7F9EE33-5C16-49D3-89FD-BFBEF000E916}" type="presOf" srcId="{78FBCB02-D338-47E2-8A6E-66371358EAA6}" destId="{0920D831-EA18-4B97-9C6E-27CFDCB92036}" srcOrd="0" destOrd="0" presId="urn:microsoft.com/office/officeart/2005/8/layout/radial1"/>
    <dgm:cxn modelId="{177B2F74-2A70-4482-867C-554172A66BD3}" srcId="{03D9700F-1A9B-4440-B1E0-FFC25052673F}" destId="{88945E9F-4B00-4269-9F07-F57A9629328D}" srcOrd="4" destOrd="0" parTransId="{14C435EC-33EC-4379-8D35-B12F2EC0FE03}" sibTransId="{DE38CBB1-110E-4162-8711-8D370315778F}"/>
    <dgm:cxn modelId="{C0F6FBCA-34B8-49F6-A935-CD4E41504395}" srcId="{03D9700F-1A9B-4440-B1E0-FFC25052673F}" destId="{35AB427B-F40F-4F3C-9C37-99F52D018051}" srcOrd="3" destOrd="0" parTransId="{78FBCB02-D338-47E2-8A6E-66371358EAA6}" sibTransId="{38484AED-FB64-4839-8759-EC81AAA0FE01}"/>
    <dgm:cxn modelId="{3B13A0E6-4ED5-43EE-B1C0-40ED391D5D18}" type="presOf" srcId="{88533897-9B3F-41D3-ADE2-BCD8A72B036B}" destId="{F88D2AC5-967D-4587-9BF2-DC8835E54FD5}" srcOrd="0" destOrd="0" presId="urn:microsoft.com/office/officeart/2005/8/layout/radial1"/>
    <dgm:cxn modelId="{B4D84DEE-9460-4DE8-8A35-EE8DAC58C91F}" type="presOf" srcId="{4183760E-4ABB-4D1C-A0CF-C09C7FE1C386}" destId="{E1BB8133-1903-411B-B241-D0C3E8F98D46}" srcOrd="1" destOrd="0" presId="urn:microsoft.com/office/officeart/2005/8/layout/radial1"/>
    <dgm:cxn modelId="{28671CE2-BCC5-4D9D-B71F-EFA65421636D}" type="presOf" srcId="{0D9E9BF8-5277-40DA-81B0-A3A36EEC965C}" destId="{2BF5D388-3DB4-4EB3-8149-740A6695CCB8}" srcOrd="0" destOrd="0" presId="urn:microsoft.com/office/officeart/2005/8/layout/radial1"/>
    <dgm:cxn modelId="{214D5D33-EBD6-4EFD-BE55-62BCCC62F195}" type="presOf" srcId="{C7E229AD-6662-4344-AAA0-BCD62100F5D0}" destId="{43BEAA01-0F70-4EBF-9131-3EC336929823}" srcOrd="1" destOrd="0" presId="urn:microsoft.com/office/officeart/2005/8/layout/radial1"/>
    <dgm:cxn modelId="{BA2F0E3D-1A82-4989-8706-CBA70B3906FD}" type="presOf" srcId="{4CC58A5B-24D5-4633-A347-4D8F0806F4D7}" destId="{34FE1C28-C059-4C30-A55D-D33025606718}" srcOrd="0" destOrd="0" presId="urn:microsoft.com/office/officeart/2005/8/layout/radial1"/>
    <dgm:cxn modelId="{0F813FAE-0DAC-4B6B-8E8D-A45D2506CE77}" type="presOf" srcId="{2FE0904E-976D-43F0-B71D-01545B75E408}" destId="{04EA0E98-6DEE-4B41-9197-271221097686}" srcOrd="0" destOrd="0" presId="urn:microsoft.com/office/officeart/2005/8/layout/radial1"/>
    <dgm:cxn modelId="{BD8903A8-DCEC-4300-A077-2D910A60040B}" type="presOf" srcId="{14C435EC-33EC-4379-8D35-B12F2EC0FE03}" destId="{C34B70C4-26A6-4808-BB84-84CA50D4925E}" srcOrd="0" destOrd="0" presId="urn:microsoft.com/office/officeart/2005/8/layout/radial1"/>
    <dgm:cxn modelId="{D59A21CF-BF14-4A61-8EB5-D943879D8266}" type="presOf" srcId="{03D9700F-1A9B-4440-B1E0-FFC25052673F}" destId="{8490F054-C869-458F-B258-8E77F40B5CEA}" srcOrd="0" destOrd="0" presId="urn:microsoft.com/office/officeart/2005/8/layout/radial1"/>
    <dgm:cxn modelId="{479D0FC1-B3CA-4FDB-A623-B9656C6C2F38}" srcId="{03D9700F-1A9B-4440-B1E0-FFC25052673F}" destId="{2FE0904E-976D-43F0-B71D-01545B75E408}" srcOrd="1" destOrd="0" parTransId="{4183760E-4ABB-4D1C-A0CF-C09C7FE1C386}" sibTransId="{9B54E31F-2508-4B19-8979-E0835031791A}"/>
    <dgm:cxn modelId="{A5EDA9A7-27DE-4EF2-808B-28968C666717}" srcId="{4CC58A5B-24D5-4633-A347-4D8F0806F4D7}" destId="{03D9700F-1A9B-4440-B1E0-FFC25052673F}" srcOrd="0" destOrd="0" parTransId="{4989E41F-80F4-4B3F-8C46-33AB16CE006F}" sibTransId="{23BE0F24-6C81-4BE4-AC8D-1571F569A638}"/>
    <dgm:cxn modelId="{09481B3A-D8F3-4597-B2CA-3F6675E55282}" type="presOf" srcId="{35AB427B-F40F-4F3C-9C37-99F52D018051}" destId="{AF3AA2CE-79F5-49BA-9354-96B1679D984E}" srcOrd="0" destOrd="0" presId="urn:microsoft.com/office/officeart/2005/8/layout/radial1"/>
    <dgm:cxn modelId="{B745A175-30AE-453D-B320-5E14CE9EE3A0}" type="presOf" srcId="{4183760E-4ABB-4D1C-A0CF-C09C7FE1C386}" destId="{0333DF5F-F486-4348-8818-D79D2931E47B}" srcOrd="0" destOrd="0" presId="urn:microsoft.com/office/officeart/2005/8/layout/radial1"/>
    <dgm:cxn modelId="{39CE7ED5-012B-4880-A1EA-2A137553548C}" type="presOf" srcId="{D1F211BF-C540-4190-8253-398FD084BBC6}" destId="{49EA4096-494D-42D2-8E5D-9BC6A82BC5F0}" srcOrd="1" destOrd="0" presId="urn:microsoft.com/office/officeart/2005/8/layout/radial1"/>
    <dgm:cxn modelId="{66901CE6-FAD4-497D-A025-362DFC51538C}" type="presOf" srcId="{D1F211BF-C540-4190-8253-398FD084BBC6}" destId="{EBDF0479-9E1F-4789-817A-BE6163C9C7C0}" srcOrd="0" destOrd="0" presId="urn:microsoft.com/office/officeart/2005/8/layout/radial1"/>
    <dgm:cxn modelId="{5AA4DF9A-7855-4EDF-8979-B0EECF2CB97E}" srcId="{03D9700F-1A9B-4440-B1E0-FFC25052673F}" destId="{8C821381-F35A-40DA-ABCF-8CD0E6D69745}" srcOrd="2" destOrd="0" parTransId="{D1F211BF-C540-4190-8253-398FD084BBC6}" sibTransId="{A5F5C797-1659-438B-AFBD-B0797308EB9B}"/>
    <dgm:cxn modelId="{97BADF66-B94E-413D-BDC0-C0EEB6CD0645}" type="presOf" srcId="{EA41C33F-0471-4E3D-B946-ACD3F2188357}" destId="{0EE58FD3-9E4D-4FF4-B47C-2E869B6AB9E2}" srcOrd="0" destOrd="0" presId="urn:microsoft.com/office/officeart/2005/8/layout/radial1"/>
    <dgm:cxn modelId="{C251A4B3-3B0F-47C9-B8DB-6A18496D5BCA}" type="presOf" srcId="{8C821381-F35A-40DA-ABCF-8CD0E6D69745}" destId="{A894FDE4-EEFD-4447-89A2-601187B43B8E}" srcOrd="0" destOrd="0" presId="urn:microsoft.com/office/officeart/2005/8/layout/radial1"/>
    <dgm:cxn modelId="{03459BFA-26A2-494A-AE6C-11E3D9727509}" type="presOf" srcId="{C7E229AD-6662-4344-AAA0-BCD62100F5D0}" destId="{B4011A41-D1E7-4028-B1F8-676811628A96}" srcOrd="0" destOrd="0" presId="urn:microsoft.com/office/officeart/2005/8/layout/radial1"/>
    <dgm:cxn modelId="{38AA3039-896E-4D28-9AB7-A8DBB1AF2A06}" type="presOf" srcId="{14C435EC-33EC-4379-8D35-B12F2EC0FE03}" destId="{F00757E2-A473-4B04-951B-1DC671C4619D}" srcOrd="1" destOrd="0" presId="urn:microsoft.com/office/officeart/2005/8/layout/radial1"/>
    <dgm:cxn modelId="{F377F8DE-E0E3-4229-8E81-D4E0DAA76A58}" srcId="{03D9700F-1A9B-4440-B1E0-FFC25052673F}" destId="{0D9E9BF8-5277-40DA-81B0-A3A36EEC965C}" srcOrd="5" destOrd="0" parTransId="{88533897-9B3F-41D3-ADE2-BCD8A72B036B}" sibTransId="{454942D1-9731-4447-961E-4EBE584FA8C8}"/>
    <dgm:cxn modelId="{123FA99B-5198-4CDA-BB15-E42C080FE4F5}" srcId="{03D9700F-1A9B-4440-B1E0-FFC25052673F}" destId="{EA41C33F-0471-4E3D-B946-ACD3F2188357}" srcOrd="0" destOrd="0" parTransId="{C7E229AD-6662-4344-AAA0-BCD62100F5D0}" sibTransId="{8FC4A745-B7F0-4B30-AA23-0CB310877E61}"/>
    <dgm:cxn modelId="{0F65A7A1-87F7-40B5-8BED-8AD31C3D2BF9}" type="presOf" srcId="{78FBCB02-D338-47E2-8A6E-66371358EAA6}" destId="{8B701981-E590-413C-8023-032E77C5721C}" srcOrd="1" destOrd="0" presId="urn:microsoft.com/office/officeart/2005/8/layout/radial1"/>
    <dgm:cxn modelId="{BDDC622D-AE6E-4B3C-947B-2921A3B840A9}" type="presParOf" srcId="{34FE1C28-C059-4C30-A55D-D33025606718}" destId="{8490F054-C869-458F-B258-8E77F40B5CEA}" srcOrd="0" destOrd="0" presId="urn:microsoft.com/office/officeart/2005/8/layout/radial1"/>
    <dgm:cxn modelId="{6A0C13F8-927A-4CEE-8727-F1605277CA61}" type="presParOf" srcId="{34FE1C28-C059-4C30-A55D-D33025606718}" destId="{B4011A41-D1E7-4028-B1F8-676811628A96}" srcOrd="1" destOrd="0" presId="urn:microsoft.com/office/officeart/2005/8/layout/radial1"/>
    <dgm:cxn modelId="{077FB483-0891-4629-9405-4ECBB0FD0392}" type="presParOf" srcId="{B4011A41-D1E7-4028-B1F8-676811628A96}" destId="{43BEAA01-0F70-4EBF-9131-3EC336929823}" srcOrd="0" destOrd="0" presId="urn:microsoft.com/office/officeart/2005/8/layout/radial1"/>
    <dgm:cxn modelId="{8FA57426-85E7-44AA-A5D1-BE06A563E685}" type="presParOf" srcId="{34FE1C28-C059-4C30-A55D-D33025606718}" destId="{0EE58FD3-9E4D-4FF4-B47C-2E869B6AB9E2}" srcOrd="2" destOrd="0" presId="urn:microsoft.com/office/officeart/2005/8/layout/radial1"/>
    <dgm:cxn modelId="{A9EB68FD-B2A7-492C-A6F9-81784A6376A7}" type="presParOf" srcId="{34FE1C28-C059-4C30-A55D-D33025606718}" destId="{0333DF5F-F486-4348-8818-D79D2931E47B}" srcOrd="3" destOrd="0" presId="urn:microsoft.com/office/officeart/2005/8/layout/radial1"/>
    <dgm:cxn modelId="{0A24C1F8-2FC6-4A76-A300-7F290B898830}" type="presParOf" srcId="{0333DF5F-F486-4348-8818-D79D2931E47B}" destId="{E1BB8133-1903-411B-B241-D0C3E8F98D46}" srcOrd="0" destOrd="0" presId="urn:microsoft.com/office/officeart/2005/8/layout/radial1"/>
    <dgm:cxn modelId="{6F7AC692-CFCA-4488-94EF-7A39BE1FAAC3}" type="presParOf" srcId="{34FE1C28-C059-4C30-A55D-D33025606718}" destId="{04EA0E98-6DEE-4B41-9197-271221097686}" srcOrd="4" destOrd="0" presId="urn:microsoft.com/office/officeart/2005/8/layout/radial1"/>
    <dgm:cxn modelId="{DDE6730F-4654-4EF0-95F4-D5C55345DE73}" type="presParOf" srcId="{34FE1C28-C059-4C30-A55D-D33025606718}" destId="{EBDF0479-9E1F-4789-817A-BE6163C9C7C0}" srcOrd="5" destOrd="0" presId="urn:microsoft.com/office/officeart/2005/8/layout/radial1"/>
    <dgm:cxn modelId="{EF0F7626-868A-4C63-9401-C062DE2C72BE}" type="presParOf" srcId="{EBDF0479-9E1F-4789-817A-BE6163C9C7C0}" destId="{49EA4096-494D-42D2-8E5D-9BC6A82BC5F0}" srcOrd="0" destOrd="0" presId="urn:microsoft.com/office/officeart/2005/8/layout/radial1"/>
    <dgm:cxn modelId="{E6958F08-5E76-49F9-910D-86CA3B323666}" type="presParOf" srcId="{34FE1C28-C059-4C30-A55D-D33025606718}" destId="{A894FDE4-EEFD-4447-89A2-601187B43B8E}" srcOrd="6" destOrd="0" presId="urn:microsoft.com/office/officeart/2005/8/layout/radial1"/>
    <dgm:cxn modelId="{9B82CD08-53F2-4B71-882D-330E24CF4E63}" type="presParOf" srcId="{34FE1C28-C059-4C30-A55D-D33025606718}" destId="{0920D831-EA18-4B97-9C6E-27CFDCB92036}" srcOrd="7" destOrd="0" presId="urn:microsoft.com/office/officeart/2005/8/layout/radial1"/>
    <dgm:cxn modelId="{80408232-EF29-4507-8C98-5A915A63E364}" type="presParOf" srcId="{0920D831-EA18-4B97-9C6E-27CFDCB92036}" destId="{8B701981-E590-413C-8023-032E77C5721C}" srcOrd="0" destOrd="0" presId="urn:microsoft.com/office/officeart/2005/8/layout/radial1"/>
    <dgm:cxn modelId="{8E442DF2-B00E-428C-A965-D4D686E5A5D4}" type="presParOf" srcId="{34FE1C28-C059-4C30-A55D-D33025606718}" destId="{AF3AA2CE-79F5-49BA-9354-96B1679D984E}" srcOrd="8" destOrd="0" presId="urn:microsoft.com/office/officeart/2005/8/layout/radial1"/>
    <dgm:cxn modelId="{26B56DFE-8360-4104-B3D0-1BBDABC39128}" type="presParOf" srcId="{34FE1C28-C059-4C30-A55D-D33025606718}" destId="{C34B70C4-26A6-4808-BB84-84CA50D4925E}" srcOrd="9" destOrd="0" presId="urn:microsoft.com/office/officeart/2005/8/layout/radial1"/>
    <dgm:cxn modelId="{71B17B26-D105-4827-9955-FA9EA3B2C447}" type="presParOf" srcId="{C34B70C4-26A6-4808-BB84-84CA50D4925E}" destId="{F00757E2-A473-4B04-951B-1DC671C4619D}" srcOrd="0" destOrd="0" presId="urn:microsoft.com/office/officeart/2005/8/layout/radial1"/>
    <dgm:cxn modelId="{707891E0-9ED0-4F77-8850-EA7E1EAAED6E}" type="presParOf" srcId="{34FE1C28-C059-4C30-A55D-D33025606718}" destId="{4D1C0439-FB39-4297-80F7-65A257ABBD63}" srcOrd="10" destOrd="0" presId="urn:microsoft.com/office/officeart/2005/8/layout/radial1"/>
    <dgm:cxn modelId="{EFA79B11-CE2A-48A3-BCAA-1EA5C9653549}" type="presParOf" srcId="{34FE1C28-C059-4C30-A55D-D33025606718}" destId="{F88D2AC5-967D-4587-9BF2-DC8835E54FD5}" srcOrd="11" destOrd="0" presId="urn:microsoft.com/office/officeart/2005/8/layout/radial1"/>
    <dgm:cxn modelId="{972A20E4-96BB-4729-B4F0-58E76DB01B04}" type="presParOf" srcId="{F88D2AC5-967D-4587-9BF2-DC8835E54FD5}" destId="{44201E72-A448-4B19-9C4B-89A0449687D4}" srcOrd="0" destOrd="0" presId="urn:microsoft.com/office/officeart/2005/8/layout/radial1"/>
    <dgm:cxn modelId="{1C051FCB-D48A-48F5-9524-83C3B41200F1}" type="presParOf" srcId="{34FE1C28-C059-4C30-A55D-D33025606718}" destId="{2BF5D388-3DB4-4EB3-8149-740A6695CCB8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C58A5B-24D5-4633-A347-4D8F0806F4D7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03D9700F-1A9B-4440-B1E0-FFC25052673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Драматические произведения </a:t>
          </a:r>
        </a:p>
      </dgm:t>
    </dgm:pt>
    <dgm:pt modelId="{4989E41F-80F4-4B3F-8C46-33AB16CE006F}" type="parTrans" cxnId="{A5EDA9A7-27DE-4EF2-808B-28968C666717}">
      <dgm:prSet/>
      <dgm:spPr/>
      <dgm:t>
        <a:bodyPr/>
        <a:lstStyle/>
        <a:p>
          <a:endParaRPr lang="ru-RU"/>
        </a:p>
      </dgm:t>
    </dgm:pt>
    <dgm:pt modelId="{23BE0F24-6C81-4BE4-AC8D-1571F569A638}" type="sibTrans" cxnId="{A5EDA9A7-27DE-4EF2-808B-28968C666717}">
      <dgm:prSet/>
      <dgm:spPr/>
      <dgm:t>
        <a:bodyPr/>
        <a:lstStyle/>
        <a:p>
          <a:endParaRPr lang="ru-RU"/>
        </a:p>
      </dgm:t>
    </dgm:pt>
    <dgm:pt modelId="{EA41C33F-0471-4E3D-B946-ACD3F2188357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драма</a:t>
          </a: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«Полтава»</a:t>
          </a:r>
        </a:p>
      </dgm:t>
    </dgm:pt>
    <dgm:pt modelId="{C7E229AD-6662-4344-AAA0-BCD62100F5D0}" type="parTrans" cxnId="{123FA99B-5198-4CDA-BB15-E42C080FE4F5}">
      <dgm:prSet/>
      <dgm:spPr/>
      <dgm:t>
        <a:bodyPr/>
        <a:lstStyle/>
        <a:p>
          <a:endParaRPr lang="ru-RU"/>
        </a:p>
      </dgm:t>
    </dgm:pt>
    <dgm:pt modelId="{8FC4A745-B7F0-4B30-AA23-0CB310877E61}" type="sibTrans" cxnId="{123FA99B-5198-4CDA-BB15-E42C080FE4F5}">
      <dgm:prSet/>
      <dgm:spPr/>
      <dgm:t>
        <a:bodyPr/>
        <a:lstStyle/>
        <a:p>
          <a:endParaRPr lang="ru-RU"/>
        </a:p>
      </dgm:t>
    </dgm:pt>
    <dgm:pt modelId="{2FE0904E-976D-43F0-B71D-01545B75E408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трагедия</a:t>
          </a:r>
          <a:r>
            <a: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 </a:t>
          </a: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«Скупой рыцарь»</a:t>
          </a:r>
        </a:p>
      </dgm:t>
    </dgm:pt>
    <dgm:pt modelId="{4183760E-4ABB-4D1C-A0CF-C09C7FE1C386}" type="parTrans" cxnId="{479D0FC1-B3CA-4FDB-A623-B9656C6C2F38}">
      <dgm:prSet/>
      <dgm:spPr/>
      <dgm:t>
        <a:bodyPr/>
        <a:lstStyle/>
        <a:p>
          <a:endParaRPr lang="ru-RU"/>
        </a:p>
      </dgm:t>
    </dgm:pt>
    <dgm:pt modelId="{9B54E31F-2508-4B19-8979-E0835031791A}" type="sibTrans" cxnId="{479D0FC1-B3CA-4FDB-A623-B9656C6C2F38}">
      <dgm:prSet/>
      <dgm:spPr/>
      <dgm:t>
        <a:bodyPr/>
        <a:lstStyle/>
        <a:p>
          <a:endParaRPr lang="ru-RU"/>
        </a:p>
      </dgm:t>
    </dgm:pt>
    <dgm:pt modelId="{8C821381-F35A-40DA-ABCF-8CD0E6D69745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rPr>
            <a:t>трагедия</a:t>
          </a: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rPr>
            <a:t> «Моцарт и  Сальери»</a:t>
          </a:r>
          <a:endParaRPr kumimoji="0" lang="ru-RU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D1F211BF-C540-4190-8253-398FD084BBC6}" type="parTrans" cxnId="{5AA4DF9A-7855-4EDF-8979-B0EECF2CB97E}">
      <dgm:prSet/>
      <dgm:spPr/>
      <dgm:t>
        <a:bodyPr/>
        <a:lstStyle/>
        <a:p>
          <a:endParaRPr lang="ru-RU"/>
        </a:p>
      </dgm:t>
    </dgm:pt>
    <dgm:pt modelId="{A5F5C797-1659-438B-AFBD-B0797308EB9B}" type="sibTrans" cxnId="{5AA4DF9A-7855-4EDF-8979-B0EECF2CB97E}">
      <dgm:prSet/>
      <dgm:spPr/>
      <dgm:t>
        <a:bodyPr/>
        <a:lstStyle/>
        <a:p>
          <a:endParaRPr lang="ru-RU"/>
        </a:p>
      </dgm:t>
    </dgm:pt>
    <dgm:pt modelId="{35AB427B-F40F-4F3C-9C37-99F52D018051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rPr>
            <a:t>трагедия</a:t>
          </a: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rPr>
            <a:t>  «Каменный гость»</a:t>
          </a:r>
          <a:endParaRPr kumimoji="0" lang="ru-RU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78FBCB02-D338-47E2-8A6E-66371358EAA6}" type="parTrans" cxnId="{C0F6FBCA-34B8-49F6-A935-CD4E41504395}">
      <dgm:prSet/>
      <dgm:spPr/>
      <dgm:t>
        <a:bodyPr/>
        <a:lstStyle/>
        <a:p>
          <a:endParaRPr lang="ru-RU"/>
        </a:p>
      </dgm:t>
    </dgm:pt>
    <dgm:pt modelId="{38484AED-FB64-4839-8759-EC81AAA0FE01}" type="sibTrans" cxnId="{C0F6FBCA-34B8-49F6-A935-CD4E41504395}">
      <dgm:prSet/>
      <dgm:spPr/>
      <dgm:t>
        <a:bodyPr/>
        <a:lstStyle/>
        <a:p>
          <a:endParaRPr lang="ru-RU"/>
        </a:p>
      </dgm:t>
    </dgm:pt>
    <dgm:pt modelId="{88945E9F-4B00-4269-9F07-F57A9629328D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трагедия</a:t>
          </a: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«Пир во время чумы»</a:t>
          </a:r>
        </a:p>
      </dgm:t>
    </dgm:pt>
    <dgm:pt modelId="{14C435EC-33EC-4379-8D35-B12F2EC0FE03}" type="parTrans" cxnId="{177B2F74-2A70-4482-867C-554172A66BD3}">
      <dgm:prSet/>
      <dgm:spPr/>
      <dgm:t>
        <a:bodyPr/>
        <a:lstStyle/>
        <a:p>
          <a:endParaRPr lang="ru-RU"/>
        </a:p>
      </dgm:t>
    </dgm:pt>
    <dgm:pt modelId="{DE38CBB1-110E-4162-8711-8D370315778F}" type="sibTrans" cxnId="{177B2F74-2A70-4482-867C-554172A66BD3}">
      <dgm:prSet/>
      <dgm:spPr/>
      <dgm:t>
        <a:bodyPr/>
        <a:lstStyle/>
        <a:p>
          <a:endParaRPr lang="ru-RU"/>
        </a:p>
      </dgm:t>
    </dgm:pt>
    <dgm:pt modelId="{0D9E9BF8-5277-40DA-81B0-A3A36EEC965C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трагедия</a:t>
          </a: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«Борис Годунов»</a:t>
          </a:r>
        </a:p>
      </dgm:t>
    </dgm:pt>
    <dgm:pt modelId="{88533897-9B3F-41D3-ADE2-BCD8A72B036B}" type="parTrans" cxnId="{F377F8DE-E0E3-4229-8E81-D4E0DAA76A58}">
      <dgm:prSet/>
      <dgm:spPr/>
      <dgm:t>
        <a:bodyPr/>
        <a:lstStyle/>
        <a:p>
          <a:endParaRPr lang="ru-RU"/>
        </a:p>
      </dgm:t>
    </dgm:pt>
    <dgm:pt modelId="{454942D1-9731-4447-961E-4EBE584FA8C8}" type="sibTrans" cxnId="{F377F8DE-E0E3-4229-8E81-D4E0DAA76A58}">
      <dgm:prSet/>
      <dgm:spPr/>
      <dgm:t>
        <a:bodyPr/>
        <a:lstStyle/>
        <a:p>
          <a:endParaRPr lang="ru-RU"/>
        </a:p>
      </dgm:t>
    </dgm:pt>
    <dgm:pt modelId="{34FE1C28-C059-4C30-A55D-D33025606718}" type="pres">
      <dgm:prSet presAssocID="{4CC58A5B-24D5-4633-A347-4D8F0806F4D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490F054-C869-458F-B258-8E77F40B5CEA}" type="pres">
      <dgm:prSet presAssocID="{03D9700F-1A9B-4440-B1E0-FFC25052673F}" presName="centerShape" presStyleLbl="node0" presStyleIdx="0" presStyleCnt="1" custScaleX="262574"/>
      <dgm:spPr/>
      <dgm:t>
        <a:bodyPr/>
        <a:lstStyle/>
        <a:p>
          <a:endParaRPr lang="ru-RU"/>
        </a:p>
      </dgm:t>
    </dgm:pt>
    <dgm:pt modelId="{B4011A41-D1E7-4028-B1F8-676811628A96}" type="pres">
      <dgm:prSet presAssocID="{C7E229AD-6662-4344-AAA0-BCD62100F5D0}" presName="Name9" presStyleLbl="parChTrans1D2" presStyleIdx="0" presStyleCnt="6"/>
      <dgm:spPr/>
      <dgm:t>
        <a:bodyPr/>
        <a:lstStyle/>
        <a:p>
          <a:endParaRPr lang="ru-RU"/>
        </a:p>
      </dgm:t>
    </dgm:pt>
    <dgm:pt modelId="{43BEAA01-0F70-4EBF-9131-3EC336929823}" type="pres">
      <dgm:prSet presAssocID="{C7E229AD-6662-4344-AAA0-BCD62100F5D0}" presName="connTx" presStyleLbl="parChTrans1D2" presStyleIdx="0" presStyleCnt="6"/>
      <dgm:spPr/>
      <dgm:t>
        <a:bodyPr/>
        <a:lstStyle/>
        <a:p>
          <a:endParaRPr lang="ru-RU"/>
        </a:p>
      </dgm:t>
    </dgm:pt>
    <dgm:pt modelId="{0EE58FD3-9E4D-4FF4-B47C-2E869B6AB9E2}" type="pres">
      <dgm:prSet presAssocID="{EA41C33F-0471-4E3D-B946-ACD3F2188357}" presName="node" presStyleLbl="node1" presStyleIdx="0" presStyleCnt="6" custScaleX="251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33DF5F-F486-4348-8818-D79D2931E47B}" type="pres">
      <dgm:prSet presAssocID="{4183760E-4ABB-4D1C-A0CF-C09C7FE1C386}" presName="Name9" presStyleLbl="parChTrans1D2" presStyleIdx="1" presStyleCnt="6"/>
      <dgm:spPr/>
      <dgm:t>
        <a:bodyPr/>
        <a:lstStyle/>
        <a:p>
          <a:endParaRPr lang="ru-RU"/>
        </a:p>
      </dgm:t>
    </dgm:pt>
    <dgm:pt modelId="{E1BB8133-1903-411B-B241-D0C3E8F98D46}" type="pres">
      <dgm:prSet presAssocID="{4183760E-4ABB-4D1C-A0CF-C09C7FE1C386}" presName="connTx" presStyleLbl="parChTrans1D2" presStyleIdx="1" presStyleCnt="6"/>
      <dgm:spPr/>
      <dgm:t>
        <a:bodyPr/>
        <a:lstStyle/>
        <a:p>
          <a:endParaRPr lang="ru-RU"/>
        </a:p>
      </dgm:t>
    </dgm:pt>
    <dgm:pt modelId="{04EA0E98-6DEE-4B41-9197-271221097686}" type="pres">
      <dgm:prSet presAssocID="{2FE0904E-976D-43F0-B71D-01545B75E408}" presName="node" presStyleLbl="node1" presStyleIdx="1" presStyleCnt="6" custScaleX="250814" custScaleY="119170" custRadScaleRad="193466" custRadScaleInc="37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DF0479-9E1F-4789-817A-BE6163C9C7C0}" type="pres">
      <dgm:prSet presAssocID="{D1F211BF-C540-4190-8253-398FD084BBC6}" presName="Name9" presStyleLbl="parChTrans1D2" presStyleIdx="2" presStyleCnt="6"/>
      <dgm:spPr/>
      <dgm:t>
        <a:bodyPr/>
        <a:lstStyle/>
        <a:p>
          <a:endParaRPr lang="ru-RU"/>
        </a:p>
      </dgm:t>
    </dgm:pt>
    <dgm:pt modelId="{49EA4096-494D-42D2-8E5D-9BC6A82BC5F0}" type="pres">
      <dgm:prSet presAssocID="{D1F211BF-C540-4190-8253-398FD084BBC6}" presName="connTx" presStyleLbl="parChTrans1D2" presStyleIdx="2" presStyleCnt="6"/>
      <dgm:spPr/>
      <dgm:t>
        <a:bodyPr/>
        <a:lstStyle/>
        <a:p>
          <a:endParaRPr lang="ru-RU"/>
        </a:p>
      </dgm:t>
    </dgm:pt>
    <dgm:pt modelId="{A894FDE4-EEFD-4447-89A2-601187B43B8E}" type="pres">
      <dgm:prSet presAssocID="{8C821381-F35A-40DA-ABCF-8CD0E6D69745}" presName="node" presStyleLbl="node1" presStyleIdx="2" presStyleCnt="6" custScaleX="260569" custScaleY="126907" custRadScaleRad="192345" custRadScaleInc="-55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20D831-EA18-4B97-9C6E-27CFDCB92036}" type="pres">
      <dgm:prSet presAssocID="{78FBCB02-D338-47E2-8A6E-66371358EAA6}" presName="Name9" presStyleLbl="parChTrans1D2" presStyleIdx="3" presStyleCnt="6"/>
      <dgm:spPr/>
      <dgm:t>
        <a:bodyPr/>
        <a:lstStyle/>
        <a:p>
          <a:endParaRPr lang="ru-RU"/>
        </a:p>
      </dgm:t>
    </dgm:pt>
    <dgm:pt modelId="{8B701981-E590-413C-8023-032E77C5721C}" type="pres">
      <dgm:prSet presAssocID="{78FBCB02-D338-47E2-8A6E-66371358EAA6}" presName="connTx" presStyleLbl="parChTrans1D2" presStyleIdx="3" presStyleCnt="6"/>
      <dgm:spPr/>
      <dgm:t>
        <a:bodyPr/>
        <a:lstStyle/>
        <a:p>
          <a:endParaRPr lang="ru-RU"/>
        </a:p>
      </dgm:t>
    </dgm:pt>
    <dgm:pt modelId="{AF3AA2CE-79F5-49BA-9354-96B1679D984E}" type="pres">
      <dgm:prSet presAssocID="{35AB427B-F40F-4F3C-9C37-99F52D018051}" presName="node" presStyleLbl="node1" presStyleIdx="3" presStyleCnt="6" custScaleX="252852" custScaleY="116682" custRadScaleRad="107979" custRadScaleInc="-14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4B70C4-26A6-4808-BB84-84CA50D4925E}" type="pres">
      <dgm:prSet presAssocID="{14C435EC-33EC-4379-8D35-B12F2EC0FE03}" presName="Name9" presStyleLbl="parChTrans1D2" presStyleIdx="4" presStyleCnt="6"/>
      <dgm:spPr/>
      <dgm:t>
        <a:bodyPr/>
        <a:lstStyle/>
        <a:p>
          <a:endParaRPr lang="ru-RU"/>
        </a:p>
      </dgm:t>
    </dgm:pt>
    <dgm:pt modelId="{F00757E2-A473-4B04-951B-1DC671C4619D}" type="pres">
      <dgm:prSet presAssocID="{14C435EC-33EC-4379-8D35-B12F2EC0FE03}" presName="connTx" presStyleLbl="parChTrans1D2" presStyleIdx="4" presStyleCnt="6"/>
      <dgm:spPr/>
      <dgm:t>
        <a:bodyPr/>
        <a:lstStyle/>
        <a:p>
          <a:endParaRPr lang="ru-RU"/>
        </a:p>
      </dgm:t>
    </dgm:pt>
    <dgm:pt modelId="{4D1C0439-FB39-4297-80F7-65A257ABBD63}" type="pres">
      <dgm:prSet presAssocID="{88945E9F-4B00-4269-9F07-F57A9629328D}" presName="node" presStyleLbl="node1" presStyleIdx="4" presStyleCnt="6" custScaleX="249418" custScaleY="124251" custRadScaleRad="192372" custRadScaleInc="36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8D2AC5-967D-4587-9BF2-DC8835E54FD5}" type="pres">
      <dgm:prSet presAssocID="{88533897-9B3F-41D3-ADE2-BCD8A72B036B}" presName="Name9" presStyleLbl="parChTrans1D2" presStyleIdx="5" presStyleCnt="6"/>
      <dgm:spPr/>
      <dgm:t>
        <a:bodyPr/>
        <a:lstStyle/>
        <a:p>
          <a:endParaRPr lang="ru-RU"/>
        </a:p>
      </dgm:t>
    </dgm:pt>
    <dgm:pt modelId="{44201E72-A448-4B19-9C4B-89A0449687D4}" type="pres">
      <dgm:prSet presAssocID="{88533897-9B3F-41D3-ADE2-BCD8A72B036B}" presName="connTx" presStyleLbl="parChTrans1D2" presStyleIdx="5" presStyleCnt="6"/>
      <dgm:spPr/>
      <dgm:t>
        <a:bodyPr/>
        <a:lstStyle/>
        <a:p>
          <a:endParaRPr lang="ru-RU"/>
        </a:p>
      </dgm:t>
    </dgm:pt>
    <dgm:pt modelId="{2BF5D388-3DB4-4EB3-8149-740A6695CCB8}" type="pres">
      <dgm:prSet presAssocID="{0D9E9BF8-5277-40DA-81B0-A3A36EEC965C}" presName="node" presStyleLbl="node1" presStyleIdx="5" presStyleCnt="6" custScaleX="248989" custScaleY="120039" custRadScaleRad="199468" custRadScaleInc="-49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289CF9-16DF-4B65-AE9E-E9A3D0886233}" type="presOf" srcId="{8C821381-F35A-40DA-ABCF-8CD0E6D69745}" destId="{A894FDE4-EEFD-4447-89A2-601187B43B8E}" srcOrd="0" destOrd="0" presId="urn:microsoft.com/office/officeart/2005/8/layout/radial1"/>
    <dgm:cxn modelId="{7FD4AF1B-2683-4D4A-8CB0-F85092E0C0CF}" type="presOf" srcId="{4183760E-4ABB-4D1C-A0CF-C09C7FE1C386}" destId="{E1BB8133-1903-411B-B241-D0C3E8F98D46}" srcOrd="1" destOrd="0" presId="urn:microsoft.com/office/officeart/2005/8/layout/radial1"/>
    <dgm:cxn modelId="{177B2F74-2A70-4482-867C-554172A66BD3}" srcId="{03D9700F-1A9B-4440-B1E0-FFC25052673F}" destId="{88945E9F-4B00-4269-9F07-F57A9629328D}" srcOrd="4" destOrd="0" parTransId="{14C435EC-33EC-4379-8D35-B12F2EC0FE03}" sibTransId="{DE38CBB1-110E-4162-8711-8D370315778F}"/>
    <dgm:cxn modelId="{C0F6FBCA-34B8-49F6-A935-CD4E41504395}" srcId="{03D9700F-1A9B-4440-B1E0-FFC25052673F}" destId="{35AB427B-F40F-4F3C-9C37-99F52D018051}" srcOrd="3" destOrd="0" parTransId="{78FBCB02-D338-47E2-8A6E-66371358EAA6}" sibTransId="{38484AED-FB64-4839-8759-EC81AAA0FE01}"/>
    <dgm:cxn modelId="{E8D58784-0F45-4450-BE71-A2B64338B8CB}" type="presOf" srcId="{2FE0904E-976D-43F0-B71D-01545B75E408}" destId="{04EA0E98-6DEE-4B41-9197-271221097686}" srcOrd="0" destOrd="0" presId="urn:microsoft.com/office/officeart/2005/8/layout/radial1"/>
    <dgm:cxn modelId="{6E307400-E83C-459B-9D02-01CA27A30252}" type="presOf" srcId="{78FBCB02-D338-47E2-8A6E-66371358EAA6}" destId="{0920D831-EA18-4B97-9C6E-27CFDCB92036}" srcOrd="0" destOrd="0" presId="urn:microsoft.com/office/officeart/2005/8/layout/radial1"/>
    <dgm:cxn modelId="{8366CD77-F38D-4DF1-BD05-B11C469EADDC}" type="presOf" srcId="{14C435EC-33EC-4379-8D35-B12F2EC0FE03}" destId="{C34B70C4-26A6-4808-BB84-84CA50D4925E}" srcOrd="0" destOrd="0" presId="urn:microsoft.com/office/officeart/2005/8/layout/radial1"/>
    <dgm:cxn modelId="{291C3F1B-F089-4F8B-9FF4-AFF13D50BAF6}" type="presOf" srcId="{0D9E9BF8-5277-40DA-81B0-A3A36EEC965C}" destId="{2BF5D388-3DB4-4EB3-8149-740A6695CCB8}" srcOrd="0" destOrd="0" presId="urn:microsoft.com/office/officeart/2005/8/layout/radial1"/>
    <dgm:cxn modelId="{4E0CA66C-473D-48BD-AB69-FB6973416E3B}" type="presOf" srcId="{35AB427B-F40F-4F3C-9C37-99F52D018051}" destId="{AF3AA2CE-79F5-49BA-9354-96B1679D984E}" srcOrd="0" destOrd="0" presId="urn:microsoft.com/office/officeart/2005/8/layout/radial1"/>
    <dgm:cxn modelId="{5B0B9791-7581-4AF4-9216-65778C6D4097}" type="presOf" srcId="{EA41C33F-0471-4E3D-B946-ACD3F2188357}" destId="{0EE58FD3-9E4D-4FF4-B47C-2E869B6AB9E2}" srcOrd="0" destOrd="0" presId="urn:microsoft.com/office/officeart/2005/8/layout/radial1"/>
    <dgm:cxn modelId="{89962E9C-E5A8-4553-A196-E1146E18674D}" type="presOf" srcId="{14C435EC-33EC-4379-8D35-B12F2EC0FE03}" destId="{F00757E2-A473-4B04-951B-1DC671C4619D}" srcOrd="1" destOrd="0" presId="urn:microsoft.com/office/officeart/2005/8/layout/radial1"/>
    <dgm:cxn modelId="{479D0FC1-B3CA-4FDB-A623-B9656C6C2F38}" srcId="{03D9700F-1A9B-4440-B1E0-FFC25052673F}" destId="{2FE0904E-976D-43F0-B71D-01545B75E408}" srcOrd="1" destOrd="0" parTransId="{4183760E-4ABB-4D1C-A0CF-C09C7FE1C386}" sibTransId="{9B54E31F-2508-4B19-8979-E0835031791A}"/>
    <dgm:cxn modelId="{A5EDA9A7-27DE-4EF2-808B-28968C666717}" srcId="{4CC58A5B-24D5-4633-A347-4D8F0806F4D7}" destId="{03D9700F-1A9B-4440-B1E0-FFC25052673F}" srcOrd="0" destOrd="0" parTransId="{4989E41F-80F4-4B3F-8C46-33AB16CE006F}" sibTransId="{23BE0F24-6C81-4BE4-AC8D-1571F569A638}"/>
    <dgm:cxn modelId="{33555729-A030-47E5-889A-6B610ABD429F}" type="presOf" srcId="{4CC58A5B-24D5-4633-A347-4D8F0806F4D7}" destId="{34FE1C28-C059-4C30-A55D-D33025606718}" srcOrd="0" destOrd="0" presId="urn:microsoft.com/office/officeart/2005/8/layout/radial1"/>
    <dgm:cxn modelId="{FBCF8AE9-CBCE-455D-9322-A764FF29713C}" type="presOf" srcId="{C7E229AD-6662-4344-AAA0-BCD62100F5D0}" destId="{B4011A41-D1E7-4028-B1F8-676811628A96}" srcOrd="0" destOrd="0" presId="urn:microsoft.com/office/officeart/2005/8/layout/radial1"/>
    <dgm:cxn modelId="{5AA4DF9A-7855-4EDF-8979-B0EECF2CB97E}" srcId="{03D9700F-1A9B-4440-B1E0-FFC25052673F}" destId="{8C821381-F35A-40DA-ABCF-8CD0E6D69745}" srcOrd="2" destOrd="0" parTransId="{D1F211BF-C540-4190-8253-398FD084BBC6}" sibTransId="{A5F5C797-1659-438B-AFBD-B0797308EB9B}"/>
    <dgm:cxn modelId="{938D71E6-6A81-4083-89CD-F42E0E619506}" type="presOf" srcId="{C7E229AD-6662-4344-AAA0-BCD62100F5D0}" destId="{43BEAA01-0F70-4EBF-9131-3EC336929823}" srcOrd="1" destOrd="0" presId="urn:microsoft.com/office/officeart/2005/8/layout/radial1"/>
    <dgm:cxn modelId="{C572AB1D-BDCC-4F90-ADF2-25C051613595}" type="presOf" srcId="{D1F211BF-C540-4190-8253-398FD084BBC6}" destId="{EBDF0479-9E1F-4789-817A-BE6163C9C7C0}" srcOrd="0" destOrd="0" presId="urn:microsoft.com/office/officeart/2005/8/layout/radial1"/>
    <dgm:cxn modelId="{5BF9817D-AFB2-4142-9717-67541774EFCB}" type="presOf" srcId="{78FBCB02-D338-47E2-8A6E-66371358EAA6}" destId="{8B701981-E590-413C-8023-032E77C5721C}" srcOrd="1" destOrd="0" presId="urn:microsoft.com/office/officeart/2005/8/layout/radial1"/>
    <dgm:cxn modelId="{D50AD86E-B94E-4677-B77A-20980E1BCD03}" type="presOf" srcId="{D1F211BF-C540-4190-8253-398FD084BBC6}" destId="{49EA4096-494D-42D2-8E5D-9BC6A82BC5F0}" srcOrd="1" destOrd="0" presId="urn:microsoft.com/office/officeart/2005/8/layout/radial1"/>
    <dgm:cxn modelId="{799BD2E8-ABEC-473F-9209-7643B0433726}" type="presOf" srcId="{03D9700F-1A9B-4440-B1E0-FFC25052673F}" destId="{8490F054-C869-458F-B258-8E77F40B5CEA}" srcOrd="0" destOrd="0" presId="urn:microsoft.com/office/officeart/2005/8/layout/radial1"/>
    <dgm:cxn modelId="{BD18483C-56F6-4433-BC6F-A0E06992780D}" type="presOf" srcId="{88533897-9B3F-41D3-ADE2-BCD8A72B036B}" destId="{44201E72-A448-4B19-9C4B-89A0449687D4}" srcOrd="1" destOrd="0" presId="urn:microsoft.com/office/officeart/2005/8/layout/radial1"/>
    <dgm:cxn modelId="{F377F8DE-E0E3-4229-8E81-D4E0DAA76A58}" srcId="{03D9700F-1A9B-4440-B1E0-FFC25052673F}" destId="{0D9E9BF8-5277-40DA-81B0-A3A36EEC965C}" srcOrd="5" destOrd="0" parTransId="{88533897-9B3F-41D3-ADE2-BCD8A72B036B}" sibTransId="{454942D1-9731-4447-961E-4EBE584FA8C8}"/>
    <dgm:cxn modelId="{123FA99B-5198-4CDA-BB15-E42C080FE4F5}" srcId="{03D9700F-1A9B-4440-B1E0-FFC25052673F}" destId="{EA41C33F-0471-4E3D-B946-ACD3F2188357}" srcOrd="0" destOrd="0" parTransId="{C7E229AD-6662-4344-AAA0-BCD62100F5D0}" sibTransId="{8FC4A745-B7F0-4B30-AA23-0CB310877E61}"/>
    <dgm:cxn modelId="{3EDAA09C-F142-40E1-BC81-4BE0E092933A}" type="presOf" srcId="{88533897-9B3F-41D3-ADE2-BCD8A72B036B}" destId="{F88D2AC5-967D-4587-9BF2-DC8835E54FD5}" srcOrd="0" destOrd="0" presId="urn:microsoft.com/office/officeart/2005/8/layout/radial1"/>
    <dgm:cxn modelId="{DB34E862-F45F-4F1B-8673-3F76081BDEF2}" type="presOf" srcId="{88945E9F-4B00-4269-9F07-F57A9629328D}" destId="{4D1C0439-FB39-4297-80F7-65A257ABBD63}" srcOrd="0" destOrd="0" presId="urn:microsoft.com/office/officeart/2005/8/layout/radial1"/>
    <dgm:cxn modelId="{4703DEAB-680F-457E-969F-EF940F541CBC}" type="presOf" srcId="{4183760E-4ABB-4D1C-A0CF-C09C7FE1C386}" destId="{0333DF5F-F486-4348-8818-D79D2931E47B}" srcOrd="0" destOrd="0" presId="urn:microsoft.com/office/officeart/2005/8/layout/radial1"/>
    <dgm:cxn modelId="{D6A951E3-118E-4438-813A-5C1B7EDFEE7A}" type="presParOf" srcId="{34FE1C28-C059-4C30-A55D-D33025606718}" destId="{8490F054-C869-458F-B258-8E77F40B5CEA}" srcOrd="0" destOrd="0" presId="urn:microsoft.com/office/officeart/2005/8/layout/radial1"/>
    <dgm:cxn modelId="{77452A3D-9ED3-445E-8BA0-0176488FA868}" type="presParOf" srcId="{34FE1C28-C059-4C30-A55D-D33025606718}" destId="{B4011A41-D1E7-4028-B1F8-676811628A96}" srcOrd="1" destOrd="0" presId="urn:microsoft.com/office/officeart/2005/8/layout/radial1"/>
    <dgm:cxn modelId="{0E27D722-D4B6-47E3-8A6F-68FDFDA50D1D}" type="presParOf" srcId="{B4011A41-D1E7-4028-B1F8-676811628A96}" destId="{43BEAA01-0F70-4EBF-9131-3EC336929823}" srcOrd="0" destOrd="0" presId="urn:microsoft.com/office/officeart/2005/8/layout/radial1"/>
    <dgm:cxn modelId="{26A4A72B-84E2-411F-93D0-FF4D3CC04726}" type="presParOf" srcId="{34FE1C28-C059-4C30-A55D-D33025606718}" destId="{0EE58FD3-9E4D-4FF4-B47C-2E869B6AB9E2}" srcOrd="2" destOrd="0" presId="urn:microsoft.com/office/officeart/2005/8/layout/radial1"/>
    <dgm:cxn modelId="{220735BA-D948-43CD-8A0C-1110DFF1BEBF}" type="presParOf" srcId="{34FE1C28-C059-4C30-A55D-D33025606718}" destId="{0333DF5F-F486-4348-8818-D79D2931E47B}" srcOrd="3" destOrd="0" presId="urn:microsoft.com/office/officeart/2005/8/layout/radial1"/>
    <dgm:cxn modelId="{0FC32A4F-EFA6-4FB9-9F4D-086A1FB25FA9}" type="presParOf" srcId="{0333DF5F-F486-4348-8818-D79D2931E47B}" destId="{E1BB8133-1903-411B-B241-D0C3E8F98D46}" srcOrd="0" destOrd="0" presId="urn:microsoft.com/office/officeart/2005/8/layout/radial1"/>
    <dgm:cxn modelId="{281FA945-26A0-4AAD-8185-0073A83D4AC6}" type="presParOf" srcId="{34FE1C28-C059-4C30-A55D-D33025606718}" destId="{04EA0E98-6DEE-4B41-9197-271221097686}" srcOrd="4" destOrd="0" presId="urn:microsoft.com/office/officeart/2005/8/layout/radial1"/>
    <dgm:cxn modelId="{241D2070-FA67-4D6A-AF02-7F428A51877D}" type="presParOf" srcId="{34FE1C28-C059-4C30-A55D-D33025606718}" destId="{EBDF0479-9E1F-4789-817A-BE6163C9C7C0}" srcOrd="5" destOrd="0" presId="urn:microsoft.com/office/officeart/2005/8/layout/radial1"/>
    <dgm:cxn modelId="{7B0D07E7-1BF6-4DCD-BB1C-02830D8280AF}" type="presParOf" srcId="{EBDF0479-9E1F-4789-817A-BE6163C9C7C0}" destId="{49EA4096-494D-42D2-8E5D-9BC6A82BC5F0}" srcOrd="0" destOrd="0" presId="urn:microsoft.com/office/officeart/2005/8/layout/radial1"/>
    <dgm:cxn modelId="{B9D5E6E3-4B95-4E41-8696-49DA1C23C028}" type="presParOf" srcId="{34FE1C28-C059-4C30-A55D-D33025606718}" destId="{A894FDE4-EEFD-4447-89A2-601187B43B8E}" srcOrd="6" destOrd="0" presId="urn:microsoft.com/office/officeart/2005/8/layout/radial1"/>
    <dgm:cxn modelId="{BAD7ABAD-3EFA-4CAF-A708-7F6E98D5759C}" type="presParOf" srcId="{34FE1C28-C059-4C30-A55D-D33025606718}" destId="{0920D831-EA18-4B97-9C6E-27CFDCB92036}" srcOrd="7" destOrd="0" presId="urn:microsoft.com/office/officeart/2005/8/layout/radial1"/>
    <dgm:cxn modelId="{87F7AFE1-74DF-4769-987E-DE386E889D26}" type="presParOf" srcId="{0920D831-EA18-4B97-9C6E-27CFDCB92036}" destId="{8B701981-E590-413C-8023-032E77C5721C}" srcOrd="0" destOrd="0" presId="urn:microsoft.com/office/officeart/2005/8/layout/radial1"/>
    <dgm:cxn modelId="{C5FE0DEB-2DD3-4AD1-ADEE-35F6E05F1C9B}" type="presParOf" srcId="{34FE1C28-C059-4C30-A55D-D33025606718}" destId="{AF3AA2CE-79F5-49BA-9354-96B1679D984E}" srcOrd="8" destOrd="0" presId="urn:microsoft.com/office/officeart/2005/8/layout/radial1"/>
    <dgm:cxn modelId="{E5797E6F-B8A2-4C20-943E-5B35B085709B}" type="presParOf" srcId="{34FE1C28-C059-4C30-A55D-D33025606718}" destId="{C34B70C4-26A6-4808-BB84-84CA50D4925E}" srcOrd="9" destOrd="0" presId="urn:microsoft.com/office/officeart/2005/8/layout/radial1"/>
    <dgm:cxn modelId="{E20A5221-5EDE-4338-A97A-09BD200D8530}" type="presParOf" srcId="{C34B70C4-26A6-4808-BB84-84CA50D4925E}" destId="{F00757E2-A473-4B04-951B-1DC671C4619D}" srcOrd="0" destOrd="0" presId="urn:microsoft.com/office/officeart/2005/8/layout/radial1"/>
    <dgm:cxn modelId="{76B9BB56-C2FA-4F8B-955C-5FA37DCE4231}" type="presParOf" srcId="{34FE1C28-C059-4C30-A55D-D33025606718}" destId="{4D1C0439-FB39-4297-80F7-65A257ABBD63}" srcOrd="10" destOrd="0" presId="urn:microsoft.com/office/officeart/2005/8/layout/radial1"/>
    <dgm:cxn modelId="{1B7AE893-EBA2-492B-ADED-6589706E8B16}" type="presParOf" srcId="{34FE1C28-C059-4C30-A55D-D33025606718}" destId="{F88D2AC5-967D-4587-9BF2-DC8835E54FD5}" srcOrd="11" destOrd="0" presId="urn:microsoft.com/office/officeart/2005/8/layout/radial1"/>
    <dgm:cxn modelId="{0EFF8F56-9498-4B80-B1DC-0C5DA727463A}" type="presParOf" srcId="{F88D2AC5-967D-4587-9BF2-DC8835E54FD5}" destId="{44201E72-A448-4B19-9C4B-89A0449687D4}" srcOrd="0" destOrd="0" presId="urn:microsoft.com/office/officeart/2005/8/layout/radial1"/>
    <dgm:cxn modelId="{62B8541C-772F-4B04-AA35-A0EB4E94E7FB}" type="presParOf" srcId="{34FE1C28-C059-4C30-A55D-D33025606718}" destId="{2BF5D388-3DB4-4EB3-8149-740A6695CCB8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C58A5B-24D5-4633-A347-4D8F0806F4D7}" type="doc">
      <dgm:prSet loTypeId="urn:microsoft.com/office/officeart/2005/8/layout/radial1" loCatId="relationship" qsTypeId="urn:microsoft.com/office/officeart/2005/8/quickstyle/3d1" qsCatId="3D" csTypeId="urn:microsoft.com/office/officeart/2005/8/colors/accent1_2" csCatId="accent1" phldr="1"/>
      <dgm:spPr/>
    </dgm:pt>
    <dgm:pt modelId="{03D9700F-1A9B-4440-B1E0-FFC25052673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Arial" pitchFamily="34" charset="0"/>
              <a:ea typeface="Calibri" pitchFamily="34" charset="0"/>
              <a:cs typeface="Times New Roman" pitchFamily="18" charset="0"/>
            </a:rPr>
            <a:t>ЛИРИЧЕСКИЕ ПРОИЗВЕДЕНИЯ</a:t>
          </a:r>
          <a:endParaRPr kumimoji="0" lang="ru-RU" sz="1800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4989E41F-80F4-4B3F-8C46-33AB16CE006F}" type="parTrans" cxnId="{A5EDA9A7-27DE-4EF2-808B-28968C666717}">
      <dgm:prSet/>
      <dgm:spPr/>
      <dgm:t>
        <a:bodyPr/>
        <a:lstStyle/>
        <a:p>
          <a:endParaRPr lang="ru-RU"/>
        </a:p>
      </dgm:t>
    </dgm:pt>
    <dgm:pt modelId="{23BE0F24-6C81-4BE4-AC8D-1571F569A638}" type="sibTrans" cxnId="{A5EDA9A7-27DE-4EF2-808B-28968C666717}">
      <dgm:prSet/>
      <dgm:spPr/>
      <dgm:t>
        <a:bodyPr/>
        <a:lstStyle/>
        <a:p>
          <a:endParaRPr lang="ru-RU"/>
        </a:p>
      </dgm:t>
    </dgm:pt>
    <dgm:pt modelId="{EA41C33F-0471-4E3D-B946-ACD3F2188357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элегия «Погасло дневное светило» </a:t>
          </a:r>
        </a:p>
      </dgm:t>
    </dgm:pt>
    <dgm:pt modelId="{C7E229AD-6662-4344-AAA0-BCD62100F5D0}" type="parTrans" cxnId="{123FA99B-5198-4CDA-BB15-E42C080FE4F5}">
      <dgm:prSet/>
      <dgm:spPr/>
      <dgm:t>
        <a:bodyPr/>
        <a:lstStyle/>
        <a:p>
          <a:endParaRPr lang="ru-RU"/>
        </a:p>
      </dgm:t>
    </dgm:pt>
    <dgm:pt modelId="{8FC4A745-B7F0-4B30-AA23-0CB310877E61}" type="sibTrans" cxnId="{123FA99B-5198-4CDA-BB15-E42C080FE4F5}">
      <dgm:prSet/>
      <dgm:spPr/>
      <dgm:t>
        <a:bodyPr/>
        <a:lstStyle/>
        <a:p>
          <a:endParaRPr lang="ru-RU"/>
        </a:p>
      </dgm:t>
    </dgm:pt>
    <dgm:pt modelId="{2FE0904E-976D-43F0-B71D-01545B75E408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послание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«К Чаадаеву»</a:t>
          </a:r>
        </a:p>
      </dgm:t>
    </dgm:pt>
    <dgm:pt modelId="{4183760E-4ABB-4D1C-A0CF-C09C7FE1C386}" type="parTrans" cxnId="{479D0FC1-B3CA-4FDB-A623-B9656C6C2F38}">
      <dgm:prSet/>
      <dgm:spPr/>
      <dgm:t>
        <a:bodyPr/>
        <a:lstStyle/>
        <a:p>
          <a:endParaRPr lang="ru-RU"/>
        </a:p>
      </dgm:t>
    </dgm:pt>
    <dgm:pt modelId="{9B54E31F-2508-4B19-8979-E0835031791A}" type="sibTrans" cxnId="{479D0FC1-B3CA-4FDB-A623-B9656C6C2F38}">
      <dgm:prSet/>
      <dgm:spPr/>
      <dgm:t>
        <a:bodyPr/>
        <a:lstStyle/>
        <a:p>
          <a:endParaRPr lang="ru-RU"/>
        </a:p>
      </dgm:t>
    </dgm:pt>
    <dgm:pt modelId="{8C821381-F35A-40DA-ABCF-8CD0E6D69745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эпиграмма «На Александра </a:t>
          </a:r>
          <a:r>
            <a:rPr kumimoji="0" lang="en-US" sz="18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I</a:t>
          </a:r>
          <a:r>
            <a:rPr kumimoji="0" lang="ru-RU" sz="18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»</a:t>
          </a:r>
        </a:p>
      </dgm:t>
    </dgm:pt>
    <dgm:pt modelId="{D1F211BF-C540-4190-8253-398FD084BBC6}" type="parTrans" cxnId="{5AA4DF9A-7855-4EDF-8979-B0EECF2CB97E}">
      <dgm:prSet/>
      <dgm:spPr/>
      <dgm:t>
        <a:bodyPr/>
        <a:lstStyle/>
        <a:p>
          <a:endParaRPr lang="ru-RU"/>
        </a:p>
      </dgm:t>
    </dgm:pt>
    <dgm:pt modelId="{A5F5C797-1659-438B-AFBD-B0797308EB9B}" type="sibTrans" cxnId="{5AA4DF9A-7855-4EDF-8979-B0EECF2CB97E}">
      <dgm:prSet/>
      <dgm:spPr/>
      <dgm:t>
        <a:bodyPr/>
        <a:lstStyle/>
        <a:p>
          <a:endParaRPr lang="ru-RU"/>
        </a:p>
      </dgm:t>
    </dgm:pt>
    <dgm:pt modelId="{35AB427B-F40F-4F3C-9C37-99F52D018051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сатира «Румяный критик мой, насмешник </a:t>
          </a:r>
          <a:r>
            <a:rPr kumimoji="0" lang="ru-RU" sz="1800" b="1" i="0" u="none" strike="noStrike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толстопузый</a:t>
          </a:r>
          <a:r>
            <a:rPr kumimoji="0" lang="ru-RU" sz="18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»</a:t>
          </a:r>
        </a:p>
      </dgm:t>
    </dgm:pt>
    <dgm:pt modelId="{78FBCB02-D338-47E2-8A6E-66371358EAA6}" type="parTrans" cxnId="{C0F6FBCA-34B8-49F6-A935-CD4E41504395}">
      <dgm:prSet/>
      <dgm:spPr/>
      <dgm:t>
        <a:bodyPr/>
        <a:lstStyle/>
        <a:p>
          <a:endParaRPr lang="ru-RU"/>
        </a:p>
      </dgm:t>
    </dgm:pt>
    <dgm:pt modelId="{38484AED-FB64-4839-8759-EC81AAA0FE01}" type="sibTrans" cxnId="{C0F6FBCA-34B8-49F6-A935-CD4E41504395}">
      <dgm:prSet/>
      <dgm:spPr/>
      <dgm:t>
        <a:bodyPr/>
        <a:lstStyle/>
        <a:p>
          <a:endParaRPr lang="ru-RU"/>
        </a:p>
      </dgm:t>
    </dgm:pt>
    <dgm:pt modelId="{88945E9F-4B00-4269-9F07-F57A9629328D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сонет «Суровый </a:t>
          </a:r>
          <a:r>
            <a:rPr kumimoji="0" lang="ru-RU" sz="1800" b="1" i="0" u="none" strike="noStrike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Дант</a:t>
          </a:r>
          <a:r>
            <a:rPr kumimoji="0" lang="ru-RU" sz="18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не презирал сонета…»</a:t>
          </a:r>
        </a:p>
      </dgm:t>
    </dgm:pt>
    <dgm:pt modelId="{14C435EC-33EC-4379-8D35-B12F2EC0FE03}" type="parTrans" cxnId="{177B2F74-2A70-4482-867C-554172A66BD3}">
      <dgm:prSet/>
      <dgm:spPr/>
      <dgm:t>
        <a:bodyPr/>
        <a:lstStyle/>
        <a:p>
          <a:endParaRPr lang="ru-RU"/>
        </a:p>
      </dgm:t>
    </dgm:pt>
    <dgm:pt modelId="{DE38CBB1-110E-4162-8711-8D370315778F}" type="sibTrans" cxnId="{177B2F74-2A70-4482-867C-554172A66BD3}">
      <dgm:prSet/>
      <dgm:spPr/>
      <dgm:t>
        <a:bodyPr/>
        <a:lstStyle/>
        <a:p>
          <a:endParaRPr lang="ru-RU"/>
        </a:p>
      </dgm:t>
    </dgm:pt>
    <dgm:pt modelId="{0D9E9BF8-5277-40DA-81B0-A3A36EEC965C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ода  «Вольность»</a:t>
          </a:r>
        </a:p>
      </dgm:t>
    </dgm:pt>
    <dgm:pt modelId="{88533897-9B3F-41D3-ADE2-BCD8A72B036B}" type="parTrans" cxnId="{F377F8DE-E0E3-4229-8E81-D4E0DAA76A58}">
      <dgm:prSet/>
      <dgm:spPr/>
      <dgm:t>
        <a:bodyPr/>
        <a:lstStyle/>
        <a:p>
          <a:endParaRPr lang="ru-RU"/>
        </a:p>
      </dgm:t>
    </dgm:pt>
    <dgm:pt modelId="{454942D1-9731-4447-961E-4EBE584FA8C8}" type="sibTrans" cxnId="{F377F8DE-E0E3-4229-8E81-D4E0DAA76A58}">
      <dgm:prSet/>
      <dgm:spPr/>
      <dgm:t>
        <a:bodyPr/>
        <a:lstStyle/>
        <a:p>
          <a:endParaRPr lang="ru-RU"/>
        </a:p>
      </dgm:t>
    </dgm:pt>
    <dgm:pt modelId="{34FE1C28-C059-4C30-A55D-D33025606718}" type="pres">
      <dgm:prSet presAssocID="{4CC58A5B-24D5-4633-A347-4D8F0806F4D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490F054-C869-458F-B258-8E77F40B5CEA}" type="pres">
      <dgm:prSet presAssocID="{03D9700F-1A9B-4440-B1E0-FFC25052673F}" presName="centerShape" presStyleLbl="node0" presStyleIdx="0" presStyleCnt="1" custScaleX="256896"/>
      <dgm:spPr/>
      <dgm:t>
        <a:bodyPr/>
        <a:lstStyle/>
        <a:p>
          <a:endParaRPr lang="ru-RU"/>
        </a:p>
      </dgm:t>
    </dgm:pt>
    <dgm:pt modelId="{B4011A41-D1E7-4028-B1F8-676811628A96}" type="pres">
      <dgm:prSet presAssocID="{C7E229AD-6662-4344-AAA0-BCD62100F5D0}" presName="Name9" presStyleLbl="parChTrans1D2" presStyleIdx="0" presStyleCnt="6"/>
      <dgm:spPr/>
      <dgm:t>
        <a:bodyPr/>
        <a:lstStyle/>
        <a:p>
          <a:endParaRPr lang="ru-RU"/>
        </a:p>
      </dgm:t>
    </dgm:pt>
    <dgm:pt modelId="{43BEAA01-0F70-4EBF-9131-3EC336929823}" type="pres">
      <dgm:prSet presAssocID="{C7E229AD-6662-4344-AAA0-BCD62100F5D0}" presName="connTx" presStyleLbl="parChTrans1D2" presStyleIdx="0" presStyleCnt="6"/>
      <dgm:spPr/>
      <dgm:t>
        <a:bodyPr/>
        <a:lstStyle/>
        <a:p>
          <a:endParaRPr lang="ru-RU"/>
        </a:p>
      </dgm:t>
    </dgm:pt>
    <dgm:pt modelId="{0EE58FD3-9E4D-4FF4-B47C-2E869B6AB9E2}" type="pres">
      <dgm:prSet presAssocID="{EA41C33F-0471-4E3D-B946-ACD3F2188357}" presName="node" presStyleLbl="node1" presStyleIdx="0" presStyleCnt="6" custScaleX="251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33DF5F-F486-4348-8818-D79D2931E47B}" type="pres">
      <dgm:prSet presAssocID="{4183760E-4ABB-4D1C-A0CF-C09C7FE1C386}" presName="Name9" presStyleLbl="parChTrans1D2" presStyleIdx="1" presStyleCnt="6"/>
      <dgm:spPr/>
      <dgm:t>
        <a:bodyPr/>
        <a:lstStyle/>
        <a:p>
          <a:endParaRPr lang="ru-RU"/>
        </a:p>
      </dgm:t>
    </dgm:pt>
    <dgm:pt modelId="{E1BB8133-1903-411B-B241-D0C3E8F98D46}" type="pres">
      <dgm:prSet presAssocID="{4183760E-4ABB-4D1C-A0CF-C09C7FE1C386}" presName="connTx" presStyleLbl="parChTrans1D2" presStyleIdx="1" presStyleCnt="6"/>
      <dgm:spPr/>
      <dgm:t>
        <a:bodyPr/>
        <a:lstStyle/>
        <a:p>
          <a:endParaRPr lang="ru-RU"/>
        </a:p>
      </dgm:t>
    </dgm:pt>
    <dgm:pt modelId="{04EA0E98-6DEE-4B41-9197-271221097686}" type="pres">
      <dgm:prSet presAssocID="{2FE0904E-976D-43F0-B71D-01545B75E408}" presName="node" presStyleLbl="node1" presStyleIdx="1" presStyleCnt="6" custAng="0" custScaleX="245320" custScaleY="136802" custRadScaleRad="197173" custRadScaleInc="41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DF0479-9E1F-4789-817A-BE6163C9C7C0}" type="pres">
      <dgm:prSet presAssocID="{D1F211BF-C540-4190-8253-398FD084BBC6}" presName="Name9" presStyleLbl="parChTrans1D2" presStyleIdx="2" presStyleCnt="6"/>
      <dgm:spPr/>
      <dgm:t>
        <a:bodyPr/>
        <a:lstStyle/>
        <a:p>
          <a:endParaRPr lang="ru-RU"/>
        </a:p>
      </dgm:t>
    </dgm:pt>
    <dgm:pt modelId="{49EA4096-494D-42D2-8E5D-9BC6A82BC5F0}" type="pres">
      <dgm:prSet presAssocID="{D1F211BF-C540-4190-8253-398FD084BBC6}" presName="connTx" presStyleLbl="parChTrans1D2" presStyleIdx="2" presStyleCnt="6"/>
      <dgm:spPr/>
      <dgm:t>
        <a:bodyPr/>
        <a:lstStyle/>
        <a:p>
          <a:endParaRPr lang="ru-RU"/>
        </a:p>
      </dgm:t>
    </dgm:pt>
    <dgm:pt modelId="{A894FDE4-EEFD-4447-89A2-601187B43B8E}" type="pres">
      <dgm:prSet presAssocID="{8C821381-F35A-40DA-ABCF-8CD0E6D69745}" presName="node" presStyleLbl="node1" presStyleIdx="2" presStyleCnt="6" custScaleX="266373" custScaleY="121172" custRadScaleRad="205837" custRadScaleInc="-58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20D831-EA18-4B97-9C6E-27CFDCB92036}" type="pres">
      <dgm:prSet presAssocID="{78FBCB02-D338-47E2-8A6E-66371358EAA6}" presName="Name9" presStyleLbl="parChTrans1D2" presStyleIdx="3" presStyleCnt="6"/>
      <dgm:spPr/>
      <dgm:t>
        <a:bodyPr/>
        <a:lstStyle/>
        <a:p>
          <a:endParaRPr lang="ru-RU"/>
        </a:p>
      </dgm:t>
    </dgm:pt>
    <dgm:pt modelId="{8B701981-E590-413C-8023-032E77C5721C}" type="pres">
      <dgm:prSet presAssocID="{78FBCB02-D338-47E2-8A6E-66371358EAA6}" presName="connTx" presStyleLbl="parChTrans1D2" presStyleIdx="3" presStyleCnt="6"/>
      <dgm:spPr/>
      <dgm:t>
        <a:bodyPr/>
        <a:lstStyle/>
        <a:p>
          <a:endParaRPr lang="ru-RU"/>
        </a:p>
      </dgm:t>
    </dgm:pt>
    <dgm:pt modelId="{AF3AA2CE-79F5-49BA-9354-96B1679D984E}" type="pres">
      <dgm:prSet presAssocID="{35AB427B-F40F-4F3C-9C37-99F52D018051}" presName="node" presStyleLbl="node1" presStyleIdx="3" presStyleCnt="6" custAng="0" custScaleX="288804" custScaleY="116737" custRadScaleRad="92716" custRadScaleInc="-9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4B70C4-26A6-4808-BB84-84CA50D4925E}" type="pres">
      <dgm:prSet presAssocID="{14C435EC-33EC-4379-8D35-B12F2EC0FE03}" presName="Name9" presStyleLbl="parChTrans1D2" presStyleIdx="4" presStyleCnt="6"/>
      <dgm:spPr/>
      <dgm:t>
        <a:bodyPr/>
        <a:lstStyle/>
        <a:p>
          <a:endParaRPr lang="ru-RU"/>
        </a:p>
      </dgm:t>
    </dgm:pt>
    <dgm:pt modelId="{F00757E2-A473-4B04-951B-1DC671C4619D}" type="pres">
      <dgm:prSet presAssocID="{14C435EC-33EC-4379-8D35-B12F2EC0FE03}" presName="connTx" presStyleLbl="parChTrans1D2" presStyleIdx="4" presStyleCnt="6"/>
      <dgm:spPr/>
      <dgm:t>
        <a:bodyPr/>
        <a:lstStyle/>
        <a:p>
          <a:endParaRPr lang="ru-RU"/>
        </a:p>
      </dgm:t>
    </dgm:pt>
    <dgm:pt modelId="{4D1C0439-FB39-4297-80F7-65A257ABBD63}" type="pres">
      <dgm:prSet presAssocID="{88945E9F-4B00-4269-9F07-F57A9629328D}" presName="node" presStyleLbl="node1" presStyleIdx="4" presStyleCnt="6" custScaleX="273168" custScaleY="124251" custRadScaleRad="190402" custRadScaleInc="557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8D2AC5-967D-4587-9BF2-DC8835E54FD5}" type="pres">
      <dgm:prSet presAssocID="{88533897-9B3F-41D3-ADE2-BCD8A72B036B}" presName="Name9" presStyleLbl="parChTrans1D2" presStyleIdx="5" presStyleCnt="6"/>
      <dgm:spPr/>
      <dgm:t>
        <a:bodyPr/>
        <a:lstStyle/>
        <a:p>
          <a:endParaRPr lang="ru-RU"/>
        </a:p>
      </dgm:t>
    </dgm:pt>
    <dgm:pt modelId="{44201E72-A448-4B19-9C4B-89A0449687D4}" type="pres">
      <dgm:prSet presAssocID="{88533897-9B3F-41D3-ADE2-BCD8A72B036B}" presName="connTx" presStyleLbl="parChTrans1D2" presStyleIdx="5" presStyleCnt="6"/>
      <dgm:spPr/>
      <dgm:t>
        <a:bodyPr/>
        <a:lstStyle/>
        <a:p>
          <a:endParaRPr lang="ru-RU"/>
        </a:p>
      </dgm:t>
    </dgm:pt>
    <dgm:pt modelId="{2BF5D388-3DB4-4EB3-8149-740A6695CCB8}" type="pres">
      <dgm:prSet presAssocID="{0D9E9BF8-5277-40DA-81B0-A3A36EEC965C}" presName="node" presStyleLbl="node1" presStyleIdx="5" presStyleCnt="6" custScaleX="248989" custScaleY="120039" custRadScaleRad="196483" custRadScaleInc="-348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49C710-21EC-4271-8BCB-8175D825B9D9}" type="presOf" srcId="{88945E9F-4B00-4269-9F07-F57A9629328D}" destId="{4D1C0439-FB39-4297-80F7-65A257ABBD63}" srcOrd="0" destOrd="0" presId="urn:microsoft.com/office/officeart/2005/8/layout/radial1"/>
    <dgm:cxn modelId="{C0F6FBCA-34B8-49F6-A935-CD4E41504395}" srcId="{03D9700F-1A9B-4440-B1E0-FFC25052673F}" destId="{35AB427B-F40F-4F3C-9C37-99F52D018051}" srcOrd="3" destOrd="0" parTransId="{78FBCB02-D338-47E2-8A6E-66371358EAA6}" sibTransId="{38484AED-FB64-4839-8759-EC81AAA0FE01}"/>
    <dgm:cxn modelId="{5AA4DF9A-7855-4EDF-8979-B0EECF2CB97E}" srcId="{03D9700F-1A9B-4440-B1E0-FFC25052673F}" destId="{8C821381-F35A-40DA-ABCF-8CD0E6D69745}" srcOrd="2" destOrd="0" parTransId="{D1F211BF-C540-4190-8253-398FD084BBC6}" sibTransId="{A5F5C797-1659-438B-AFBD-B0797308EB9B}"/>
    <dgm:cxn modelId="{97AE41F4-9B94-4B33-B4BC-16C869FC9FD2}" type="presOf" srcId="{14C435EC-33EC-4379-8D35-B12F2EC0FE03}" destId="{F00757E2-A473-4B04-951B-1DC671C4619D}" srcOrd="1" destOrd="0" presId="urn:microsoft.com/office/officeart/2005/8/layout/radial1"/>
    <dgm:cxn modelId="{8373FAD8-51DC-47CE-8BA8-B7EF14A9306D}" type="presOf" srcId="{2FE0904E-976D-43F0-B71D-01545B75E408}" destId="{04EA0E98-6DEE-4B41-9197-271221097686}" srcOrd="0" destOrd="0" presId="urn:microsoft.com/office/officeart/2005/8/layout/radial1"/>
    <dgm:cxn modelId="{F377F8DE-E0E3-4229-8E81-D4E0DAA76A58}" srcId="{03D9700F-1A9B-4440-B1E0-FFC25052673F}" destId="{0D9E9BF8-5277-40DA-81B0-A3A36EEC965C}" srcOrd="5" destOrd="0" parTransId="{88533897-9B3F-41D3-ADE2-BCD8A72B036B}" sibTransId="{454942D1-9731-4447-961E-4EBE584FA8C8}"/>
    <dgm:cxn modelId="{81154579-51AD-4464-A9BC-B045FC1849EA}" type="presOf" srcId="{4CC58A5B-24D5-4633-A347-4D8F0806F4D7}" destId="{34FE1C28-C059-4C30-A55D-D33025606718}" srcOrd="0" destOrd="0" presId="urn:microsoft.com/office/officeart/2005/8/layout/radial1"/>
    <dgm:cxn modelId="{8BFF788B-184C-4ED1-8D0F-6E54C51BB83E}" type="presOf" srcId="{78FBCB02-D338-47E2-8A6E-66371358EAA6}" destId="{8B701981-E590-413C-8023-032E77C5721C}" srcOrd="1" destOrd="0" presId="urn:microsoft.com/office/officeart/2005/8/layout/radial1"/>
    <dgm:cxn modelId="{15D9E78F-E40E-429A-A2E5-1DD7BA5E27E2}" type="presOf" srcId="{88533897-9B3F-41D3-ADE2-BCD8A72B036B}" destId="{F88D2AC5-967D-4587-9BF2-DC8835E54FD5}" srcOrd="0" destOrd="0" presId="urn:microsoft.com/office/officeart/2005/8/layout/radial1"/>
    <dgm:cxn modelId="{B6CF5E01-76BE-4AE0-8BBF-565ED14CEC28}" type="presOf" srcId="{EA41C33F-0471-4E3D-B946-ACD3F2188357}" destId="{0EE58FD3-9E4D-4FF4-B47C-2E869B6AB9E2}" srcOrd="0" destOrd="0" presId="urn:microsoft.com/office/officeart/2005/8/layout/radial1"/>
    <dgm:cxn modelId="{123FA99B-5198-4CDA-BB15-E42C080FE4F5}" srcId="{03D9700F-1A9B-4440-B1E0-FFC25052673F}" destId="{EA41C33F-0471-4E3D-B946-ACD3F2188357}" srcOrd="0" destOrd="0" parTransId="{C7E229AD-6662-4344-AAA0-BCD62100F5D0}" sibTransId="{8FC4A745-B7F0-4B30-AA23-0CB310877E61}"/>
    <dgm:cxn modelId="{3FEAE32F-5590-4412-88AC-6620E007B8D9}" type="presOf" srcId="{0D9E9BF8-5277-40DA-81B0-A3A36EEC965C}" destId="{2BF5D388-3DB4-4EB3-8149-740A6695CCB8}" srcOrd="0" destOrd="0" presId="urn:microsoft.com/office/officeart/2005/8/layout/radial1"/>
    <dgm:cxn modelId="{2648CD90-F5AB-47EA-8065-1F221C30E7B0}" type="presOf" srcId="{78FBCB02-D338-47E2-8A6E-66371358EAA6}" destId="{0920D831-EA18-4B97-9C6E-27CFDCB92036}" srcOrd="0" destOrd="0" presId="urn:microsoft.com/office/officeart/2005/8/layout/radial1"/>
    <dgm:cxn modelId="{CC5897F8-34FD-446A-BE13-92425BF222B1}" type="presOf" srcId="{8C821381-F35A-40DA-ABCF-8CD0E6D69745}" destId="{A894FDE4-EEFD-4447-89A2-601187B43B8E}" srcOrd="0" destOrd="0" presId="urn:microsoft.com/office/officeart/2005/8/layout/radial1"/>
    <dgm:cxn modelId="{A5EDA9A7-27DE-4EF2-808B-28968C666717}" srcId="{4CC58A5B-24D5-4633-A347-4D8F0806F4D7}" destId="{03D9700F-1A9B-4440-B1E0-FFC25052673F}" srcOrd="0" destOrd="0" parTransId="{4989E41F-80F4-4B3F-8C46-33AB16CE006F}" sibTransId="{23BE0F24-6C81-4BE4-AC8D-1571F569A638}"/>
    <dgm:cxn modelId="{D33BE5FF-D583-4A6B-88A8-949FCE526F27}" type="presOf" srcId="{4183760E-4ABB-4D1C-A0CF-C09C7FE1C386}" destId="{0333DF5F-F486-4348-8818-D79D2931E47B}" srcOrd="0" destOrd="0" presId="urn:microsoft.com/office/officeart/2005/8/layout/radial1"/>
    <dgm:cxn modelId="{6C6ECE24-5CED-47D8-A392-5901B520B852}" type="presOf" srcId="{14C435EC-33EC-4379-8D35-B12F2EC0FE03}" destId="{C34B70C4-26A6-4808-BB84-84CA50D4925E}" srcOrd="0" destOrd="0" presId="urn:microsoft.com/office/officeart/2005/8/layout/radial1"/>
    <dgm:cxn modelId="{472A1C26-9775-4467-ADC2-D63A740DB7A3}" type="presOf" srcId="{88533897-9B3F-41D3-ADE2-BCD8A72B036B}" destId="{44201E72-A448-4B19-9C4B-89A0449687D4}" srcOrd="1" destOrd="0" presId="urn:microsoft.com/office/officeart/2005/8/layout/radial1"/>
    <dgm:cxn modelId="{01752EF3-B4B8-4773-8E71-5C1B98BAE448}" type="presOf" srcId="{4183760E-4ABB-4D1C-A0CF-C09C7FE1C386}" destId="{E1BB8133-1903-411B-B241-D0C3E8F98D46}" srcOrd="1" destOrd="0" presId="urn:microsoft.com/office/officeart/2005/8/layout/radial1"/>
    <dgm:cxn modelId="{00F93019-7B76-43A5-AA45-9DD55689637D}" type="presOf" srcId="{D1F211BF-C540-4190-8253-398FD084BBC6}" destId="{49EA4096-494D-42D2-8E5D-9BC6A82BC5F0}" srcOrd="1" destOrd="0" presId="urn:microsoft.com/office/officeart/2005/8/layout/radial1"/>
    <dgm:cxn modelId="{572AB98A-021F-4433-860E-CB13B5FF5D5A}" type="presOf" srcId="{D1F211BF-C540-4190-8253-398FD084BBC6}" destId="{EBDF0479-9E1F-4789-817A-BE6163C9C7C0}" srcOrd="0" destOrd="0" presId="urn:microsoft.com/office/officeart/2005/8/layout/radial1"/>
    <dgm:cxn modelId="{177B2F74-2A70-4482-867C-554172A66BD3}" srcId="{03D9700F-1A9B-4440-B1E0-FFC25052673F}" destId="{88945E9F-4B00-4269-9F07-F57A9629328D}" srcOrd="4" destOrd="0" parTransId="{14C435EC-33EC-4379-8D35-B12F2EC0FE03}" sibTransId="{DE38CBB1-110E-4162-8711-8D370315778F}"/>
    <dgm:cxn modelId="{826A2FF9-1FD7-40D5-8783-6539E5DC17D5}" type="presOf" srcId="{03D9700F-1A9B-4440-B1E0-FFC25052673F}" destId="{8490F054-C869-458F-B258-8E77F40B5CEA}" srcOrd="0" destOrd="0" presId="urn:microsoft.com/office/officeart/2005/8/layout/radial1"/>
    <dgm:cxn modelId="{2DF4E850-6D65-4365-AE6B-F2E2BD86B2AC}" type="presOf" srcId="{C7E229AD-6662-4344-AAA0-BCD62100F5D0}" destId="{B4011A41-D1E7-4028-B1F8-676811628A96}" srcOrd="0" destOrd="0" presId="urn:microsoft.com/office/officeart/2005/8/layout/radial1"/>
    <dgm:cxn modelId="{725DA5BB-6FED-403C-80D5-5D8DA820DE9C}" type="presOf" srcId="{C7E229AD-6662-4344-AAA0-BCD62100F5D0}" destId="{43BEAA01-0F70-4EBF-9131-3EC336929823}" srcOrd="1" destOrd="0" presId="urn:microsoft.com/office/officeart/2005/8/layout/radial1"/>
    <dgm:cxn modelId="{B7FF2108-74E5-4613-9D95-BFC013F71CA0}" type="presOf" srcId="{35AB427B-F40F-4F3C-9C37-99F52D018051}" destId="{AF3AA2CE-79F5-49BA-9354-96B1679D984E}" srcOrd="0" destOrd="0" presId="urn:microsoft.com/office/officeart/2005/8/layout/radial1"/>
    <dgm:cxn modelId="{479D0FC1-B3CA-4FDB-A623-B9656C6C2F38}" srcId="{03D9700F-1A9B-4440-B1E0-FFC25052673F}" destId="{2FE0904E-976D-43F0-B71D-01545B75E408}" srcOrd="1" destOrd="0" parTransId="{4183760E-4ABB-4D1C-A0CF-C09C7FE1C386}" sibTransId="{9B54E31F-2508-4B19-8979-E0835031791A}"/>
    <dgm:cxn modelId="{F9A694A7-0716-4FB9-8C61-852BC6F980C9}" type="presParOf" srcId="{34FE1C28-C059-4C30-A55D-D33025606718}" destId="{8490F054-C869-458F-B258-8E77F40B5CEA}" srcOrd="0" destOrd="0" presId="urn:microsoft.com/office/officeart/2005/8/layout/radial1"/>
    <dgm:cxn modelId="{31980B43-0C58-48B0-9596-EBDD2AD759F5}" type="presParOf" srcId="{34FE1C28-C059-4C30-A55D-D33025606718}" destId="{B4011A41-D1E7-4028-B1F8-676811628A96}" srcOrd="1" destOrd="0" presId="urn:microsoft.com/office/officeart/2005/8/layout/radial1"/>
    <dgm:cxn modelId="{39A552E1-E30F-42BE-965F-EF9900503E9F}" type="presParOf" srcId="{B4011A41-D1E7-4028-B1F8-676811628A96}" destId="{43BEAA01-0F70-4EBF-9131-3EC336929823}" srcOrd="0" destOrd="0" presId="urn:microsoft.com/office/officeart/2005/8/layout/radial1"/>
    <dgm:cxn modelId="{E992DAAA-1F8A-4E99-8B12-613E99B22626}" type="presParOf" srcId="{34FE1C28-C059-4C30-A55D-D33025606718}" destId="{0EE58FD3-9E4D-4FF4-B47C-2E869B6AB9E2}" srcOrd="2" destOrd="0" presId="urn:microsoft.com/office/officeart/2005/8/layout/radial1"/>
    <dgm:cxn modelId="{38F53E31-5ED3-4F88-870E-3A5E2D23522C}" type="presParOf" srcId="{34FE1C28-C059-4C30-A55D-D33025606718}" destId="{0333DF5F-F486-4348-8818-D79D2931E47B}" srcOrd="3" destOrd="0" presId="urn:microsoft.com/office/officeart/2005/8/layout/radial1"/>
    <dgm:cxn modelId="{00412FA0-3BA7-4860-B6DA-B1996C9C1FCB}" type="presParOf" srcId="{0333DF5F-F486-4348-8818-D79D2931E47B}" destId="{E1BB8133-1903-411B-B241-D0C3E8F98D46}" srcOrd="0" destOrd="0" presId="urn:microsoft.com/office/officeart/2005/8/layout/radial1"/>
    <dgm:cxn modelId="{69BB6922-B7D5-467A-8FDB-99D5D8E90A1A}" type="presParOf" srcId="{34FE1C28-C059-4C30-A55D-D33025606718}" destId="{04EA0E98-6DEE-4B41-9197-271221097686}" srcOrd="4" destOrd="0" presId="urn:microsoft.com/office/officeart/2005/8/layout/radial1"/>
    <dgm:cxn modelId="{0010D96B-755C-43EA-923C-D463C1A746AA}" type="presParOf" srcId="{34FE1C28-C059-4C30-A55D-D33025606718}" destId="{EBDF0479-9E1F-4789-817A-BE6163C9C7C0}" srcOrd="5" destOrd="0" presId="urn:microsoft.com/office/officeart/2005/8/layout/radial1"/>
    <dgm:cxn modelId="{0C3473D3-E0EE-4F5A-BCC5-F3DD41B7415D}" type="presParOf" srcId="{EBDF0479-9E1F-4789-817A-BE6163C9C7C0}" destId="{49EA4096-494D-42D2-8E5D-9BC6A82BC5F0}" srcOrd="0" destOrd="0" presId="urn:microsoft.com/office/officeart/2005/8/layout/radial1"/>
    <dgm:cxn modelId="{A1FED7AF-5176-4591-BFD5-3BBB95918334}" type="presParOf" srcId="{34FE1C28-C059-4C30-A55D-D33025606718}" destId="{A894FDE4-EEFD-4447-89A2-601187B43B8E}" srcOrd="6" destOrd="0" presId="urn:microsoft.com/office/officeart/2005/8/layout/radial1"/>
    <dgm:cxn modelId="{01289418-8749-4C87-B376-1B3DB2560284}" type="presParOf" srcId="{34FE1C28-C059-4C30-A55D-D33025606718}" destId="{0920D831-EA18-4B97-9C6E-27CFDCB92036}" srcOrd="7" destOrd="0" presId="urn:microsoft.com/office/officeart/2005/8/layout/radial1"/>
    <dgm:cxn modelId="{082E161F-EF42-47C3-8560-431285A80941}" type="presParOf" srcId="{0920D831-EA18-4B97-9C6E-27CFDCB92036}" destId="{8B701981-E590-413C-8023-032E77C5721C}" srcOrd="0" destOrd="0" presId="urn:microsoft.com/office/officeart/2005/8/layout/radial1"/>
    <dgm:cxn modelId="{DEC3F491-AA7D-4A35-9A05-FD2C8665EF97}" type="presParOf" srcId="{34FE1C28-C059-4C30-A55D-D33025606718}" destId="{AF3AA2CE-79F5-49BA-9354-96B1679D984E}" srcOrd="8" destOrd="0" presId="urn:microsoft.com/office/officeart/2005/8/layout/radial1"/>
    <dgm:cxn modelId="{148FE6E2-F4A6-4622-88FD-EAFB05D564DB}" type="presParOf" srcId="{34FE1C28-C059-4C30-A55D-D33025606718}" destId="{C34B70C4-26A6-4808-BB84-84CA50D4925E}" srcOrd="9" destOrd="0" presId="urn:microsoft.com/office/officeart/2005/8/layout/radial1"/>
    <dgm:cxn modelId="{065FF78D-5C09-465D-8D78-62A0CF17DBC2}" type="presParOf" srcId="{C34B70C4-26A6-4808-BB84-84CA50D4925E}" destId="{F00757E2-A473-4B04-951B-1DC671C4619D}" srcOrd="0" destOrd="0" presId="urn:microsoft.com/office/officeart/2005/8/layout/radial1"/>
    <dgm:cxn modelId="{6DB7634E-2082-4F3E-AA32-CFADE5622AEC}" type="presParOf" srcId="{34FE1C28-C059-4C30-A55D-D33025606718}" destId="{4D1C0439-FB39-4297-80F7-65A257ABBD63}" srcOrd="10" destOrd="0" presId="urn:microsoft.com/office/officeart/2005/8/layout/radial1"/>
    <dgm:cxn modelId="{16152D7A-0B7C-438C-9E67-E951843C46F3}" type="presParOf" srcId="{34FE1C28-C059-4C30-A55D-D33025606718}" destId="{F88D2AC5-967D-4587-9BF2-DC8835E54FD5}" srcOrd="11" destOrd="0" presId="urn:microsoft.com/office/officeart/2005/8/layout/radial1"/>
    <dgm:cxn modelId="{7225BFE6-42B8-4CF9-9B35-D6CC9E8018DB}" type="presParOf" srcId="{F88D2AC5-967D-4587-9BF2-DC8835E54FD5}" destId="{44201E72-A448-4B19-9C4B-89A0449687D4}" srcOrd="0" destOrd="0" presId="urn:microsoft.com/office/officeart/2005/8/layout/radial1"/>
    <dgm:cxn modelId="{4D821600-6E27-4F47-A129-F25B6DC12DDB}" type="presParOf" srcId="{34FE1C28-C059-4C30-A55D-D33025606718}" destId="{2BF5D388-3DB4-4EB3-8149-740A6695CCB8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90F054-C869-458F-B258-8E77F40B5CEA}">
      <dsp:nvSpPr>
        <dsp:cNvPr id="0" name=""/>
        <dsp:cNvSpPr/>
      </dsp:nvSpPr>
      <dsp:spPr>
        <a:xfrm>
          <a:off x="2577291" y="1283034"/>
          <a:ext cx="3150857" cy="14073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ЭПИЧЕСКИЕ ПРОИЗВЕДЕНИЯ</a:t>
          </a:r>
        </a:p>
      </dsp:txBody>
      <dsp:txXfrm>
        <a:off x="3038723" y="1489136"/>
        <a:ext cx="2227993" cy="995146"/>
      </dsp:txXfrm>
    </dsp:sp>
    <dsp:sp modelId="{B4011A41-D1E7-4028-B1F8-676811628A96}">
      <dsp:nvSpPr>
        <dsp:cNvPr id="0" name=""/>
        <dsp:cNvSpPr/>
      </dsp:nvSpPr>
      <dsp:spPr>
        <a:xfrm rot="16200000">
          <a:off x="4063185" y="1181290"/>
          <a:ext cx="179070" cy="24417"/>
        </a:xfrm>
        <a:custGeom>
          <a:avLst/>
          <a:gdLst/>
          <a:ahLst/>
          <a:cxnLst/>
          <a:rect l="0" t="0" r="0" b="0"/>
          <a:pathLst>
            <a:path>
              <a:moveTo>
                <a:pt x="0" y="12208"/>
              </a:moveTo>
              <a:lnTo>
                <a:pt x="179070" y="122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48243" y="1189022"/>
        <a:ext cx="8953" cy="8953"/>
      </dsp:txXfrm>
    </dsp:sp>
    <dsp:sp modelId="{0EE58FD3-9E4D-4FF4-B47C-2E869B6AB9E2}">
      <dsp:nvSpPr>
        <dsp:cNvPr id="0" name=""/>
        <dsp:cNvSpPr/>
      </dsp:nvSpPr>
      <dsp:spPr>
        <a:xfrm>
          <a:off x="2631805" y="2682"/>
          <a:ext cx="3041830" cy="1101282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повесть</a:t>
          </a: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«Пиковая дама» </a:t>
          </a:r>
        </a:p>
      </dsp:txBody>
      <dsp:txXfrm>
        <a:off x="3077271" y="163961"/>
        <a:ext cx="2150898" cy="778724"/>
      </dsp:txXfrm>
    </dsp:sp>
    <dsp:sp modelId="{0333DF5F-F486-4348-8818-D79D2931E47B}">
      <dsp:nvSpPr>
        <dsp:cNvPr id="0" name=""/>
        <dsp:cNvSpPr/>
      </dsp:nvSpPr>
      <dsp:spPr>
        <a:xfrm rot="20492694">
          <a:off x="5407798" y="1510341"/>
          <a:ext cx="271541" cy="24417"/>
        </a:xfrm>
        <a:custGeom>
          <a:avLst/>
          <a:gdLst/>
          <a:ahLst/>
          <a:cxnLst/>
          <a:rect l="0" t="0" r="0" b="0"/>
          <a:pathLst>
            <a:path>
              <a:moveTo>
                <a:pt x="0" y="12208"/>
              </a:moveTo>
              <a:lnTo>
                <a:pt x="271541" y="122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36781" y="1515761"/>
        <a:ext cx="13577" cy="13577"/>
      </dsp:txXfrm>
    </dsp:sp>
    <dsp:sp modelId="{04EA0E98-6DEE-4B41-9197-271221097686}">
      <dsp:nvSpPr>
        <dsp:cNvPr id="0" name=""/>
        <dsp:cNvSpPr/>
      </dsp:nvSpPr>
      <dsp:spPr>
        <a:xfrm>
          <a:off x="5440117" y="490949"/>
          <a:ext cx="2613354" cy="1260109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rPr>
            <a:t>повесть</a:t>
          </a: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rPr>
            <a:t>  «Капитанская дочка»</a:t>
          </a:r>
          <a:endParaRPr kumimoji="0" lang="ru-RU" sz="20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5822834" y="675488"/>
        <a:ext cx="1847920" cy="891031"/>
      </dsp:txXfrm>
    </dsp:sp>
    <dsp:sp modelId="{EBDF0479-9E1F-4789-817A-BE6163C9C7C0}">
      <dsp:nvSpPr>
        <dsp:cNvPr id="0" name=""/>
        <dsp:cNvSpPr/>
      </dsp:nvSpPr>
      <dsp:spPr>
        <a:xfrm rot="720111">
          <a:off x="5575181" y="2277477"/>
          <a:ext cx="5412" cy="24417"/>
        </a:xfrm>
        <a:custGeom>
          <a:avLst/>
          <a:gdLst/>
          <a:ahLst/>
          <a:cxnLst/>
          <a:rect l="0" t="0" r="0" b="0"/>
          <a:pathLst>
            <a:path>
              <a:moveTo>
                <a:pt x="0" y="12208"/>
              </a:moveTo>
              <a:lnTo>
                <a:pt x="5412" y="122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77752" y="2289551"/>
        <a:ext cx="270" cy="270"/>
      </dsp:txXfrm>
    </dsp:sp>
    <dsp:sp modelId="{A894FDE4-EEFD-4447-89A2-601187B43B8E}">
      <dsp:nvSpPr>
        <dsp:cNvPr id="0" name=""/>
        <dsp:cNvSpPr/>
      </dsp:nvSpPr>
      <dsp:spPr>
        <a:xfrm>
          <a:off x="5484010" y="1859095"/>
          <a:ext cx="2634509" cy="1381338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«</a:t>
          </a: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Повести</a:t>
          </a: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Белкина»</a:t>
          </a:r>
        </a:p>
      </dsp:txBody>
      <dsp:txXfrm>
        <a:off x="5869825" y="2061387"/>
        <a:ext cx="1862879" cy="976754"/>
      </dsp:txXfrm>
    </dsp:sp>
    <dsp:sp modelId="{0920D831-EA18-4B97-9C6E-27CFDCB92036}">
      <dsp:nvSpPr>
        <dsp:cNvPr id="0" name=""/>
        <dsp:cNvSpPr/>
      </dsp:nvSpPr>
      <dsp:spPr>
        <a:xfrm rot="5059890">
          <a:off x="4207118" y="2694467"/>
          <a:ext cx="34129" cy="24417"/>
        </a:xfrm>
        <a:custGeom>
          <a:avLst/>
          <a:gdLst/>
          <a:ahLst/>
          <a:cxnLst/>
          <a:rect l="0" t="0" r="0" b="0"/>
          <a:pathLst>
            <a:path>
              <a:moveTo>
                <a:pt x="0" y="12208"/>
              </a:moveTo>
              <a:lnTo>
                <a:pt x="34129" y="122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23329" y="2705822"/>
        <a:ext cx="1706" cy="1706"/>
      </dsp:txXfrm>
    </dsp:sp>
    <dsp:sp modelId="{AF3AA2CE-79F5-49BA-9354-96B1679D984E}">
      <dsp:nvSpPr>
        <dsp:cNvPr id="0" name=""/>
        <dsp:cNvSpPr/>
      </dsp:nvSpPr>
      <dsp:spPr>
        <a:xfrm>
          <a:off x="2847828" y="2723196"/>
          <a:ext cx="2870679" cy="1155498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endParaRPr lang="ru-RU" sz="2000" b="1" i="0" u="none" kern="1200" dirty="0" smtClean="0"/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«</a:t>
          </a: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Роман</a:t>
          </a: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в письмах»</a:t>
          </a:r>
        </a:p>
      </dsp:txBody>
      <dsp:txXfrm>
        <a:off x="3268229" y="2892415"/>
        <a:ext cx="2029877" cy="817060"/>
      </dsp:txXfrm>
    </dsp:sp>
    <dsp:sp modelId="{C34B70C4-26A6-4808-BB84-84CA50D4925E}">
      <dsp:nvSpPr>
        <dsp:cNvPr id="0" name=""/>
        <dsp:cNvSpPr/>
      </dsp:nvSpPr>
      <dsp:spPr>
        <a:xfrm rot="9824278">
          <a:off x="2769026" y="2368505"/>
          <a:ext cx="65963" cy="24417"/>
        </a:xfrm>
        <a:custGeom>
          <a:avLst/>
          <a:gdLst/>
          <a:ahLst/>
          <a:cxnLst/>
          <a:rect l="0" t="0" r="0" b="0"/>
          <a:pathLst>
            <a:path>
              <a:moveTo>
                <a:pt x="0" y="12208"/>
              </a:moveTo>
              <a:lnTo>
                <a:pt x="65963" y="122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800358" y="2379065"/>
        <a:ext cx="3298" cy="3298"/>
      </dsp:txXfrm>
    </dsp:sp>
    <dsp:sp modelId="{4D1C0439-FB39-4297-80F7-65A257ABBD63}">
      <dsp:nvSpPr>
        <dsp:cNvPr id="0" name=""/>
        <dsp:cNvSpPr/>
      </dsp:nvSpPr>
      <dsp:spPr>
        <a:xfrm>
          <a:off x="0" y="2075116"/>
          <a:ext cx="3008351" cy="1368354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роман</a:t>
          </a: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«Арап Петра Великого»  </a:t>
          </a:r>
        </a:p>
      </dsp:txBody>
      <dsp:txXfrm>
        <a:off x="440563" y="2275507"/>
        <a:ext cx="2127225" cy="967572"/>
      </dsp:txXfrm>
    </dsp:sp>
    <dsp:sp modelId="{F88D2AC5-967D-4587-9BF2-DC8835E54FD5}">
      <dsp:nvSpPr>
        <dsp:cNvPr id="0" name=""/>
        <dsp:cNvSpPr/>
      </dsp:nvSpPr>
      <dsp:spPr>
        <a:xfrm rot="11756574">
          <a:off x="2658810" y="1572019"/>
          <a:ext cx="169980" cy="24417"/>
        </a:xfrm>
        <a:custGeom>
          <a:avLst/>
          <a:gdLst/>
          <a:ahLst/>
          <a:cxnLst/>
          <a:rect l="0" t="0" r="0" b="0"/>
          <a:pathLst>
            <a:path>
              <a:moveTo>
                <a:pt x="0" y="12208"/>
              </a:moveTo>
              <a:lnTo>
                <a:pt x="169980" y="122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739551" y="1579978"/>
        <a:ext cx="8499" cy="8499"/>
      </dsp:txXfrm>
    </dsp:sp>
    <dsp:sp modelId="{2BF5D388-3DB4-4EB3-8149-740A6695CCB8}">
      <dsp:nvSpPr>
        <dsp:cNvPr id="0" name=""/>
        <dsp:cNvSpPr/>
      </dsp:nvSpPr>
      <dsp:spPr>
        <a:xfrm>
          <a:off x="111526" y="562949"/>
          <a:ext cx="2742072" cy="1321968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роман</a:t>
          </a: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 «Дубровский»</a:t>
          </a:r>
        </a:p>
      </dsp:txBody>
      <dsp:txXfrm>
        <a:off x="513093" y="756547"/>
        <a:ext cx="1938938" cy="9347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90F054-C869-458F-B258-8E77F40B5CEA}">
      <dsp:nvSpPr>
        <dsp:cNvPr id="0" name=""/>
        <dsp:cNvSpPr/>
      </dsp:nvSpPr>
      <dsp:spPr>
        <a:xfrm>
          <a:off x="2556351" y="1428759"/>
          <a:ext cx="2943318" cy="11209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Драматические произведения </a:t>
          </a:r>
        </a:p>
      </dsp:txBody>
      <dsp:txXfrm>
        <a:off x="2987390" y="1592918"/>
        <a:ext cx="2081240" cy="792630"/>
      </dsp:txXfrm>
    </dsp:sp>
    <dsp:sp modelId="{B4011A41-D1E7-4028-B1F8-676811628A96}">
      <dsp:nvSpPr>
        <dsp:cNvPr id="0" name=""/>
        <dsp:cNvSpPr/>
      </dsp:nvSpPr>
      <dsp:spPr>
        <a:xfrm rot="16200000">
          <a:off x="3858739" y="1247062"/>
          <a:ext cx="338542" cy="24853"/>
        </a:xfrm>
        <a:custGeom>
          <a:avLst/>
          <a:gdLst/>
          <a:ahLst/>
          <a:cxnLst/>
          <a:rect l="0" t="0" r="0" b="0"/>
          <a:pathLst>
            <a:path>
              <a:moveTo>
                <a:pt x="0" y="12426"/>
              </a:moveTo>
              <a:lnTo>
                <a:pt x="338542" y="124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19547" y="1251025"/>
        <a:ext cx="16927" cy="16927"/>
      </dsp:txXfrm>
    </dsp:sp>
    <dsp:sp modelId="{0EE58FD3-9E4D-4FF4-B47C-2E869B6AB9E2}">
      <dsp:nvSpPr>
        <dsp:cNvPr id="0" name=""/>
        <dsp:cNvSpPr/>
      </dsp:nvSpPr>
      <dsp:spPr>
        <a:xfrm>
          <a:off x="2619718" y="-30730"/>
          <a:ext cx="2816583" cy="112094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драма</a:t>
          </a: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«Полтава»</a:t>
          </a:r>
        </a:p>
      </dsp:txBody>
      <dsp:txXfrm>
        <a:off x="3032197" y="133429"/>
        <a:ext cx="1991625" cy="792630"/>
      </dsp:txXfrm>
    </dsp:sp>
    <dsp:sp modelId="{0333DF5F-F486-4348-8818-D79D2931E47B}">
      <dsp:nvSpPr>
        <dsp:cNvPr id="0" name=""/>
        <dsp:cNvSpPr/>
      </dsp:nvSpPr>
      <dsp:spPr>
        <a:xfrm rot="20481750">
          <a:off x="5117925" y="1533137"/>
          <a:ext cx="451147" cy="24853"/>
        </a:xfrm>
        <a:custGeom>
          <a:avLst/>
          <a:gdLst/>
          <a:ahLst/>
          <a:cxnLst/>
          <a:rect l="0" t="0" r="0" b="0"/>
          <a:pathLst>
            <a:path>
              <a:moveTo>
                <a:pt x="0" y="12426"/>
              </a:moveTo>
              <a:lnTo>
                <a:pt x="451147" y="124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32220" y="1534285"/>
        <a:ext cx="22557" cy="22557"/>
      </dsp:txXfrm>
    </dsp:sp>
    <dsp:sp modelId="{04EA0E98-6DEE-4B41-9197-271221097686}">
      <dsp:nvSpPr>
        <dsp:cNvPr id="0" name=""/>
        <dsp:cNvSpPr/>
      </dsp:nvSpPr>
      <dsp:spPr>
        <a:xfrm>
          <a:off x="5297808" y="418946"/>
          <a:ext cx="2811494" cy="1335833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трагедия</a:t>
          </a:r>
          <a:r>
            <a:rPr kumimoji="0" lang="ru-RU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 </a:t>
          </a: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«Скупой рыцарь»</a:t>
          </a:r>
        </a:p>
      </dsp:txBody>
      <dsp:txXfrm>
        <a:off x="5709542" y="614574"/>
        <a:ext cx="1988026" cy="944577"/>
      </dsp:txXfrm>
    </dsp:sp>
    <dsp:sp modelId="{EBDF0479-9E1F-4789-817A-BE6163C9C7C0}">
      <dsp:nvSpPr>
        <dsp:cNvPr id="0" name=""/>
        <dsp:cNvSpPr/>
      </dsp:nvSpPr>
      <dsp:spPr>
        <a:xfrm rot="836799">
          <a:off x="5259281" y="2294901"/>
          <a:ext cx="99229" cy="24853"/>
        </a:xfrm>
        <a:custGeom>
          <a:avLst/>
          <a:gdLst/>
          <a:ahLst/>
          <a:cxnLst/>
          <a:rect l="0" t="0" r="0" b="0"/>
          <a:pathLst>
            <a:path>
              <a:moveTo>
                <a:pt x="0" y="12426"/>
              </a:moveTo>
              <a:lnTo>
                <a:pt x="99229" y="124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06415" y="2304847"/>
        <a:ext cx="4961" cy="4961"/>
      </dsp:txXfrm>
    </dsp:sp>
    <dsp:sp modelId="{A894FDE4-EEFD-4447-89A2-601187B43B8E}">
      <dsp:nvSpPr>
        <dsp:cNvPr id="0" name=""/>
        <dsp:cNvSpPr/>
      </dsp:nvSpPr>
      <dsp:spPr>
        <a:xfrm>
          <a:off x="5197676" y="1931107"/>
          <a:ext cx="2920843" cy="1422561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rPr>
            <a:t>трагедия</a:t>
          </a: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rPr>
            <a:t> «Моцарт и  Сальери»</a:t>
          </a:r>
          <a:endParaRPr kumimoji="0" lang="ru-RU" sz="20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5625424" y="2139436"/>
        <a:ext cx="2065347" cy="1005903"/>
      </dsp:txXfrm>
    </dsp:sp>
    <dsp:sp modelId="{0920D831-EA18-4B97-9C6E-27CFDCB92036}">
      <dsp:nvSpPr>
        <dsp:cNvPr id="0" name=""/>
        <dsp:cNvSpPr/>
      </dsp:nvSpPr>
      <dsp:spPr>
        <a:xfrm rot="5125639">
          <a:off x="3959376" y="2659895"/>
          <a:ext cx="246533" cy="24853"/>
        </a:xfrm>
        <a:custGeom>
          <a:avLst/>
          <a:gdLst/>
          <a:ahLst/>
          <a:cxnLst/>
          <a:rect l="0" t="0" r="0" b="0"/>
          <a:pathLst>
            <a:path>
              <a:moveTo>
                <a:pt x="0" y="12426"/>
              </a:moveTo>
              <a:lnTo>
                <a:pt x="246533" y="124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76479" y="2666159"/>
        <a:ext cx="12326" cy="12326"/>
      </dsp:txXfrm>
    </dsp:sp>
    <dsp:sp modelId="{AF3AA2CE-79F5-49BA-9354-96B1679D984E}">
      <dsp:nvSpPr>
        <dsp:cNvPr id="0" name=""/>
        <dsp:cNvSpPr/>
      </dsp:nvSpPr>
      <dsp:spPr>
        <a:xfrm>
          <a:off x="2727568" y="2794751"/>
          <a:ext cx="2834339" cy="1307944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rPr>
            <a:t>трагедия</a:t>
          </a: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rPr>
            <a:t>  «Каменный гость»</a:t>
          </a:r>
          <a:endParaRPr kumimoji="0" lang="ru-RU" sz="20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3142647" y="2986295"/>
        <a:ext cx="2004181" cy="924856"/>
      </dsp:txXfrm>
    </dsp:sp>
    <dsp:sp modelId="{C34B70C4-26A6-4808-BB84-84CA50D4925E}">
      <dsp:nvSpPr>
        <dsp:cNvPr id="0" name=""/>
        <dsp:cNvSpPr/>
      </dsp:nvSpPr>
      <dsp:spPr>
        <a:xfrm rot="9640552">
          <a:off x="2528966" y="2427345"/>
          <a:ext cx="428486" cy="24853"/>
        </a:xfrm>
        <a:custGeom>
          <a:avLst/>
          <a:gdLst/>
          <a:ahLst/>
          <a:cxnLst/>
          <a:rect l="0" t="0" r="0" b="0"/>
          <a:pathLst>
            <a:path>
              <a:moveTo>
                <a:pt x="0" y="12426"/>
              </a:moveTo>
              <a:lnTo>
                <a:pt x="428486" y="124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732497" y="2429060"/>
        <a:ext cx="21424" cy="21424"/>
      </dsp:txXfrm>
    </dsp:sp>
    <dsp:sp modelId="{4D1C0439-FB39-4297-80F7-65A257ABBD63}">
      <dsp:nvSpPr>
        <dsp:cNvPr id="0" name=""/>
        <dsp:cNvSpPr/>
      </dsp:nvSpPr>
      <dsp:spPr>
        <a:xfrm>
          <a:off x="0" y="2215126"/>
          <a:ext cx="2795846" cy="1392789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трагедия</a:t>
          </a: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«Пир во время чумы»</a:t>
          </a:r>
        </a:p>
      </dsp:txBody>
      <dsp:txXfrm>
        <a:off x="409442" y="2419095"/>
        <a:ext cx="1976962" cy="984851"/>
      </dsp:txXfrm>
    </dsp:sp>
    <dsp:sp modelId="{F88D2AC5-967D-4587-9BF2-DC8835E54FD5}">
      <dsp:nvSpPr>
        <dsp:cNvPr id="0" name=""/>
        <dsp:cNvSpPr/>
      </dsp:nvSpPr>
      <dsp:spPr>
        <a:xfrm rot="11765796">
          <a:off x="2587576" y="1600502"/>
          <a:ext cx="272810" cy="24853"/>
        </a:xfrm>
        <a:custGeom>
          <a:avLst/>
          <a:gdLst/>
          <a:ahLst/>
          <a:cxnLst/>
          <a:rect l="0" t="0" r="0" b="0"/>
          <a:pathLst>
            <a:path>
              <a:moveTo>
                <a:pt x="0" y="12426"/>
              </a:moveTo>
              <a:lnTo>
                <a:pt x="272810" y="124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717161" y="1606109"/>
        <a:ext cx="13640" cy="13640"/>
      </dsp:txXfrm>
    </dsp:sp>
    <dsp:sp modelId="{2BF5D388-3DB4-4EB3-8149-740A6695CCB8}">
      <dsp:nvSpPr>
        <dsp:cNvPr id="0" name=""/>
        <dsp:cNvSpPr/>
      </dsp:nvSpPr>
      <dsp:spPr>
        <a:xfrm>
          <a:off x="0" y="556786"/>
          <a:ext cx="2791037" cy="1345574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трагедия</a:t>
          </a: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«Борис Годунов»</a:t>
          </a:r>
        </a:p>
      </dsp:txBody>
      <dsp:txXfrm>
        <a:off x="408738" y="753841"/>
        <a:ext cx="1973561" cy="9514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90F054-C869-458F-B258-8E77F40B5CEA}">
      <dsp:nvSpPr>
        <dsp:cNvPr id="0" name=""/>
        <dsp:cNvSpPr/>
      </dsp:nvSpPr>
      <dsp:spPr>
        <a:xfrm>
          <a:off x="2989922" y="1410083"/>
          <a:ext cx="2842726" cy="110656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Arial" pitchFamily="34" charset="0"/>
              <a:ea typeface="Calibri" pitchFamily="34" charset="0"/>
              <a:cs typeface="Times New Roman" pitchFamily="18" charset="0"/>
            </a:rPr>
            <a:t>ЛИРИЧЕСКИЕ ПРОИЗВЕДЕНИЯ</a:t>
          </a:r>
          <a:endParaRPr kumimoji="0" lang="ru-RU" sz="1800" b="0" i="0" u="none" strike="noStrike" kern="1200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3406230" y="1572136"/>
        <a:ext cx="2010110" cy="782461"/>
      </dsp:txXfrm>
    </dsp:sp>
    <dsp:sp modelId="{B4011A41-D1E7-4028-B1F8-676811628A96}">
      <dsp:nvSpPr>
        <dsp:cNvPr id="0" name=""/>
        <dsp:cNvSpPr/>
      </dsp:nvSpPr>
      <dsp:spPr>
        <a:xfrm rot="16200000">
          <a:off x="4244422" y="1231884"/>
          <a:ext cx="333725" cy="22673"/>
        </a:xfrm>
        <a:custGeom>
          <a:avLst/>
          <a:gdLst/>
          <a:ahLst/>
          <a:cxnLst/>
          <a:rect l="0" t="0" r="0" b="0"/>
          <a:pathLst>
            <a:path>
              <a:moveTo>
                <a:pt x="0" y="11336"/>
              </a:moveTo>
              <a:lnTo>
                <a:pt x="333725" y="113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02942" y="1234877"/>
        <a:ext cx="16686" cy="16686"/>
      </dsp:txXfrm>
    </dsp:sp>
    <dsp:sp modelId="{0EE58FD3-9E4D-4FF4-B47C-2E869B6AB9E2}">
      <dsp:nvSpPr>
        <dsp:cNvPr id="0" name=""/>
        <dsp:cNvSpPr/>
      </dsp:nvSpPr>
      <dsp:spPr>
        <a:xfrm>
          <a:off x="3021061" y="-30208"/>
          <a:ext cx="2780448" cy="1106567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элегия «Погасло дневное светило» </a:t>
          </a:r>
        </a:p>
      </dsp:txBody>
      <dsp:txXfrm>
        <a:off x="3428248" y="131845"/>
        <a:ext cx="1966074" cy="782461"/>
      </dsp:txXfrm>
    </dsp:sp>
    <dsp:sp modelId="{0333DF5F-F486-4348-8818-D79D2931E47B}">
      <dsp:nvSpPr>
        <dsp:cNvPr id="0" name=""/>
        <dsp:cNvSpPr/>
      </dsp:nvSpPr>
      <dsp:spPr>
        <a:xfrm rot="20542932">
          <a:off x="5502166" y="1534668"/>
          <a:ext cx="446790" cy="22673"/>
        </a:xfrm>
        <a:custGeom>
          <a:avLst/>
          <a:gdLst/>
          <a:ahLst/>
          <a:cxnLst/>
          <a:rect l="0" t="0" r="0" b="0"/>
          <a:pathLst>
            <a:path>
              <a:moveTo>
                <a:pt x="0" y="11336"/>
              </a:moveTo>
              <a:lnTo>
                <a:pt x="446790" y="113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714391" y="1534835"/>
        <a:ext cx="22339" cy="22339"/>
      </dsp:txXfrm>
    </dsp:sp>
    <dsp:sp modelId="{04EA0E98-6DEE-4B41-9197-271221097686}">
      <dsp:nvSpPr>
        <dsp:cNvPr id="0" name=""/>
        <dsp:cNvSpPr/>
      </dsp:nvSpPr>
      <dsp:spPr>
        <a:xfrm>
          <a:off x="5760639" y="346932"/>
          <a:ext cx="2714630" cy="1513805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послание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«К Чаадаеву»</a:t>
          </a:r>
        </a:p>
      </dsp:txBody>
      <dsp:txXfrm>
        <a:off x="6158187" y="568624"/>
        <a:ext cx="1919534" cy="1070421"/>
      </dsp:txXfrm>
    </dsp:sp>
    <dsp:sp modelId="{EBDF0479-9E1F-4789-817A-BE6163C9C7C0}">
      <dsp:nvSpPr>
        <dsp:cNvPr id="0" name=""/>
        <dsp:cNvSpPr/>
      </dsp:nvSpPr>
      <dsp:spPr>
        <a:xfrm rot="745830">
          <a:off x="5644135" y="2261250"/>
          <a:ext cx="339995" cy="22673"/>
        </a:xfrm>
        <a:custGeom>
          <a:avLst/>
          <a:gdLst/>
          <a:ahLst/>
          <a:cxnLst/>
          <a:rect l="0" t="0" r="0" b="0"/>
          <a:pathLst>
            <a:path>
              <a:moveTo>
                <a:pt x="0" y="11336"/>
              </a:moveTo>
              <a:lnTo>
                <a:pt x="339995" y="113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05633" y="2264086"/>
        <a:ext cx="16999" cy="16999"/>
      </dsp:txXfrm>
    </dsp:sp>
    <dsp:sp modelId="{A894FDE4-EEFD-4447-89A2-601187B43B8E}">
      <dsp:nvSpPr>
        <dsp:cNvPr id="0" name=""/>
        <dsp:cNvSpPr/>
      </dsp:nvSpPr>
      <dsp:spPr>
        <a:xfrm>
          <a:off x="5832645" y="1931100"/>
          <a:ext cx="2947595" cy="1340849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эпиграмма «На Александра </a:t>
          </a:r>
          <a:r>
            <a:rPr kumimoji="0" lang="en-US" sz="18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I</a:t>
          </a:r>
          <a:r>
            <a:rPr kumimoji="0" lang="ru-RU" sz="18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»</a:t>
          </a:r>
        </a:p>
      </dsp:txBody>
      <dsp:txXfrm>
        <a:off x="6264310" y="2127463"/>
        <a:ext cx="2084265" cy="948123"/>
      </dsp:txXfrm>
    </dsp:sp>
    <dsp:sp modelId="{0920D831-EA18-4B97-9C6E-27CFDCB92036}">
      <dsp:nvSpPr>
        <dsp:cNvPr id="0" name=""/>
        <dsp:cNvSpPr/>
      </dsp:nvSpPr>
      <dsp:spPr>
        <a:xfrm rot="5227596">
          <a:off x="4374962" y="2572594"/>
          <a:ext cx="134940" cy="22673"/>
        </a:xfrm>
        <a:custGeom>
          <a:avLst/>
          <a:gdLst/>
          <a:ahLst/>
          <a:cxnLst/>
          <a:rect l="0" t="0" r="0" b="0"/>
          <a:pathLst>
            <a:path>
              <a:moveTo>
                <a:pt x="0" y="11336"/>
              </a:moveTo>
              <a:lnTo>
                <a:pt x="134940" y="113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39059" y="2580557"/>
        <a:ext cx="6747" cy="6747"/>
      </dsp:txXfrm>
    </dsp:sp>
    <dsp:sp modelId="{AF3AA2CE-79F5-49BA-9354-96B1679D984E}">
      <dsp:nvSpPr>
        <dsp:cNvPr id="0" name=""/>
        <dsp:cNvSpPr/>
      </dsp:nvSpPr>
      <dsp:spPr>
        <a:xfrm>
          <a:off x="2880322" y="2651183"/>
          <a:ext cx="3195809" cy="1291773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сатира «Румяный критик мой, насмешник </a:t>
          </a:r>
          <a:r>
            <a:rPr kumimoji="0" lang="ru-RU" sz="1800" b="1" i="0" u="none" strike="noStrike" kern="1200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толстопузый</a:t>
          </a:r>
          <a:r>
            <a:rPr kumimoji="0" lang="ru-RU" sz="18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»</a:t>
          </a:r>
        </a:p>
      </dsp:txBody>
      <dsp:txXfrm>
        <a:off x="3348337" y="2840359"/>
        <a:ext cx="2259779" cy="913421"/>
      </dsp:txXfrm>
    </dsp:sp>
    <dsp:sp modelId="{C34B70C4-26A6-4808-BB84-84CA50D4925E}">
      <dsp:nvSpPr>
        <dsp:cNvPr id="0" name=""/>
        <dsp:cNvSpPr/>
      </dsp:nvSpPr>
      <dsp:spPr>
        <a:xfrm rot="10003860">
          <a:off x="3082403" y="2251878"/>
          <a:ext cx="114731" cy="22673"/>
        </a:xfrm>
        <a:custGeom>
          <a:avLst/>
          <a:gdLst/>
          <a:ahLst/>
          <a:cxnLst/>
          <a:rect l="0" t="0" r="0" b="0"/>
          <a:pathLst>
            <a:path>
              <a:moveTo>
                <a:pt x="0" y="11336"/>
              </a:moveTo>
              <a:lnTo>
                <a:pt x="114731" y="113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136900" y="2260346"/>
        <a:ext cx="5736" cy="5736"/>
      </dsp:txXfrm>
    </dsp:sp>
    <dsp:sp modelId="{4D1C0439-FB39-4297-80F7-65A257ABBD63}">
      <dsp:nvSpPr>
        <dsp:cNvPr id="0" name=""/>
        <dsp:cNvSpPr/>
      </dsp:nvSpPr>
      <dsp:spPr>
        <a:xfrm>
          <a:off x="230758" y="1905339"/>
          <a:ext cx="3022787" cy="1374920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сонет «Суровый </a:t>
          </a:r>
          <a:r>
            <a:rPr kumimoji="0" lang="ru-RU" sz="1800" b="1" i="0" u="none" strike="noStrike" kern="1200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Дант</a:t>
          </a:r>
          <a:r>
            <a:rPr kumimoji="0" lang="ru-RU" sz="18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не презирал сонета…»</a:t>
          </a:r>
        </a:p>
      </dsp:txBody>
      <dsp:txXfrm>
        <a:off x="673435" y="2106691"/>
        <a:ext cx="2137433" cy="972216"/>
      </dsp:txXfrm>
    </dsp:sp>
    <dsp:sp modelId="{F88D2AC5-967D-4587-9BF2-DC8835E54FD5}">
      <dsp:nvSpPr>
        <dsp:cNvPr id="0" name=""/>
        <dsp:cNvSpPr/>
      </dsp:nvSpPr>
      <dsp:spPr>
        <a:xfrm rot="11973024">
          <a:off x="2838179" y="1489031"/>
          <a:ext cx="538565" cy="22673"/>
        </a:xfrm>
        <a:custGeom>
          <a:avLst/>
          <a:gdLst/>
          <a:ahLst/>
          <a:cxnLst/>
          <a:rect l="0" t="0" r="0" b="0"/>
          <a:pathLst>
            <a:path>
              <a:moveTo>
                <a:pt x="0" y="11336"/>
              </a:moveTo>
              <a:lnTo>
                <a:pt x="538565" y="113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093998" y="1486904"/>
        <a:ext cx="26928" cy="26928"/>
      </dsp:txXfrm>
    </dsp:sp>
    <dsp:sp modelId="{2BF5D388-3DB4-4EB3-8149-740A6695CCB8}">
      <dsp:nvSpPr>
        <dsp:cNvPr id="0" name=""/>
        <dsp:cNvSpPr/>
      </dsp:nvSpPr>
      <dsp:spPr>
        <a:xfrm>
          <a:off x="366893" y="352215"/>
          <a:ext cx="2755230" cy="1328311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ода  «Вольность»</a:t>
          </a:r>
        </a:p>
      </dsp:txBody>
      <dsp:txXfrm>
        <a:off x="770387" y="546742"/>
        <a:ext cx="1948242" cy="939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AB435-F548-42E7-8EAA-052E03BAC943}" type="datetimeFigureOut">
              <a:rPr lang="ru-RU" smtClean="0"/>
              <a:pPr/>
              <a:t>12.09.2020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DF9EC-9299-435A-B84E-A03D07A405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4936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49873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4809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899745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4682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49618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74554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99491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876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4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584775"/>
          </a:xfrm>
        </p:spPr>
        <p:txBody>
          <a:bodyPr lIns="0" tIns="0" rIns="0" bIns="0"/>
          <a:lstStyle>
            <a:lvl1pPr>
              <a:defRPr sz="38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1" y="1183005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37356" y="252618"/>
            <a:ext cx="400804" cy="40060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4"/>
            <a:ext cx="8961724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4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4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4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936">
        <a:defRPr>
          <a:latin typeface="+mn-lt"/>
          <a:ea typeface="+mn-ea"/>
          <a:cs typeface="+mn-cs"/>
        </a:defRPr>
      </a:lvl2pPr>
      <a:lvl3pPr marL="1449873">
        <a:defRPr>
          <a:latin typeface="+mn-lt"/>
          <a:ea typeface="+mn-ea"/>
          <a:cs typeface="+mn-cs"/>
        </a:defRPr>
      </a:lvl3pPr>
      <a:lvl4pPr marL="2174809">
        <a:defRPr>
          <a:latin typeface="+mn-lt"/>
          <a:ea typeface="+mn-ea"/>
          <a:cs typeface="+mn-cs"/>
        </a:defRPr>
      </a:lvl4pPr>
      <a:lvl5pPr marL="2899745">
        <a:defRPr>
          <a:latin typeface="+mn-lt"/>
          <a:ea typeface="+mn-ea"/>
          <a:cs typeface="+mn-cs"/>
        </a:defRPr>
      </a:lvl5pPr>
      <a:lvl6pPr marL="3624682">
        <a:defRPr>
          <a:latin typeface="+mn-lt"/>
          <a:ea typeface="+mn-ea"/>
          <a:cs typeface="+mn-cs"/>
        </a:defRPr>
      </a:lvl6pPr>
      <a:lvl7pPr marL="4349618">
        <a:defRPr>
          <a:latin typeface="+mn-lt"/>
          <a:ea typeface="+mn-ea"/>
          <a:cs typeface="+mn-cs"/>
        </a:defRPr>
      </a:lvl7pPr>
      <a:lvl8pPr marL="5074554">
        <a:defRPr>
          <a:latin typeface="+mn-lt"/>
          <a:ea typeface="+mn-ea"/>
          <a:cs typeface="+mn-cs"/>
        </a:defRPr>
      </a:lvl8pPr>
      <a:lvl9pPr marL="579949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936">
        <a:defRPr>
          <a:latin typeface="+mn-lt"/>
          <a:ea typeface="+mn-ea"/>
          <a:cs typeface="+mn-cs"/>
        </a:defRPr>
      </a:lvl2pPr>
      <a:lvl3pPr marL="1449873">
        <a:defRPr>
          <a:latin typeface="+mn-lt"/>
          <a:ea typeface="+mn-ea"/>
          <a:cs typeface="+mn-cs"/>
        </a:defRPr>
      </a:lvl3pPr>
      <a:lvl4pPr marL="2174809">
        <a:defRPr>
          <a:latin typeface="+mn-lt"/>
          <a:ea typeface="+mn-ea"/>
          <a:cs typeface="+mn-cs"/>
        </a:defRPr>
      </a:lvl4pPr>
      <a:lvl5pPr marL="2899745">
        <a:defRPr>
          <a:latin typeface="+mn-lt"/>
          <a:ea typeface="+mn-ea"/>
          <a:cs typeface="+mn-cs"/>
        </a:defRPr>
      </a:lvl5pPr>
      <a:lvl6pPr marL="3624682">
        <a:defRPr>
          <a:latin typeface="+mn-lt"/>
          <a:ea typeface="+mn-ea"/>
          <a:cs typeface="+mn-cs"/>
        </a:defRPr>
      </a:lvl6pPr>
      <a:lvl7pPr marL="4349618">
        <a:defRPr>
          <a:latin typeface="+mn-lt"/>
          <a:ea typeface="+mn-ea"/>
          <a:cs typeface="+mn-cs"/>
        </a:defRPr>
      </a:lvl7pPr>
      <a:lvl8pPr marL="5074554">
        <a:defRPr>
          <a:latin typeface="+mn-lt"/>
          <a:ea typeface="+mn-ea"/>
          <a:cs typeface="+mn-cs"/>
        </a:defRPr>
      </a:lvl8pPr>
      <a:lvl9pPr marL="579949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-20538"/>
            <a:ext cx="9134937" cy="161854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5577" y="-121738"/>
            <a:ext cx="6875356" cy="1685376"/>
          </a:xfrm>
          <a:prstGeom prst="rect">
            <a:avLst/>
          </a:prstGeom>
        </p:spPr>
        <p:txBody>
          <a:bodyPr vert="horz" wrap="square" lIns="0" tIns="23156" rIns="0" bIns="0" rtlCol="0">
            <a:spAutoFit/>
          </a:bodyPr>
          <a:lstStyle/>
          <a:p>
            <a:pPr marL="20137">
              <a:spcBef>
                <a:spcPts val="181"/>
              </a:spcBef>
            </a:pPr>
            <a:r>
              <a:rPr lang="ru-RU" sz="5400" spc="-8" dirty="0" smtClean="0"/>
              <a:t>     Литературное     </a:t>
            </a:r>
            <a:br>
              <a:rPr lang="ru-RU" sz="5400" spc="-8" dirty="0" smtClean="0"/>
            </a:br>
            <a:r>
              <a:rPr lang="ru-RU" sz="5400" spc="-8" dirty="0" smtClean="0"/>
              <a:t>               чтение</a:t>
            </a:r>
            <a:endParaRPr sz="5400" dirty="0"/>
          </a:p>
        </p:txBody>
      </p:sp>
      <p:sp>
        <p:nvSpPr>
          <p:cNvPr id="4" name="object 4"/>
          <p:cNvSpPr txBox="1"/>
          <p:nvPr/>
        </p:nvSpPr>
        <p:spPr>
          <a:xfrm>
            <a:off x="1000100" y="2143122"/>
            <a:ext cx="8358246" cy="1945971"/>
          </a:xfrm>
          <a:prstGeom prst="rect">
            <a:avLst/>
          </a:prstGeom>
        </p:spPr>
        <p:txBody>
          <a:bodyPr vert="horz" wrap="square" lIns="0" tIns="22151" rIns="0" bIns="0" rtlCol="0">
            <a:spAutoFit/>
          </a:bodyPr>
          <a:lstStyle/>
          <a:p>
            <a:pPr marL="29199" algn="ctr">
              <a:lnSpc>
                <a:spcPts val="3092"/>
              </a:lnSpc>
              <a:spcBef>
                <a:spcPts val="174"/>
              </a:spcBef>
            </a:pPr>
            <a:r>
              <a:rPr sz="3200" b="1" spc="-32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sz="3200" b="1" spc="-32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3200" b="1" spc="-32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spc="-16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Лирика Александра Сергеевича</a:t>
            </a:r>
          </a:p>
          <a:p>
            <a:pPr marL="29199" algn="ctr">
              <a:lnSpc>
                <a:spcPts val="3092"/>
              </a:lnSpc>
              <a:spcBef>
                <a:spcPts val="174"/>
              </a:spcBef>
            </a:pPr>
            <a:r>
              <a:rPr lang="ru-RU" sz="3200" b="1" spc="-16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Пушкина.</a:t>
            </a:r>
          </a:p>
          <a:p>
            <a:pPr marL="20137" algn="ctr">
              <a:lnSpc>
                <a:spcPts val="4329"/>
              </a:lnSpc>
            </a:pPr>
            <a:r>
              <a:rPr lang="ru-RU" sz="3800" b="1" spc="-16" dirty="0" smtClean="0">
                <a:solidFill>
                  <a:srgbClr val="2365C7"/>
                </a:solidFill>
                <a:latin typeface="Arial"/>
                <a:cs typeface="Arial"/>
              </a:rPr>
              <a:t>«Я помню чудное мгновенье…»     </a:t>
            </a:r>
          </a:p>
          <a:p>
            <a:pPr marL="20137" algn="ctr">
              <a:lnSpc>
                <a:spcPts val="4329"/>
              </a:lnSpc>
            </a:pPr>
            <a:r>
              <a:rPr lang="ru-RU" sz="3800" b="1" spc="-16" dirty="0" smtClean="0">
                <a:solidFill>
                  <a:srgbClr val="2365C7"/>
                </a:solidFill>
                <a:latin typeface="Arial"/>
                <a:cs typeface="Arial"/>
              </a:rPr>
              <a:t>                            (урок 2).  </a:t>
            </a:r>
          </a:p>
        </p:txBody>
      </p:sp>
      <p:sp>
        <p:nvSpPr>
          <p:cNvPr id="5" name="object 5"/>
          <p:cNvSpPr/>
          <p:nvPr/>
        </p:nvSpPr>
        <p:spPr>
          <a:xfrm>
            <a:off x="357158" y="2214560"/>
            <a:ext cx="545820" cy="1857388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7432747" y="337424"/>
            <a:ext cx="1006041" cy="1005549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809314" y="394736"/>
            <a:ext cx="274924" cy="579415"/>
          </a:xfrm>
          <a:prstGeom prst="rect">
            <a:avLst/>
          </a:prstGeom>
        </p:spPr>
        <p:txBody>
          <a:bodyPr vert="horz" wrap="square" lIns="0" tIns="25171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3600" dirty="0" smtClean="0">
                <a:solidFill>
                  <a:schemeClr val="bg1"/>
                </a:solidFill>
                <a:latin typeface="Arial"/>
                <a:cs typeface="Arial"/>
              </a:rPr>
              <a:t>8</a:t>
            </a:r>
            <a:endParaRPr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09632" y="859064"/>
            <a:ext cx="696878" cy="354308"/>
          </a:xfrm>
          <a:prstGeom prst="rect">
            <a:avLst/>
          </a:prstGeom>
        </p:spPr>
        <p:txBody>
          <a:bodyPr vert="horz" wrap="square" lIns="0" tIns="19130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100" spc="8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100" spc="-8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10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49567" y="458119"/>
            <a:ext cx="741186" cy="739818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142908" y="162355"/>
            <a:ext cx="9286908" cy="507831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28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Предтекстовая</a:t>
            </a:r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словарная работа. Проверьте!  </a:t>
            </a:r>
            <a:endParaRPr lang="ru-RU" sz="2800" dirty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Текст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2592870" cy="404869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Этот период оказался самым плодотворным в жизни </a:t>
            </a:r>
            <a:r>
              <a:rPr lang="ru-RU" sz="16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Пушкиетие</a:t>
            </a:r>
            <a:r>
              <a:rPr lang="ru-RU" sz="16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. </a:t>
            </a: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142844" y="928676"/>
            <a:ext cx="8929750" cy="56435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928678"/>
          <a:ext cx="8786874" cy="3933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3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06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чудное мгновенье 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bir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lahzalik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uchrashuv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50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заточенье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Arial" pitchFamily="34" charset="0"/>
                          <a:cs typeface="Arial" pitchFamily="34" charset="0"/>
                        </a:rPr>
                        <a:t>hayotga</a:t>
                      </a:r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Arial" pitchFamily="34" charset="0"/>
                          <a:cs typeface="Arial" pitchFamily="34" charset="0"/>
                        </a:rPr>
                        <a:t>qaytmoq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50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мимолётное виденье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g‘</a:t>
                      </a:r>
                      <a:r>
                        <a:rPr lang="en-US" sz="2000" b="1" dirty="0" err="1" smtClean="0">
                          <a:latin typeface="Arial" pitchFamily="34" charset="0"/>
                          <a:cs typeface="Arial" pitchFamily="34" charset="0"/>
                        </a:rPr>
                        <a:t>alayonchi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50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упоенье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Arial" pitchFamily="34" charset="0"/>
                          <a:cs typeface="Arial" pitchFamily="34" charset="0"/>
                        </a:rPr>
                        <a:t>qamoq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50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воскресли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Arial" pitchFamily="34" charset="0"/>
                          <a:cs typeface="Arial" pitchFamily="34" charset="0"/>
                        </a:rPr>
                        <a:t>ajoyib</a:t>
                      </a:r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2000" b="1" dirty="0" err="1" smtClean="0">
                          <a:latin typeface="Arial" pitchFamily="34" charset="0"/>
                          <a:cs typeface="Arial" pitchFamily="34" charset="0"/>
                        </a:rPr>
                        <a:t>lahza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50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мятежный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Arial" pitchFamily="34" charset="0"/>
                          <a:cs typeface="Arial" pitchFamily="34" charset="0"/>
                        </a:rPr>
                        <a:t>zavq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507">
                <a:tc>
                  <a:txBody>
                    <a:bodyPr/>
                    <a:lstStyle/>
                    <a:p>
                      <a:r>
                        <a:rPr lang="ru-RU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вдохновенье 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Arial" pitchFamily="34" charset="0"/>
                          <a:cs typeface="Arial" pitchFamily="34" charset="0"/>
                        </a:rPr>
                        <a:t>uyg</a:t>
                      </a:r>
                      <a:r>
                        <a:rPr lang="en-US" sz="20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‘</a:t>
                      </a:r>
                      <a:r>
                        <a:rPr lang="en-US" sz="2000" b="1" dirty="0" err="1" smtClean="0">
                          <a:latin typeface="Arial" pitchFamily="34" charset="0"/>
                          <a:cs typeface="Arial" pitchFamily="34" charset="0"/>
                        </a:rPr>
                        <a:t>onish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050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пробуждение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Arial" pitchFamily="34" charset="0"/>
                          <a:cs typeface="Arial" pitchFamily="34" charset="0"/>
                        </a:rPr>
                        <a:t>ilhom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Line 2">
            <a:extLst>
              <a:ext uri="{FF2B5EF4-FFF2-40B4-BE49-F238E27FC236}">
                <a16:creationId xmlns:a16="http://schemas.microsoft.com/office/drawing/2014/main" id="{E6C5D0EE-F5FE-492E-B1E2-D4E82688ED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28728" y="1643056"/>
            <a:ext cx="3276256" cy="14287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8" name="Line 2">
            <a:extLst>
              <a:ext uri="{FF2B5EF4-FFF2-40B4-BE49-F238E27FC236}">
                <a16:creationId xmlns:a16="http://schemas.microsoft.com/office/drawing/2014/main" id="{E6C5D0EE-F5FE-492E-B1E2-D4E82688ED6C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9792" y="1203598"/>
            <a:ext cx="1944216" cy="187220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11" name="Line 2">
            <a:extLst>
              <a:ext uri="{FF2B5EF4-FFF2-40B4-BE49-F238E27FC236}">
                <a16:creationId xmlns:a16="http://schemas.microsoft.com/office/drawing/2014/main" id="{E6C5D0EE-F5FE-492E-B1E2-D4E82688ED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59832" y="1131590"/>
            <a:ext cx="1637944" cy="10081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12" name="Line 2">
            <a:extLst>
              <a:ext uri="{FF2B5EF4-FFF2-40B4-BE49-F238E27FC236}">
                <a16:creationId xmlns:a16="http://schemas.microsoft.com/office/drawing/2014/main" id="{E6C5D0EE-F5FE-492E-B1E2-D4E82688ED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672" y="1635647"/>
            <a:ext cx="3024336" cy="93610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13" name="Line 2">
            <a:extLst>
              <a:ext uri="{FF2B5EF4-FFF2-40B4-BE49-F238E27FC236}">
                <a16:creationId xmlns:a16="http://schemas.microsoft.com/office/drawing/2014/main" id="{E6C5D0EE-F5FE-492E-B1E2-D4E82688ED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3648" y="2643759"/>
            <a:ext cx="3240360" cy="93610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14" name="Line 2">
            <a:extLst>
              <a:ext uri="{FF2B5EF4-FFF2-40B4-BE49-F238E27FC236}">
                <a16:creationId xmlns:a16="http://schemas.microsoft.com/office/drawing/2014/main" id="{E6C5D0EE-F5FE-492E-B1E2-D4E82688ED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19672" y="2211710"/>
            <a:ext cx="2952328" cy="14287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15" name="Line 2">
            <a:extLst>
              <a:ext uri="{FF2B5EF4-FFF2-40B4-BE49-F238E27FC236}">
                <a16:creationId xmlns:a16="http://schemas.microsoft.com/office/drawing/2014/main" id="{E6C5D0EE-F5FE-492E-B1E2-D4E82688ED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23728" y="4155926"/>
            <a:ext cx="2520280" cy="42805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16" name="Line 2">
            <a:extLst>
              <a:ext uri="{FF2B5EF4-FFF2-40B4-BE49-F238E27FC236}">
                <a16:creationId xmlns:a16="http://schemas.microsoft.com/office/drawing/2014/main" id="{E6C5D0EE-F5FE-492E-B1E2-D4E82688ED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9712" y="4083918"/>
            <a:ext cx="2592288" cy="50405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507831"/>
          </a:xfrm>
        </p:spPr>
        <p:txBody>
          <a:bodyPr/>
          <a:lstStyle/>
          <a:p>
            <a:r>
              <a:rPr lang="ru-RU" dirty="0" smtClean="0"/>
              <a:t>      Анна Петровна Керн (1800 – 1879)</a:t>
            </a:r>
            <a:endParaRPr lang="ru-RU" dirty="0"/>
          </a:p>
        </p:txBody>
      </p:sp>
      <p:pic>
        <p:nvPicPr>
          <p:cNvPr id="20482" name="Picture 2" descr="I:\123456\photo_2020-09-11_20-49-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928676"/>
            <a:ext cx="5500726" cy="4071966"/>
          </a:xfrm>
          <a:prstGeom prst="rect">
            <a:avLst/>
          </a:prstGeom>
          <a:noFill/>
        </p:spPr>
      </p:pic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0" y="1428742"/>
          <a:ext cx="2071701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Объект упаковщика для оболочки" showAsIcon="1" r:id="rId5" imgW="2564280" imgH="685800" progId="Package">
                  <p:embed/>
                </p:oleObj>
              </mc:Choice>
              <mc:Fallback>
                <p:oleObj name="Объект упаковщика для оболочки" showAsIcon="1" r:id="rId5" imgW="2564280" imgH="68580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28742"/>
                        <a:ext cx="2071701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Кроссворд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3" y="928676"/>
            <a:ext cx="8503289" cy="4062651"/>
          </a:xfrm>
        </p:spPr>
        <p:txBody>
          <a:bodyPr/>
          <a:lstStyle/>
          <a:p>
            <a:r>
              <a:rPr lang="ru-RU" sz="1800" dirty="0" smtClean="0"/>
              <a:t>По горизонтали:</a:t>
            </a:r>
          </a:p>
          <a:p>
            <a:endParaRPr lang="ru-RU" sz="1800" dirty="0" smtClean="0"/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1"/>
                </a:solidFill>
              </a:rPr>
              <a:t>Альманах, где впервые было опубликовано стихотворение А.С.Пушкина  «Я помню чудное мгновенье…».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solidFill>
                  <a:schemeClr val="tx1"/>
                </a:solidFill>
              </a:rPr>
              <a:t>Русский композитор, положивший слова стихотворения «Я помню чудное мгновенье» на музыку.</a:t>
            </a:r>
          </a:p>
          <a:p>
            <a:pPr marL="342900" indent="-342900"/>
            <a:endParaRPr lang="ru-RU" sz="1800" dirty="0" smtClean="0"/>
          </a:p>
          <a:p>
            <a:pPr marL="342900" indent="-342900"/>
            <a:r>
              <a:rPr lang="ru-RU" sz="1800" dirty="0" smtClean="0"/>
              <a:t>По  вертикали: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solidFill>
                  <a:schemeClr val="tx1"/>
                </a:solidFill>
              </a:rPr>
              <a:t>Причина, по которой разошлись пути А.С.Пушкина и А.П.Керн.</a:t>
            </a:r>
          </a:p>
          <a:p>
            <a:pPr marL="342900" indent="-342900">
              <a:buAutoNum type="arabicPeriod"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1"/>
                </a:solidFill>
              </a:rPr>
              <a:t>Перед  отъездом А.П.Керн в  какой город А.С.Пушкин  подарил ей рукопись</a:t>
            </a:r>
          </a:p>
          <a:p>
            <a:pPr marL="342900" indent="-342900"/>
            <a:r>
              <a:rPr lang="ru-RU" sz="1600" dirty="0" smtClean="0">
                <a:solidFill>
                  <a:schemeClr val="tx1"/>
                </a:solidFill>
              </a:rPr>
              <a:t>      стихотворения «Я помню чудное мгновенье».</a:t>
            </a:r>
          </a:p>
          <a:p>
            <a:pPr marL="342900" indent="-342900"/>
            <a:endParaRPr lang="ru-RU" sz="1600" dirty="0" smtClean="0">
              <a:solidFill>
                <a:schemeClr val="tx1"/>
              </a:solidFill>
            </a:endParaRPr>
          </a:p>
          <a:p>
            <a:pPr marL="342900" indent="-342900"/>
            <a:r>
              <a:rPr lang="ru-RU" sz="1600" dirty="0" smtClean="0">
                <a:solidFill>
                  <a:schemeClr val="tx1"/>
                </a:solidFill>
              </a:rPr>
              <a:t>3.  Кому посвящено стихотворение А.С.Пушкина «Я помню чудное мгновенье».</a:t>
            </a:r>
          </a:p>
          <a:p>
            <a:pPr marL="342900" indent="-342900"/>
            <a:endParaRPr lang="ru-RU" sz="1600" dirty="0" smtClean="0">
              <a:solidFill>
                <a:schemeClr val="tx1"/>
              </a:solidFill>
            </a:endParaRPr>
          </a:p>
          <a:p>
            <a:pPr marL="342900" indent="-342900"/>
            <a:r>
              <a:rPr lang="ru-RU" sz="1600" dirty="0" smtClean="0">
                <a:solidFill>
                  <a:schemeClr val="tx1"/>
                </a:solidFill>
              </a:rPr>
              <a:t>4.  Друг и сокурсник А.С.Пушкина, издававшего альманах «Северные цветы».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/>
          <p:cNvSpPr txBox="1">
            <a:spLocks/>
          </p:cNvSpPr>
          <p:nvPr/>
        </p:nvSpPr>
        <p:spPr>
          <a:xfrm>
            <a:off x="4214810" y="357172"/>
            <a:ext cx="2928958" cy="39290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Решение кроссворда</a:t>
            </a:r>
            <a:endParaRPr lang="ru-RU" dirty="0"/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457201" y="928676"/>
            <a:ext cx="3971924" cy="49398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</a:t>
            </a:r>
            <a:b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endParaRPr kumimoji="0" lang="ru-RU" sz="33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0694" y="1928808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00826" y="1428742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2428874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00298" y="1428742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3429006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00298" y="1928808"/>
            <a:ext cx="500066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00100" y="1428742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00496" y="1928808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00628" y="1428742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00760" y="3929072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00430" y="1428742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0034" y="2928940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500694" y="2928940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500694" y="2428874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500694" y="1428742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000760" y="1428742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500694" y="928676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500166" y="1428742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500298" y="2428874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00034" y="1428742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00034" y="1928808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000232" y="1428742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000364" y="1428742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000496" y="928676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500562" y="1428742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000496" y="1428742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500826" y="3929072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000892" y="3929072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000496" y="2428874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429520" y="3929072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929586" y="3929072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00034" y="3929072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500694" y="3929072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500694" y="3429006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500298" y="2928940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/>
          <p:cNvSpPr txBox="1">
            <a:spLocks/>
          </p:cNvSpPr>
          <p:nvPr/>
        </p:nvSpPr>
        <p:spPr>
          <a:xfrm>
            <a:off x="4214810" y="357172"/>
            <a:ext cx="2928958" cy="39290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1407" y="162355"/>
            <a:ext cx="8595630" cy="507831"/>
          </a:xfrm>
        </p:spPr>
        <p:txBody>
          <a:bodyPr/>
          <a:lstStyle/>
          <a:p>
            <a:r>
              <a:rPr lang="ru-RU" dirty="0" smtClean="0"/>
              <a:t>          Решение кроссворда. Проверьте!</a:t>
            </a:r>
            <a:endParaRPr lang="ru-RU" dirty="0"/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539552" y="915566"/>
            <a:ext cx="3971924" cy="49398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</a:t>
            </a:r>
            <a:b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endParaRPr kumimoji="0" lang="ru-RU" sz="33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0694" y="1928808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00826" y="1428742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2428874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00298" y="1428742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3429006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00298" y="1928808"/>
            <a:ext cx="500066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00100" y="1428742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00496" y="1928808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00628" y="1428742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00760" y="3929072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00430" y="1428742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0034" y="2928940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500694" y="2928940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500694" y="2428874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500694" y="1428742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000760" y="1428742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500694" y="928676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500166" y="1428742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500298" y="2428874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00034" y="1428742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00034" y="1928808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000232" y="1428742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000364" y="1428742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000496" y="928676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500562" y="1428742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ц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000496" y="1428742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500826" y="3929072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000892" y="3929072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000496" y="2428874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429520" y="3929072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929586" y="3929072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00034" y="3929072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500694" y="3929072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500694" y="3429006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500298" y="2928940"/>
            <a:ext cx="503238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5" y="162356"/>
            <a:ext cx="8190071" cy="430887"/>
          </a:xfrm>
        </p:spPr>
        <p:txBody>
          <a:bodyPr/>
          <a:lstStyle/>
          <a:p>
            <a:pPr algn="ctr"/>
            <a:r>
              <a:rPr lang="ru-RU" sz="2800" dirty="0" smtClean="0"/>
              <a:t>Задание для самостоятельного выполнения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4" y="986414"/>
            <a:ext cx="3786214" cy="2693045"/>
          </a:xfrm>
        </p:spPr>
        <p:txBody>
          <a:bodyPr/>
          <a:lstStyle/>
          <a:p>
            <a:endParaRPr lang="ru-RU" sz="2500" dirty="0" smtClean="0">
              <a:solidFill>
                <a:schemeClr val="tx1"/>
              </a:solidFill>
            </a:endParaRPr>
          </a:p>
          <a:p>
            <a:endParaRPr lang="ru-RU" sz="2500" dirty="0" smtClean="0">
              <a:solidFill>
                <a:schemeClr val="tx1"/>
              </a:solidFill>
            </a:endParaRPr>
          </a:p>
          <a:p>
            <a:r>
              <a:rPr lang="ru-RU" sz="2500" dirty="0" smtClean="0">
                <a:solidFill>
                  <a:schemeClr val="tx1"/>
                </a:solidFill>
              </a:rPr>
              <a:t>Выучить наизусть стихотворение  А.С.Пушкина </a:t>
            </a:r>
          </a:p>
          <a:p>
            <a:r>
              <a:rPr lang="ru-RU" sz="2500" dirty="0" smtClean="0">
                <a:solidFill>
                  <a:schemeClr val="tx1"/>
                </a:solidFill>
              </a:rPr>
              <a:t>«Я помню чудное мгновенье…».</a:t>
            </a:r>
            <a:endParaRPr lang="ru-RU" sz="2500" dirty="0">
              <a:solidFill>
                <a:schemeClr val="tx1"/>
              </a:solidFill>
            </a:endParaRPr>
          </a:p>
        </p:txBody>
      </p:sp>
      <p:pic>
        <p:nvPicPr>
          <p:cNvPr id="7" name="Picture 10" descr="5454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36043">
            <a:off x="14219524" y="563671"/>
            <a:ext cx="5287004" cy="528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5454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36043">
            <a:off x="13502885" y="1265172"/>
            <a:ext cx="5287004" cy="405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5454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36043">
            <a:off x="14506212" y="1503394"/>
            <a:ext cx="3789301" cy="40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Documents and Settings\Пользователь\Рабочий стол\Новая папка (4)\46_15.jpg"/>
          <p:cNvPicPr>
            <a:picLocks noChangeAspect="1" noChangeArrowheads="1"/>
          </p:cNvPicPr>
          <p:nvPr/>
        </p:nvPicPr>
        <p:blipFill>
          <a:blip r:embed="rId4" cstate="print"/>
          <a:srcRect l="5181" t="4848" r="7874" b="1970"/>
          <a:stretch>
            <a:fillRect/>
          </a:stretch>
        </p:blipFill>
        <p:spPr bwMode="auto">
          <a:xfrm>
            <a:off x="214282" y="928676"/>
            <a:ext cx="4429156" cy="4071966"/>
          </a:xfrm>
          <a:prstGeom prst="flowChartDelay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-285784" y="161925"/>
            <a:ext cx="9429784" cy="6159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                 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Роды литературы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       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142844" y="857238"/>
            <a:ext cx="8786874" cy="407196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lvl="0" defTabSz="914400">
              <a:buClr>
                <a:schemeClr val="tx1">
                  <a:shade val="95000"/>
                </a:schemeClr>
              </a:buClr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0" defTabSz="914400">
              <a:buClr>
                <a:schemeClr val="tx1">
                  <a:shade val="95000"/>
                </a:schemeClr>
              </a:buClr>
              <a:defRPr/>
            </a:pPr>
            <a:r>
              <a:rPr kumimoji="0" lang="ru-RU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Эпос</a:t>
            </a:r>
            <a:r>
              <a:rPr kumimoji="0" lang="ru-RU" sz="19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(от</a:t>
            </a:r>
            <a:r>
              <a:rPr kumimoji="0" lang="ru-RU" sz="19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греч. – повествование, рассказ) </a:t>
            </a:r>
          </a:p>
          <a:p>
            <a:pPr lvl="0" defTabSz="914400">
              <a:buClr>
                <a:schemeClr val="tx1">
                  <a:shade val="95000"/>
                </a:schemeClr>
              </a:buClr>
              <a:defRPr/>
            </a:pPr>
            <a:r>
              <a:rPr lang="ru-RU" sz="1900" b="1" kern="0" dirty="0" smtClean="0">
                <a:latin typeface="Arial" pitchFamily="34" charset="0"/>
                <a:cs typeface="Arial" pitchFamily="34" charset="0"/>
              </a:rPr>
              <a:t>характеризуется широтой охвата </a:t>
            </a:r>
          </a:p>
          <a:p>
            <a:pPr lvl="0" defTabSz="914400">
              <a:buClr>
                <a:schemeClr val="tx1">
                  <a:shade val="95000"/>
                </a:schemeClr>
              </a:buClr>
              <a:defRPr/>
            </a:pPr>
            <a:r>
              <a:rPr lang="ru-RU" sz="1900" b="1" kern="0" dirty="0" smtClean="0">
                <a:latin typeface="Arial" pitchFamily="34" charset="0"/>
                <a:cs typeface="Arial" pitchFamily="34" charset="0"/>
              </a:rPr>
              <a:t>действительности: в них находит </a:t>
            </a:r>
          </a:p>
          <a:p>
            <a:pPr lvl="0" defTabSz="914400">
              <a:buClr>
                <a:schemeClr val="tx1">
                  <a:shade val="95000"/>
                </a:schemeClr>
              </a:buClr>
              <a:defRPr/>
            </a:pPr>
            <a:r>
              <a:rPr lang="ru-RU" sz="1900" b="1" kern="0" dirty="0" smtClean="0">
                <a:latin typeface="Arial" pitchFamily="34" charset="0"/>
                <a:cs typeface="Arial" pitchFamily="34" charset="0"/>
              </a:rPr>
              <a:t>всестороннее изображение как частная </a:t>
            </a:r>
          </a:p>
          <a:p>
            <a:pPr lvl="0" defTabSz="914400">
              <a:buClr>
                <a:schemeClr val="tx1">
                  <a:shade val="95000"/>
                </a:schemeClr>
              </a:buClr>
              <a:defRPr/>
            </a:pPr>
            <a:r>
              <a:rPr lang="ru-RU" sz="1900" b="1" kern="0" dirty="0" smtClean="0">
                <a:latin typeface="Arial" pitchFamily="34" charset="0"/>
                <a:cs typeface="Arial" pitchFamily="34" charset="0"/>
              </a:rPr>
              <a:t>жизнь отдельных людей, так и </a:t>
            </a:r>
          </a:p>
          <a:p>
            <a:pPr lvl="0" defTabSz="914400">
              <a:buClr>
                <a:schemeClr val="tx1">
                  <a:shade val="95000"/>
                </a:schemeClr>
              </a:buClr>
              <a:defRPr/>
            </a:pPr>
            <a:r>
              <a:rPr lang="ru-RU" sz="1900" b="1" kern="0" dirty="0" smtClean="0">
                <a:latin typeface="Arial" pitchFamily="34" charset="0"/>
                <a:cs typeface="Arial" pitchFamily="34" charset="0"/>
              </a:rPr>
              <a:t>общественная жизнь всего народа;</a:t>
            </a:r>
          </a:p>
          <a:p>
            <a:pPr lvl="0" defTabSz="914400">
              <a:buClr>
                <a:schemeClr val="tx1">
                  <a:shade val="95000"/>
                </a:schemeClr>
              </a:buClr>
              <a:defRPr/>
            </a:pPr>
            <a:endParaRPr kumimoji="0" lang="ru-RU" sz="1900" b="1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0" defTabSz="914400">
              <a:buClr>
                <a:schemeClr val="tx1">
                  <a:shade val="95000"/>
                </a:schemeClr>
              </a:buClr>
              <a:defRPr/>
            </a:pPr>
            <a:r>
              <a:rPr kumimoji="0" lang="ru-RU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Лирика</a:t>
            </a:r>
            <a:r>
              <a:rPr kumimoji="0" lang="ru-RU" sz="19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(от греч. – музыкальный </a:t>
            </a:r>
          </a:p>
          <a:p>
            <a:pPr lvl="0" defTabSz="914400">
              <a:buClr>
                <a:schemeClr val="tx1">
                  <a:shade val="95000"/>
                </a:schemeClr>
              </a:buClr>
              <a:defRPr/>
            </a:pPr>
            <a:r>
              <a:rPr lang="ru-RU" sz="1900" b="1" kern="0" dirty="0" smtClean="0">
                <a:latin typeface="Arial" pitchFamily="34" charset="0"/>
                <a:cs typeface="Arial" pitchFamily="34" charset="0"/>
              </a:rPr>
              <a:t>и</a:t>
            </a:r>
            <a:r>
              <a:rPr kumimoji="0" lang="ru-RU" sz="19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нструмент</a:t>
            </a:r>
            <a:r>
              <a:rPr kumimoji="0" lang="ru-RU" sz="19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«лира») – происходит от</a:t>
            </a:r>
          </a:p>
          <a:p>
            <a:pPr lvl="0" defTabSz="914400">
              <a:buClr>
                <a:schemeClr val="tx1">
                  <a:shade val="95000"/>
                </a:schemeClr>
              </a:buClr>
              <a:defRPr/>
            </a:pPr>
            <a:r>
              <a:rPr lang="ru-RU" sz="1900" b="1" kern="0" dirty="0" err="1" smtClean="0">
                <a:latin typeface="Arial" pitchFamily="34" charset="0"/>
                <a:cs typeface="Arial" pitchFamily="34" charset="0"/>
              </a:rPr>
              <a:t>н</a:t>
            </a:r>
            <a:r>
              <a:rPr kumimoji="0" lang="ru-RU" sz="19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азвания</a:t>
            </a:r>
            <a:r>
              <a:rPr kumimoji="0" lang="ru-RU" sz="19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kern="0" dirty="0" smtClean="0">
                <a:latin typeface="Arial" pitchFamily="34" charset="0"/>
                <a:cs typeface="Arial" pitchFamily="34" charset="0"/>
              </a:rPr>
              <a:t>музыкального инструмента «лира», </a:t>
            </a:r>
          </a:p>
          <a:p>
            <a:pPr lvl="0" defTabSz="914400">
              <a:buClr>
                <a:schemeClr val="tx1">
                  <a:shade val="95000"/>
                </a:schemeClr>
              </a:buClr>
              <a:defRPr/>
            </a:pPr>
            <a:r>
              <a:rPr lang="ru-RU" sz="1900" b="1" kern="0" dirty="0" smtClean="0">
                <a:latin typeface="Arial" pitchFamily="34" charset="0"/>
                <a:cs typeface="Arial" pitchFamily="34" charset="0"/>
              </a:rPr>
              <a:t>под аккомпанемент которого исполнялись </a:t>
            </a:r>
          </a:p>
          <a:p>
            <a:pPr lvl="0" defTabSz="914400">
              <a:buClr>
                <a:schemeClr val="tx1">
                  <a:shade val="95000"/>
                </a:schemeClr>
              </a:buClr>
              <a:defRPr/>
            </a:pPr>
            <a:r>
              <a:rPr lang="ru-RU" sz="1900" b="1" kern="0" dirty="0" smtClean="0">
                <a:latin typeface="Arial" pitchFamily="34" charset="0"/>
                <a:cs typeface="Arial" pitchFamily="34" charset="0"/>
              </a:rPr>
              <a:t>песни, положившие начало лирическим </a:t>
            </a:r>
          </a:p>
          <a:p>
            <a:pPr lvl="0" defTabSz="914400">
              <a:buClr>
                <a:schemeClr val="tx1">
                  <a:shade val="95000"/>
                </a:schemeClr>
              </a:buClr>
              <a:defRPr/>
            </a:pPr>
            <a:r>
              <a:rPr lang="ru-RU" sz="1900" b="1" kern="0" dirty="0" smtClean="0">
                <a:latin typeface="Arial" pitchFamily="34" charset="0"/>
                <a:cs typeface="Arial" pitchFamily="34" charset="0"/>
              </a:rPr>
              <a:t>стихотворениям;</a:t>
            </a:r>
          </a:p>
          <a:p>
            <a:pPr lvl="0" defTabSz="914400">
              <a:buClr>
                <a:schemeClr val="tx1">
                  <a:shade val="95000"/>
                </a:schemeClr>
              </a:buClr>
              <a:defRPr/>
            </a:pPr>
            <a:endParaRPr lang="ru-RU" sz="1900" b="1" kern="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defTabSz="914400">
              <a:buClr>
                <a:schemeClr val="tx1">
                  <a:shade val="95000"/>
                </a:schemeClr>
              </a:buClr>
              <a:defRPr/>
            </a:pPr>
            <a:r>
              <a:rPr lang="ru-RU" sz="19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Драма</a:t>
            </a:r>
            <a:r>
              <a:rPr lang="ru-RU" sz="1900" b="1" kern="0" dirty="0" smtClean="0">
                <a:latin typeface="Arial" pitchFamily="34" charset="0"/>
                <a:cs typeface="Arial" pitchFamily="34" charset="0"/>
              </a:rPr>
              <a:t> (от греч. – действие) – отражает </a:t>
            </a:r>
          </a:p>
          <a:p>
            <a:pPr lvl="0" defTabSz="914400">
              <a:buClr>
                <a:schemeClr val="tx1">
                  <a:shade val="95000"/>
                </a:schemeClr>
              </a:buClr>
              <a:defRPr/>
            </a:pPr>
            <a:r>
              <a:rPr lang="ru-RU" sz="1900" b="1" kern="0" dirty="0" smtClean="0">
                <a:latin typeface="Arial" pitchFamily="34" charset="0"/>
                <a:cs typeface="Arial" pitchFamily="34" charset="0"/>
              </a:rPr>
              <a:t>взаимоотношения между людьми.</a:t>
            </a:r>
          </a:p>
          <a:p>
            <a:pPr lvl="0" defTabSz="914400">
              <a:buClr>
                <a:schemeClr val="tx1">
                  <a:shade val="95000"/>
                </a:schemeClr>
              </a:buClr>
              <a:defRPr/>
            </a:pPr>
            <a:r>
              <a:rPr lang="ru-RU" sz="1900" b="1" kern="0" dirty="0" smtClean="0">
                <a:latin typeface="Arial" pitchFamily="34" charset="0"/>
                <a:cs typeface="Arial" pitchFamily="34" charset="0"/>
              </a:rPr>
              <a:t>Драматическое произведение </a:t>
            </a:r>
          </a:p>
          <a:p>
            <a:pPr lvl="0" defTabSz="914400">
              <a:buClr>
                <a:schemeClr val="tx1">
                  <a:shade val="95000"/>
                </a:schemeClr>
              </a:buClr>
              <a:defRPr/>
            </a:pPr>
            <a:r>
              <a:rPr lang="ru-RU" sz="1900" b="1" kern="0" dirty="0" smtClean="0">
                <a:latin typeface="Arial" pitchFamily="34" charset="0"/>
                <a:cs typeface="Arial" pitchFamily="34" charset="0"/>
              </a:rPr>
              <a:t>предназначается для театрального</a:t>
            </a:r>
          </a:p>
          <a:p>
            <a:pPr lvl="0" defTabSz="914400">
              <a:buClr>
                <a:schemeClr val="tx1">
                  <a:shade val="95000"/>
                </a:schemeClr>
              </a:buClr>
              <a:defRPr/>
            </a:pPr>
            <a:r>
              <a:rPr lang="ru-RU" sz="1900" b="1" kern="0" dirty="0" smtClean="0">
                <a:latin typeface="Arial" pitchFamily="34" charset="0"/>
                <a:cs typeface="Arial" pitchFamily="34" charset="0"/>
              </a:rPr>
              <a:t>представления.  </a:t>
            </a:r>
          </a:p>
          <a:p>
            <a:pPr lvl="0" defTabSz="914400">
              <a:buClr>
                <a:schemeClr val="tx1">
                  <a:shade val="95000"/>
                </a:schemeClr>
              </a:buClr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3">
            <a:extLst>
              <a:ext uri="{FF2B5EF4-FFF2-40B4-BE49-F238E27FC236}">
                <a16:creationId xmlns:a16="http://schemas.microsoft.com/office/drawing/2014/main" id="{0AA5ECA0-01A7-4941-AF30-84B65AE38168}"/>
              </a:ext>
            </a:extLst>
          </p:cNvPr>
          <p:cNvSpPr/>
          <p:nvPr/>
        </p:nvSpPr>
        <p:spPr>
          <a:xfrm>
            <a:off x="5500694" y="1285866"/>
            <a:ext cx="3319745" cy="428628"/>
          </a:xfrm>
          <a:custGeom>
            <a:avLst/>
            <a:gdLst/>
            <a:ahLst/>
            <a:cxnLst/>
            <a:rect l="l" t="t" r="r" b="b"/>
            <a:pathLst>
              <a:path w="4813081" h="360000">
                <a:moveTo>
                  <a:pt x="0" y="0"/>
                </a:moveTo>
                <a:lnTo>
                  <a:pt x="4453081" y="0"/>
                </a:lnTo>
                <a:lnTo>
                  <a:pt x="4813081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Isosceles Triangle 4">
            <a:extLst>
              <a:ext uri="{FF2B5EF4-FFF2-40B4-BE49-F238E27FC236}">
                <a16:creationId xmlns:a16="http://schemas.microsoft.com/office/drawing/2014/main" id="{AF97F972-A790-4851-9209-A1510C58E97A}"/>
              </a:ext>
            </a:extLst>
          </p:cNvPr>
          <p:cNvSpPr/>
          <p:nvPr/>
        </p:nvSpPr>
        <p:spPr>
          <a:xfrm rot="16200000">
            <a:off x="4892234" y="1251384"/>
            <a:ext cx="714380" cy="49759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1222D38C-8720-4086-9D29-4BE7A80B180A}"/>
              </a:ext>
            </a:extLst>
          </p:cNvPr>
          <p:cNvSpPr/>
          <p:nvPr/>
        </p:nvSpPr>
        <p:spPr>
          <a:xfrm>
            <a:off x="8358214" y="1714494"/>
            <a:ext cx="468000" cy="32147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57">
            <a:extLst>
              <a:ext uri="{FF2B5EF4-FFF2-40B4-BE49-F238E27FC236}">
                <a16:creationId xmlns:a16="http://schemas.microsoft.com/office/drawing/2014/main" id="{198389F7-7B4E-4405-83AD-B0E7B916F2CB}"/>
              </a:ext>
            </a:extLst>
          </p:cNvPr>
          <p:cNvSpPr/>
          <p:nvPr/>
        </p:nvSpPr>
        <p:spPr>
          <a:xfrm>
            <a:off x="5572132" y="2714626"/>
            <a:ext cx="2214578" cy="360000"/>
          </a:xfrm>
          <a:custGeom>
            <a:avLst/>
            <a:gdLst/>
            <a:ahLst/>
            <a:cxnLst/>
            <a:rect l="l" t="t" r="r" b="b"/>
            <a:pathLst>
              <a:path w="2655012" h="360000">
                <a:moveTo>
                  <a:pt x="0" y="0"/>
                </a:moveTo>
                <a:lnTo>
                  <a:pt x="2295012" y="0"/>
                </a:lnTo>
                <a:lnTo>
                  <a:pt x="2655012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23050B10-644A-4C5D-B649-908FC1F7EF29}"/>
              </a:ext>
            </a:extLst>
          </p:cNvPr>
          <p:cNvSpPr/>
          <p:nvPr/>
        </p:nvSpPr>
        <p:spPr>
          <a:xfrm>
            <a:off x="7286644" y="3071816"/>
            <a:ext cx="468000" cy="18573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Isosceles Triangle 26">
            <a:extLst>
              <a:ext uri="{FF2B5EF4-FFF2-40B4-BE49-F238E27FC236}">
                <a16:creationId xmlns:a16="http://schemas.microsoft.com/office/drawing/2014/main" id="{34FBCD09-8265-46F8-B359-5C32B823B08A}"/>
              </a:ext>
            </a:extLst>
          </p:cNvPr>
          <p:cNvSpPr/>
          <p:nvPr/>
        </p:nvSpPr>
        <p:spPr>
          <a:xfrm rot="16200000">
            <a:off x="4962057" y="2610321"/>
            <a:ext cx="648646" cy="57150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ectangle 31">
            <a:extLst>
              <a:ext uri="{FF2B5EF4-FFF2-40B4-BE49-F238E27FC236}">
                <a16:creationId xmlns:a16="http://schemas.microsoft.com/office/drawing/2014/main" id="{9D3F08F6-0F78-447F-955E-4E7D55929EF1}"/>
              </a:ext>
            </a:extLst>
          </p:cNvPr>
          <p:cNvSpPr/>
          <p:nvPr/>
        </p:nvSpPr>
        <p:spPr>
          <a:xfrm>
            <a:off x="5857884" y="4357700"/>
            <a:ext cx="468000" cy="57150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61">
            <a:extLst>
              <a:ext uri="{FF2B5EF4-FFF2-40B4-BE49-F238E27FC236}">
                <a16:creationId xmlns:a16="http://schemas.microsoft.com/office/drawing/2014/main" id="{7724C10C-5DC4-4169-8D23-84D0FA412432}"/>
              </a:ext>
            </a:extLst>
          </p:cNvPr>
          <p:cNvSpPr/>
          <p:nvPr/>
        </p:nvSpPr>
        <p:spPr>
          <a:xfrm>
            <a:off x="5500694" y="3929072"/>
            <a:ext cx="857256" cy="423011"/>
          </a:xfrm>
          <a:custGeom>
            <a:avLst/>
            <a:gdLst/>
            <a:ahLst/>
            <a:cxnLst/>
            <a:rect l="l" t="t" r="r" b="b"/>
            <a:pathLst>
              <a:path w="640960" h="360000">
                <a:moveTo>
                  <a:pt x="0" y="0"/>
                </a:moveTo>
                <a:lnTo>
                  <a:pt x="280960" y="0"/>
                </a:lnTo>
                <a:lnTo>
                  <a:pt x="640960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Isosceles Triangle 30">
            <a:extLst>
              <a:ext uri="{FF2B5EF4-FFF2-40B4-BE49-F238E27FC236}">
                <a16:creationId xmlns:a16="http://schemas.microsoft.com/office/drawing/2014/main" id="{3FF04449-372D-4A3D-B363-C49DFCEE79A1}"/>
              </a:ext>
            </a:extLst>
          </p:cNvPr>
          <p:cNvSpPr/>
          <p:nvPr/>
        </p:nvSpPr>
        <p:spPr>
          <a:xfrm rot="16200000">
            <a:off x="4892234" y="3894590"/>
            <a:ext cx="714380" cy="49759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21" grpId="0" animBg="1"/>
      <p:bldP spid="23" grpId="0" animBg="1"/>
      <p:bldP spid="28" grpId="0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44" y="142858"/>
            <a:ext cx="8547261" cy="43639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 Жанры художественных произведений</a:t>
            </a:r>
            <a:endParaRPr lang="ru-RU" sz="3200" dirty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142844" y="928676"/>
            <a:ext cx="8929750" cy="56435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928926" y="1000114"/>
            <a:ext cx="2976063" cy="1357321"/>
            <a:chOff x="4726488" y="-202993"/>
            <a:chExt cx="2690311" cy="290809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4726488" y="-202993"/>
              <a:ext cx="2690311" cy="2908099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4869364" y="103123"/>
              <a:ext cx="2456693" cy="233211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chemeClr val="bg1"/>
                  </a:solidFill>
                </a:rPr>
                <a:t>ЖАНРЫ ХУДОЖЕСТВЕННЫХ ПРОИЗВЕДЕНИЙ</a:t>
              </a:r>
              <a:endParaRPr lang="ru-RU" sz="24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14283" y="2643188"/>
            <a:ext cx="2714644" cy="2286016"/>
            <a:chOff x="406408" y="2971730"/>
            <a:chExt cx="2754213" cy="217188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06408" y="2971730"/>
              <a:ext cx="2754213" cy="2171881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377580"/>
                <a:satOff val="-85148"/>
                <a:lumOff val="-15882"/>
                <a:alphaOff val="0"/>
              </a:schemeClr>
            </a:fillRef>
            <a:effectRef idx="2">
              <a:schemeClr val="accent3">
                <a:hueOff val="1377580"/>
                <a:satOff val="-85148"/>
                <a:lumOff val="-1588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512431" y="3077753"/>
              <a:ext cx="2542167" cy="19598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u="sng" kern="1200" dirty="0" smtClean="0">
                  <a:solidFill>
                    <a:schemeClr val="bg1"/>
                  </a:solidFill>
                </a:rPr>
                <a:t>Эпические жанры: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dirty="0" smtClean="0">
                  <a:solidFill>
                    <a:schemeClr val="bg1"/>
                  </a:solidFill>
                </a:rPr>
                <a:t>эпопея, роман, повесть, рассказ, басня</a:t>
              </a:r>
              <a:endParaRPr lang="ru-RU" sz="28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000758" y="2500312"/>
            <a:ext cx="2928958" cy="2428892"/>
            <a:chOff x="9095185" y="2617400"/>
            <a:chExt cx="2250545" cy="225977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9095185" y="2755622"/>
              <a:ext cx="2250545" cy="2121552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18387"/>
                <a:satOff val="-56765"/>
                <a:lumOff val="-10588"/>
                <a:alphaOff val="0"/>
              </a:schemeClr>
            </a:fillRef>
            <a:effectRef idx="2">
              <a:schemeClr val="accent3">
                <a:hueOff val="918387"/>
                <a:satOff val="-56765"/>
                <a:lumOff val="-1058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9143860" y="2617400"/>
              <a:ext cx="2098304" cy="21562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u="sng" kern="1200" dirty="0" smtClean="0">
                  <a:solidFill>
                    <a:schemeClr val="bg1"/>
                  </a:solidFill>
                </a:rPr>
                <a:t>Лирические жанры:</a:t>
              </a:r>
              <a:r>
                <a:rPr lang="ru-RU" sz="2800" b="1" dirty="0" smtClean="0">
                  <a:solidFill>
                    <a:schemeClr val="bg1"/>
                  </a:solidFill>
                </a:rPr>
                <a:t> </a:t>
              </a:r>
              <a:r>
                <a:rPr lang="ru-RU" sz="2800" b="1" kern="1200" dirty="0" smtClean="0">
                  <a:solidFill>
                    <a:schemeClr val="bg1"/>
                  </a:solidFill>
                </a:rPr>
                <a:t>ода, гимн, послание, эпиграмма, элегия, сонет</a:t>
              </a:r>
              <a:endParaRPr lang="ru-RU" sz="28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071802" y="2643188"/>
            <a:ext cx="2786082" cy="2286016"/>
            <a:chOff x="4785850" y="4276803"/>
            <a:chExt cx="2666945" cy="220963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4785850" y="4276803"/>
              <a:ext cx="2666945" cy="2209637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59193"/>
                <a:satOff val="-28383"/>
                <a:lumOff val="-5294"/>
                <a:alphaOff val="0"/>
              </a:schemeClr>
            </a:fillRef>
            <a:effectRef idx="2">
              <a:schemeClr val="accent3">
                <a:hueOff val="459193"/>
                <a:satOff val="-28383"/>
                <a:lumOff val="-529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4893716" y="4384669"/>
              <a:ext cx="2451213" cy="19939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700" b="1" u="sng" kern="1200" dirty="0" smtClean="0">
                  <a:solidFill>
                    <a:schemeClr val="bg1"/>
                  </a:solidFill>
                </a:rPr>
                <a:t>Драматические жанры:</a:t>
              </a:r>
            </a:p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700" b="1" dirty="0" smtClean="0">
                  <a:solidFill>
                    <a:schemeClr val="bg1"/>
                  </a:solidFill>
                </a:rPr>
                <a:t>трагедия, комедия, драма </a:t>
              </a:r>
              <a:endParaRPr lang="ru-RU" sz="27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Line 2">
            <a:extLst>
              <a:ext uri="{FF2B5EF4-FFF2-40B4-BE49-F238E27FC236}">
                <a16:creationId xmlns:a16="http://schemas.microsoft.com/office/drawing/2014/main" id="{E6C5D0EE-F5FE-492E-B1E2-D4E82688ED6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4842" y="2357436"/>
            <a:ext cx="45719" cy="2857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26" name="Line 2">
            <a:extLst>
              <a:ext uri="{FF2B5EF4-FFF2-40B4-BE49-F238E27FC236}">
                <a16:creationId xmlns:a16="http://schemas.microsoft.com/office/drawing/2014/main" id="{E6C5D0EE-F5FE-492E-B1E2-D4E82688ED6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562" y="2357436"/>
            <a:ext cx="3071834" cy="28575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27" name="Line 2">
            <a:extLst>
              <a:ext uri="{FF2B5EF4-FFF2-40B4-BE49-F238E27FC236}">
                <a16:creationId xmlns:a16="http://schemas.microsoft.com/office/drawing/2014/main" id="{E6C5D0EE-F5FE-492E-B1E2-D4E82688ED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71604" y="2357436"/>
            <a:ext cx="2857520" cy="28575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Эпические произведения А.С.Пушкина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500034" y="928676"/>
          <a:ext cx="8118520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2355"/>
            <a:ext cx="9144000" cy="492443"/>
          </a:xfrm>
        </p:spPr>
        <p:txBody>
          <a:bodyPr/>
          <a:lstStyle/>
          <a:p>
            <a:r>
              <a:rPr lang="ru-RU" sz="3200" dirty="0" smtClean="0"/>
              <a:t>  Драматические произведения А.С.Пушкина</a:t>
            </a:r>
            <a:endParaRPr lang="ru-RU" sz="32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714348" y="928676"/>
          <a:ext cx="8118520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5" y="162355"/>
            <a:ext cx="8524192" cy="507831"/>
          </a:xfrm>
        </p:spPr>
        <p:txBody>
          <a:bodyPr/>
          <a:lstStyle/>
          <a:p>
            <a:r>
              <a:rPr lang="ru-RU" dirty="0" smtClean="0"/>
              <a:t> Лирические произведения А.С.Пушкина  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79512" y="928676"/>
          <a:ext cx="8784976" cy="4019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Тематика произведений А.С.Пушкина  </a:t>
            </a:r>
            <a:endParaRPr lang="ru-RU" sz="3200" dirty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Текст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2592870" cy="404869"/>
          </a:xfrm>
        </p:spPr>
        <p:txBody>
          <a:bodyPr>
            <a:noAutofit/>
          </a:bodyPr>
          <a:lstStyle/>
          <a:p>
            <a:pPr lvl="0" algn="ctr" rtl="0">
              <a:buClr>
                <a:schemeClr val="tx1">
                  <a:shade val="95000"/>
                </a:schemeClr>
              </a:buClr>
              <a:defRPr/>
            </a:pPr>
            <a:r>
              <a:rPr lang="ru-RU" sz="16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Этот период оказался самым плодотворным в</a:t>
            </a:r>
            <a:endParaRPr lang="ru-RU" sz="16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Пушкиетие</a:t>
            </a:r>
            <a:r>
              <a:rPr lang="ru-RU" sz="16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. </a:t>
            </a: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142844" y="928676"/>
            <a:ext cx="8929750" cy="56435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071802" y="1928808"/>
            <a:ext cx="2940358" cy="1857388"/>
            <a:chOff x="2040644" y="554342"/>
            <a:chExt cx="1329680" cy="1785950"/>
          </a:xfrm>
        </p:grpSpPr>
        <p:sp>
          <p:nvSpPr>
            <p:cNvPr id="11" name="Овал 10"/>
            <p:cNvSpPr/>
            <p:nvPr/>
          </p:nvSpPr>
          <p:spPr>
            <a:xfrm>
              <a:off x="2040644" y="554342"/>
              <a:ext cx="1329680" cy="178595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2000" dirty="0" smtClean="0"/>
                <a:t>    </a:t>
              </a:r>
              <a:r>
                <a:rPr lang="ru-RU" sz="2000" b="1" dirty="0" smtClean="0">
                  <a:solidFill>
                    <a:schemeClr val="bg1"/>
                  </a:solidFill>
                </a:rPr>
                <a:t>ТЕМАТИКА ПРОИЗВЕДЕНИЙ А.С.ПУШКИНА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Овал 4"/>
            <p:cNvSpPr/>
            <p:nvPr/>
          </p:nvSpPr>
          <p:spPr>
            <a:xfrm>
              <a:off x="2225321" y="1000829"/>
              <a:ext cx="940226" cy="5041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600" b="0" i="0" u="none" strike="noStrike" kern="1200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286248" y="928676"/>
            <a:ext cx="4500594" cy="2077977"/>
            <a:chOff x="331421" y="-757298"/>
            <a:chExt cx="4500594" cy="1916450"/>
          </a:xfrm>
        </p:grpSpPr>
        <p:sp>
          <p:nvSpPr>
            <p:cNvPr id="14" name="Овал 13"/>
            <p:cNvSpPr/>
            <p:nvPr/>
          </p:nvSpPr>
          <p:spPr>
            <a:xfrm>
              <a:off x="1760181" y="-757298"/>
              <a:ext cx="3071834" cy="177889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2000" b="1" dirty="0" smtClean="0">
                  <a:solidFill>
                    <a:srgbClr val="FF0000"/>
                  </a:solidFill>
                </a:rPr>
                <a:t>Тема любви:</a:t>
              </a:r>
            </a:p>
            <a:p>
              <a:r>
                <a:rPr lang="ru-RU" sz="2000" b="1" dirty="0" smtClean="0">
                  <a:solidFill>
                    <a:schemeClr val="tx1"/>
                  </a:solidFill>
                </a:rPr>
                <a:t>«Я вас любил…»,</a:t>
              </a:r>
            </a:p>
            <a:p>
              <a:r>
                <a:rPr lang="ru-RU" sz="2000" b="1" dirty="0" smtClean="0">
                  <a:solidFill>
                    <a:schemeClr val="tx1"/>
                  </a:solidFill>
                </a:rPr>
                <a:t>«Я помню чудное мгновенье».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Овал 4"/>
            <p:cNvSpPr/>
            <p:nvPr/>
          </p:nvSpPr>
          <p:spPr>
            <a:xfrm>
              <a:off x="331421" y="553969"/>
              <a:ext cx="1255293" cy="6051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929058" y="2571750"/>
            <a:ext cx="4786346" cy="2428892"/>
            <a:chOff x="331421" y="553969"/>
            <a:chExt cx="4360739" cy="2428892"/>
          </a:xfrm>
        </p:grpSpPr>
        <p:sp>
          <p:nvSpPr>
            <p:cNvPr id="20" name="Овал 19"/>
            <p:cNvSpPr/>
            <p:nvPr/>
          </p:nvSpPr>
          <p:spPr>
            <a:xfrm>
              <a:off x="1893477" y="911159"/>
              <a:ext cx="2798683" cy="207170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2000" b="1" dirty="0" smtClean="0">
                  <a:solidFill>
                    <a:srgbClr val="FF0000"/>
                  </a:solidFill>
                </a:rPr>
                <a:t>Свободолюбивая              </a:t>
              </a:r>
            </a:p>
            <a:p>
              <a:r>
                <a:rPr lang="ru-RU" sz="2000" b="1" dirty="0" smtClean="0">
                  <a:solidFill>
                    <a:srgbClr val="FF0000"/>
                  </a:solidFill>
                </a:rPr>
                <a:t> лирика:</a:t>
              </a:r>
            </a:p>
            <a:p>
              <a:r>
                <a:rPr lang="ru-RU" sz="2000" b="1" dirty="0" smtClean="0">
                  <a:solidFill>
                    <a:schemeClr val="tx1"/>
                  </a:solidFill>
                </a:rPr>
                <a:t>     «В Сибирь»,    </a:t>
              </a:r>
            </a:p>
            <a:p>
              <a:r>
                <a:rPr lang="ru-RU" sz="2000" b="1" dirty="0" smtClean="0">
                  <a:solidFill>
                    <a:schemeClr val="tx1"/>
                  </a:solidFill>
                </a:rPr>
                <a:t>      «</a:t>
              </a:r>
              <a:r>
                <a:rPr lang="ru-RU" sz="2000" b="1" dirty="0" err="1" smtClean="0">
                  <a:solidFill>
                    <a:schemeClr val="tx1"/>
                  </a:solidFill>
                </a:rPr>
                <a:t>Арион</a:t>
              </a:r>
              <a:r>
                <a:rPr lang="ru-RU" sz="2000" b="1" dirty="0" smtClean="0">
                  <a:solidFill>
                    <a:schemeClr val="tx1"/>
                  </a:solidFill>
                </a:rPr>
                <a:t>»,     </a:t>
              </a:r>
            </a:p>
            <a:p>
              <a:r>
                <a:rPr lang="ru-RU" sz="2000" b="1" dirty="0" smtClean="0">
                  <a:solidFill>
                    <a:schemeClr val="tx1"/>
                  </a:solidFill>
                </a:rPr>
                <a:t>      «Деревня».</a:t>
              </a:r>
            </a:p>
            <a:p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Овал 4"/>
            <p:cNvSpPr/>
            <p:nvPr/>
          </p:nvSpPr>
          <p:spPr>
            <a:xfrm>
              <a:off x="331421" y="553969"/>
              <a:ext cx="1255293" cy="6051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00034" y="2500312"/>
            <a:ext cx="5280640" cy="2428892"/>
            <a:chOff x="-3693926" y="553969"/>
            <a:chExt cx="5280640" cy="2428892"/>
          </a:xfrm>
        </p:grpSpPr>
        <p:sp>
          <p:nvSpPr>
            <p:cNvPr id="23" name="Овал 22"/>
            <p:cNvSpPr/>
            <p:nvPr/>
          </p:nvSpPr>
          <p:spPr>
            <a:xfrm>
              <a:off x="-3693926" y="839721"/>
              <a:ext cx="2703947" cy="21431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2000" dirty="0" smtClean="0">
                  <a:solidFill>
                    <a:srgbClr val="FF0000"/>
                  </a:solidFill>
                </a:rPr>
                <a:t>   </a:t>
              </a:r>
              <a:r>
                <a:rPr lang="ru-RU" sz="2000" b="1" dirty="0" smtClean="0">
                  <a:solidFill>
                    <a:srgbClr val="FF0000"/>
                  </a:solidFill>
                </a:rPr>
                <a:t>   Пейзажная     </a:t>
              </a:r>
            </a:p>
            <a:p>
              <a:r>
                <a:rPr lang="ru-RU" sz="2000" b="1" dirty="0" smtClean="0">
                  <a:solidFill>
                    <a:srgbClr val="FF0000"/>
                  </a:solidFill>
                </a:rPr>
                <a:t>       лирика:</a:t>
              </a:r>
            </a:p>
            <a:p>
              <a:r>
                <a:rPr lang="ru-RU" sz="2000" b="1" dirty="0" smtClean="0">
                  <a:solidFill>
                    <a:schemeClr val="tx1"/>
                  </a:solidFill>
                </a:rPr>
                <a:t>     «К морю»,    </a:t>
              </a:r>
            </a:p>
            <a:p>
              <a:r>
                <a:rPr lang="ru-RU" sz="2000" b="1" dirty="0" smtClean="0">
                  <a:solidFill>
                    <a:schemeClr val="tx1"/>
                  </a:solidFill>
                </a:rPr>
                <a:t>      «Туча»,   </a:t>
              </a:r>
            </a:p>
            <a:p>
              <a:r>
                <a:rPr lang="ru-RU" sz="2000" b="1" dirty="0" smtClean="0">
                  <a:solidFill>
                    <a:schemeClr val="tx1"/>
                  </a:solidFill>
                </a:rPr>
                <a:t>      «Осень».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Овал 4"/>
            <p:cNvSpPr/>
            <p:nvPr/>
          </p:nvSpPr>
          <p:spPr>
            <a:xfrm>
              <a:off x="331421" y="553969"/>
              <a:ext cx="1255293" cy="6051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Овал 24"/>
          <p:cNvSpPr/>
          <p:nvPr/>
        </p:nvSpPr>
        <p:spPr>
          <a:xfrm>
            <a:off x="428596" y="928676"/>
            <a:ext cx="2786082" cy="18573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</a:rPr>
              <a:t>        </a:t>
            </a:r>
            <a:r>
              <a:rPr lang="ru-RU" sz="2000" b="1" dirty="0" smtClean="0">
                <a:solidFill>
                  <a:srgbClr val="FF0000"/>
                </a:solidFill>
              </a:rPr>
              <a:t>Тема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поэта и поэзии: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«Памятник»,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«Поэт и толпа».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3071802" y="2285998"/>
            <a:ext cx="267675" cy="25664"/>
            <a:chOff x="1734253" y="1082334"/>
            <a:chExt cx="267675" cy="25664"/>
          </a:xfrm>
        </p:grpSpPr>
        <p:sp>
          <p:nvSpPr>
            <p:cNvPr id="28" name="Прямая соединительная линия 3"/>
            <p:cNvSpPr/>
            <p:nvPr/>
          </p:nvSpPr>
          <p:spPr>
            <a:xfrm rot="11682450">
              <a:off x="1734253" y="1082334"/>
              <a:ext cx="267675" cy="2566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2832"/>
                  </a:moveTo>
                  <a:lnTo>
                    <a:pt x="267675" y="1283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Прямая соединительная линия 4"/>
            <p:cNvSpPr/>
            <p:nvPr/>
          </p:nvSpPr>
          <p:spPr>
            <a:xfrm rot="22482450">
              <a:off x="1861399" y="1088474"/>
              <a:ext cx="13383" cy="133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</p:grpSp>
      <p:grpSp>
        <p:nvGrpSpPr>
          <p:cNvPr id="30" name="Группа 29"/>
          <p:cNvGrpSpPr/>
          <p:nvPr/>
        </p:nvGrpSpPr>
        <p:grpSpPr>
          <a:xfrm flipV="1">
            <a:off x="2857488" y="3286130"/>
            <a:ext cx="428628" cy="160758"/>
            <a:chOff x="1607357" y="1072981"/>
            <a:chExt cx="267675" cy="28876"/>
          </a:xfrm>
        </p:grpSpPr>
        <p:sp>
          <p:nvSpPr>
            <p:cNvPr id="31" name="Прямая соединительная линия 3"/>
            <p:cNvSpPr/>
            <p:nvPr/>
          </p:nvSpPr>
          <p:spPr>
            <a:xfrm rot="11682450">
              <a:off x="1607357" y="1072981"/>
              <a:ext cx="267675" cy="2566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2832"/>
                  </a:moveTo>
                  <a:lnTo>
                    <a:pt x="267675" y="1283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Прямая соединительная линия 4"/>
            <p:cNvSpPr/>
            <p:nvPr/>
          </p:nvSpPr>
          <p:spPr>
            <a:xfrm rot="22482450">
              <a:off x="1861399" y="1088474"/>
              <a:ext cx="13383" cy="133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643570" y="3357568"/>
            <a:ext cx="267675" cy="25664"/>
            <a:chOff x="1734253" y="1082334"/>
            <a:chExt cx="267675" cy="25664"/>
          </a:xfrm>
        </p:grpSpPr>
        <p:sp>
          <p:nvSpPr>
            <p:cNvPr id="37" name="Прямая соединительная линия 3"/>
            <p:cNvSpPr/>
            <p:nvPr/>
          </p:nvSpPr>
          <p:spPr>
            <a:xfrm rot="11682450">
              <a:off x="1734253" y="1082334"/>
              <a:ext cx="267675" cy="2566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2832"/>
                  </a:moveTo>
                  <a:lnTo>
                    <a:pt x="267675" y="1283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Прямая соединительная линия 4"/>
            <p:cNvSpPr/>
            <p:nvPr/>
          </p:nvSpPr>
          <p:spPr>
            <a:xfrm rot="22482450">
              <a:off x="1861399" y="1088474"/>
              <a:ext cx="13383" cy="133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643570" y="2285998"/>
            <a:ext cx="202713" cy="46977"/>
            <a:chOff x="3165138" y="1064014"/>
            <a:chExt cx="202713" cy="46977"/>
          </a:xfrm>
        </p:grpSpPr>
        <p:sp>
          <p:nvSpPr>
            <p:cNvPr id="43" name="Прямая соединительная линия 3"/>
            <p:cNvSpPr/>
            <p:nvPr/>
          </p:nvSpPr>
          <p:spPr>
            <a:xfrm rot="20562984">
              <a:off x="3165138" y="1064014"/>
              <a:ext cx="202713" cy="2566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2832"/>
                  </a:moveTo>
                  <a:lnTo>
                    <a:pt x="202713" y="1283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Прямая соединительная линия 4"/>
            <p:cNvSpPr/>
            <p:nvPr/>
          </p:nvSpPr>
          <p:spPr>
            <a:xfrm rot="20562984">
              <a:off x="3265846" y="1065272"/>
              <a:ext cx="48525" cy="457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История создания стихотворения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214677" y="1643056"/>
            <a:ext cx="2714645" cy="2428892"/>
            <a:chOff x="4726488" y="-86554"/>
            <a:chExt cx="2690311" cy="327022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726488" y="-86554"/>
              <a:ext cx="2690311" cy="3270228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2000" dirty="0" smtClean="0">
                  <a:solidFill>
                    <a:schemeClr val="tx1"/>
                  </a:solidFill>
                </a:rPr>
                <a:t>Стихотворение посвящено  Анне Петровне Керн, с которой поэт познакомился в 1819 году в Петербурге.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  <p:sp>
          <p:nvSpPr>
            <p:cNvPr id="6" name="Скругленный прямоугольник 4"/>
            <p:cNvSpPr/>
            <p:nvPr/>
          </p:nvSpPr>
          <p:spPr>
            <a:xfrm>
              <a:off x="5009678" y="429064"/>
              <a:ext cx="2290312" cy="21592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14282" y="928676"/>
            <a:ext cx="5628801" cy="2980181"/>
            <a:chOff x="-2574203" y="2211354"/>
            <a:chExt cx="5628801" cy="282623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-2574203" y="2211354"/>
              <a:ext cx="2827856" cy="1625946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377580"/>
                <a:satOff val="-85148"/>
                <a:lumOff val="-15882"/>
                <a:alphaOff val="0"/>
              </a:schemeClr>
            </a:fillRef>
            <a:effectRef idx="2">
              <a:schemeClr val="accent3">
                <a:hueOff val="1377580"/>
                <a:satOff val="-85148"/>
                <a:lumOff val="-1588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2000" dirty="0" smtClean="0"/>
                <a:t>А.П.Керн была замужем  за </a:t>
              </a:r>
            </a:p>
            <a:p>
              <a:r>
                <a:rPr lang="ru-RU" sz="2000" dirty="0" smtClean="0"/>
                <a:t>Е.Ф. Керн, героем Отечественной войны 1812 года. </a:t>
              </a:r>
              <a:endParaRPr lang="ru-RU" sz="2000" dirty="0"/>
            </a:p>
          </p:txBody>
        </p:sp>
        <p:sp>
          <p:nvSpPr>
            <p:cNvPr id="9" name="Скругленный прямоугольник 4"/>
            <p:cNvSpPr/>
            <p:nvPr/>
          </p:nvSpPr>
          <p:spPr>
            <a:xfrm>
              <a:off x="512431" y="3077753"/>
              <a:ext cx="2542167" cy="19598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072198" y="928677"/>
            <a:ext cx="2820282" cy="1857387"/>
            <a:chOff x="4785851" y="4276803"/>
            <a:chExt cx="2610504" cy="210177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785851" y="4276803"/>
              <a:ext cx="2610504" cy="1859259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59193"/>
                <a:satOff val="-28383"/>
                <a:lumOff val="-5294"/>
                <a:alphaOff val="0"/>
              </a:schemeClr>
            </a:fillRef>
            <a:effectRef idx="2">
              <a:schemeClr val="accent3">
                <a:hueOff val="459193"/>
                <a:satOff val="-28383"/>
                <a:lumOff val="-529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2000" dirty="0" smtClean="0"/>
                <a:t>Перед отъездом  А.П.Керн в Ригу Пушкин принёс ей это стихотворение в подарок</a:t>
              </a:r>
              <a:r>
                <a:rPr lang="en-US" sz="2000" dirty="0" smtClean="0"/>
                <a:t>.</a:t>
              </a:r>
              <a:endParaRPr lang="ru-RU" sz="2000" dirty="0"/>
            </a:p>
          </p:txBody>
        </p:sp>
        <p:sp>
          <p:nvSpPr>
            <p:cNvPr id="13" name="Скругленный прямоугольник 4"/>
            <p:cNvSpPr/>
            <p:nvPr/>
          </p:nvSpPr>
          <p:spPr>
            <a:xfrm>
              <a:off x="4893716" y="4384669"/>
              <a:ext cx="2451213" cy="19939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072199" y="2643758"/>
            <a:ext cx="2748273" cy="2376264"/>
            <a:chOff x="8890450" y="2389940"/>
            <a:chExt cx="2548857" cy="253217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8890450" y="2389940"/>
              <a:ext cx="2548857" cy="2455442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18387"/>
                <a:satOff val="-56765"/>
                <a:lumOff val="-10588"/>
                <a:alphaOff val="0"/>
              </a:schemeClr>
            </a:fillRef>
            <a:effectRef idx="2">
              <a:schemeClr val="accent3">
                <a:hueOff val="918387"/>
                <a:satOff val="-56765"/>
                <a:lumOff val="-1058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2000" dirty="0" smtClean="0"/>
                <a:t>Стихотворение впервые было опубликовано в альманахе «Северные цветы», издававшегося </a:t>
              </a:r>
              <a:r>
                <a:rPr lang="ru-RU" sz="2000" dirty="0" err="1" smtClean="0"/>
                <a:t>А.А.Дельвигом</a:t>
              </a:r>
              <a:r>
                <a:rPr lang="ru-RU" sz="2000" dirty="0" smtClean="0"/>
                <a:t>. </a:t>
              </a:r>
              <a:endParaRPr lang="ru-RU" sz="2000" dirty="0"/>
            </a:p>
          </p:txBody>
        </p:sp>
        <p:sp>
          <p:nvSpPr>
            <p:cNvPr id="16" name="Скругленный прямоугольник 4"/>
            <p:cNvSpPr/>
            <p:nvPr/>
          </p:nvSpPr>
          <p:spPr>
            <a:xfrm>
              <a:off x="9147907" y="2623952"/>
              <a:ext cx="2090210" cy="229816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100" kern="1200" dirty="0"/>
            </a:p>
          </p:txBody>
        </p:sp>
      </p:grpSp>
      <p:sp>
        <p:nvSpPr>
          <p:cNvPr id="20" name="Скругленный прямоугольник 19"/>
          <p:cNvSpPr/>
          <p:nvPr/>
        </p:nvSpPr>
        <p:spPr>
          <a:xfrm>
            <a:off x="214282" y="2715766"/>
            <a:ext cx="2786082" cy="2213438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59193"/>
              <a:satOff val="-28383"/>
              <a:lumOff val="-5294"/>
              <a:alphaOff val="0"/>
            </a:schemeClr>
          </a:fillRef>
          <a:effectRef idx="2">
            <a:schemeClr val="accent3">
              <a:hueOff val="459193"/>
              <a:satOff val="-28383"/>
              <a:lumOff val="-5294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sz="1800" dirty="0" smtClean="0"/>
              <a:t>А.С.Пушкина сослали на юг, и пути поэта и А.П.Керн разошлись. В 1825 году в доме П.А.Осиповой произошла   их вторая    </a:t>
            </a:r>
          </a:p>
          <a:p>
            <a:r>
              <a:rPr lang="ru-RU" sz="1800" dirty="0" smtClean="0"/>
              <a:t>             встреча</a:t>
            </a:r>
            <a:r>
              <a:rPr lang="en-US" sz="1800" dirty="0" smtClean="0"/>
              <a:t>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32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Предтекстовая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словарная работа  </a:t>
            </a:r>
            <a:endParaRPr lang="ru-RU" sz="3200" dirty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Текст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2592870" cy="404869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Этот период оказался самым плодотворным в жизни </a:t>
            </a:r>
            <a:r>
              <a:rPr lang="ru-RU" sz="16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Пушкиетие</a:t>
            </a:r>
            <a:r>
              <a:rPr lang="ru-RU" sz="16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. </a:t>
            </a: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142844" y="928676"/>
            <a:ext cx="8929750" cy="56435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928678"/>
          <a:ext cx="8786874" cy="4071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3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841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чудное мгновенье 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bir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lahzalik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uchrashuv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50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заточенье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Arial" pitchFamily="34" charset="0"/>
                          <a:cs typeface="Arial" pitchFamily="34" charset="0"/>
                        </a:rPr>
                        <a:t>hayotga</a:t>
                      </a:r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Arial" pitchFamily="34" charset="0"/>
                          <a:cs typeface="Arial" pitchFamily="34" charset="0"/>
                        </a:rPr>
                        <a:t>qaytmoq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50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мимолётное виденье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g‘</a:t>
                      </a:r>
                      <a:r>
                        <a:rPr lang="en-US" sz="2000" b="1" dirty="0" err="1" smtClean="0">
                          <a:latin typeface="Arial" pitchFamily="34" charset="0"/>
                          <a:cs typeface="Arial" pitchFamily="34" charset="0"/>
                        </a:rPr>
                        <a:t>alayonchi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50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упоенье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Arial" pitchFamily="34" charset="0"/>
                          <a:cs typeface="Arial" pitchFamily="34" charset="0"/>
                        </a:rPr>
                        <a:t>qamoq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50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воскресли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Arial" pitchFamily="34" charset="0"/>
                          <a:cs typeface="Arial" pitchFamily="34" charset="0"/>
                        </a:rPr>
                        <a:t>ajoyib</a:t>
                      </a:r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2000" b="1" dirty="0" err="1" smtClean="0">
                          <a:latin typeface="Arial" pitchFamily="34" charset="0"/>
                          <a:cs typeface="Arial" pitchFamily="34" charset="0"/>
                        </a:rPr>
                        <a:t>lahza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50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мятежный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Arial" pitchFamily="34" charset="0"/>
                          <a:cs typeface="Arial" pitchFamily="34" charset="0"/>
                        </a:rPr>
                        <a:t>zavq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507">
                <a:tc>
                  <a:txBody>
                    <a:bodyPr/>
                    <a:lstStyle/>
                    <a:p>
                      <a:r>
                        <a:rPr lang="ru-RU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вдохновенье 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Arial" pitchFamily="34" charset="0"/>
                          <a:cs typeface="Arial" pitchFamily="34" charset="0"/>
                        </a:rPr>
                        <a:t>uyg</a:t>
                      </a:r>
                      <a:r>
                        <a:rPr lang="en-US" sz="20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‘</a:t>
                      </a:r>
                      <a:r>
                        <a:rPr lang="en-US" sz="2000" b="1" dirty="0" err="1" smtClean="0">
                          <a:latin typeface="Arial" pitchFamily="34" charset="0"/>
                          <a:cs typeface="Arial" pitchFamily="34" charset="0"/>
                        </a:rPr>
                        <a:t>onish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050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пробуждение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Arial" pitchFamily="34" charset="0"/>
                          <a:cs typeface="Arial" pitchFamily="34" charset="0"/>
                        </a:rPr>
                        <a:t>ilhom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5246</TotalTime>
  <Words>687</Words>
  <Application>Microsoft Office PowerPoint</Application>
  <PresentationFormat>Экран (16:9)</PresentationFormat>
  <Paragraphs>210</Paragraphs>
  <Slides>15</Slides>
  <Notes>15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맑은 고딕</vt:lpstr>
      <vt:lpstr>Arial</vt:lpstr>
      <vt:lpstr>Calibri</vt:lpstr>
      <vt:lpstr>Comic Sans MS</vt:lpstr>
      <vt:lpstr>Times New Roman</vt:lpstr>
      <vt:lpstr>Wingdings 2</vt:lpstr>
      <vt:lpstr>Office Theme</vt:lpstr>
      <vt:lpstr>Объект упаковщика для оболочки</vt:lpstr>
      <vt:lpstr>     Литературное                     чтение</vt:lpstr>
      <vt:lpstr>                  Роды литературы        </vt:lpstr>
      <vt:lpstr>   Жанры художественных произведений</vt:lpstr>
      <vt:lpstr>Эпические произведения А.С.Пушкина</vt:lpstr>
      <vt:lpstr>  Драматические произведения А.С.Пушкина</vt:lpstr>
      <vt:lpstr> Лирические произведения А.С.Пушкина  </vt:lpstr>
      <vt:lpstr>  Тематика произведений А.С.Пушкина  </vt:lpstr>
      <vt:lpstr>      История создания стихотворения</vt:lpstr>
      <vt:lpstr>     Предтекстовая словарная работа  </vt:lpstr>
      <vt:lpstr>      Предтекстовая словарная работа. Проверьте!  </vt:lpstr>
      <vt:lpstr>      Анна Петровна Керн (1800 – 1879)</vt:lpstr>
      <vt:lpstr>                         Кроссворд</vt:lpstr>
      <vt:lpstr>              Решение кроссворда</vt:lpstr>
      <vt:lpstr>          Решение кроссворда. Проверьте!</vt:lpstr>
      <vt:lpstr>Задание для самостоятельного выполнения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dc:creator>ШАХНОЗА</dc:creator>
  <cp:lastModifiedBy>Пользователь</cp:lastModifiedBy>
  <cp:revision>414</cp:revision>
  <dcterms:created xsi:type="dcterms:W3CDTF">2020-04-13T08:05:42Z</dcterms:created>
  <dcterms:modified xsi:type="dcterms:W3CDTF">2020-09-12T12:54:16Z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