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86" r:id="rId5"/>
    <p:sldId id="257" r:id="rId6"/>
    <p:sldId id="312" r:id="rId7"/>
    <p:sldId id="299" r:id="rId8"/>
    <p:sldId id="300" r:id="rId9"/>
    <p:sldId id="314" r:id="rId10"/>
    <p:sldId id="301" r:id="rId11"/>
    <p:sldId id="313" r:id="rId12"/>
    <p:sldId id="307" r:id="rId13"/>
    <p:sldId id="316" r:id="rId14"/>
    <p:sldId id="317" r:id="rId15"/>
    <p:sldId id="308" r:id="rId16"/>
    <p:sldId id="309" r:id="rId17"/>
    <p:sldId id="310" r:id="rId18"/>
    <p:sldId id="318" r:id="rId19"/>
    <p:sldId id="269" r:id="rId20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>
      <p:cViewPr varScale="1">
        <p:scale>
          <a:sx n="84" d="100"/>
          <a:sy n="84" d="100"/>
        </p:scale>
        <p:origin x="40" y="6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593043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1164122" y="1318816"/>
            <a:ext cx="7970816" cy="5446929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>
              <a:spcBef>
                <a:spcPts val="174"/>
              </a:spcBef>
            </a:pPr>
            <a:r>
              <a:rPr sz="40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В.Г.Короленко.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Основные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вехи жизни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 творчества.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548" y="1763406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29520" y="337424"/>
            <a:ext cx="1318944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77176" y="394736"/>
            <a:ext cx="409332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9314" y="859064"/>
            <a:ext cx="1048020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149713" y="3214692"/>
            <a:ext cx="500066" cy="12144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698" name="Picture 2" descr="Архив: Дети подземелья В.Г. Короленко: 100 тг. - Книги / журналы Шымкент на  Ol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525" y="2859782"/>
            <a:ext cx="1285884" cy="2071702"/>
          </a:xfrm>
          <a:prstGeom prst="rect">
            <a:avLst/>
          </a:prstGeom>
          <a:noFill/>
        </p:spPr>
      </p:pic>
      <p:pic>
        <p:nvPicPr>
          <p:cNvPr id="29700" name="Picture 4" descr="В.Г.Короленко «В дурном обществе». Подготовка к сочинению. 5 класс - online  presen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3396" y="2147244"/>
            <a:ext cx="1285884" cy="2000264"/>
          </a:xfrm>
          <a:prstGeom prst="rect">
            <a:avLst/>
          </a:prstGeom>
          <a:noFill/>
        </p:spPr>
      </p:pic>
      <p:pic>
        <p:nvPicPr>
          <p:cNvPr id="29702" name="Picture 6" descr="Аудиокнига &quot;В.Г. Короленко - Рассказы «Парадокс», «На затмении», «Река  играет»&quot; слушать онлайн и скачать бесплат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9284" y="1665796"/>
            <a:ext cx="1314447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8675051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07504" y="160338"/>
            <a:ext cx="8579296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Современники о</a:t>
            </a:r>
            <a:r>
              <a:rPr lang="ru-RU" sz="32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В.Г.Короленко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6"/>
            <a:ext cx="4357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Современники высоко ценили Короленко не только как писателя, но и как человека и как общественного деятеля. Обычно сдержанный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И. Бунин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сказал о нём: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«Радуешься тому, что он живёт и здравствует среди нас, как какой-то титан, которого не могут коснуться все те отрицательные явления, которыми так богата наша нынешняя литература и жизнь. Когда жил Л. Н. Толстой, мне лично не страшно было за всё то, что творилось в русской литературе. Теперь я тоже никого и ничего не боюсь: ведь жив прекрасный, непорочный Владимир 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Короленко».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AutoShape 2" descr="Иван Бунин – биография, фото, личная жизнь, женщины и дети, творчество,  рост, причина смер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HOME\Desktop\загруженное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1851670"/>
            <a:ext cx="2000264" cy="2357454"/>
          </a:xfrm>
          <a:prstGeom prst="rect">
            <a:avLst/>
          </a:prstGeom>
          <a:noFill/>
        </p:spPr>
      </p:pic>
      <p:pic>
        <p:nvPicPr>
          <p:cNvPr id="15365" name="Picture 5" descr="108 лет назад умер Лев Толстой - Газета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987574"/>
            <a:ext cx="214310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8675051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23528" y="160338"/>
            <a:ext cx="836327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Современники о</a:t>
            </a:r>
            <a:r>
              <a:rPr lang="ru-RU" sz="32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В.Г.Короленко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928676"/>
            <a:ext cx="46354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У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М. Горького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Короленко вызывал чувство «непоколебимого доверия». Горький писал: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«Я был дружен со многими литераторами, но ни один из них не мог мне внушить того чувства уважения, которое внушил Владимир 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 первой моей встречи с ним. Он был моим учителем недолго, но он был им, и это моя гордость по сей день»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 Чехов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отзывался о Короленко так: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«Я готов поклясться, что Короленко очень хороший человек. Идти не только рядом, но даже за этим парнем — весело».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Максим Горький: жизнь и твор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Антон Чехов: тест на знание биографии и творчества писател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950" y="2348552"/>
            <a:ext cx="1837438" cy="2165594"/>
          </a:xfrm>
          <a:prstGeom prst="rect">
            <a:avLst/>
          </a:prstGeom>
          <a:noFill/>
        </p:spPr>
      </p:pic>
      <p:pic>
        <p:nvPicPr>
          <p:cNvPr id="45061" name="Picture 5" descr="C:\Users\HOME\Desktop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308" y="1047890"/>
            <a:ext cx="1855678" cy="2300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39552" y="73589"/>
            <a:ext cx="81472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Литературный триумф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8"/>
            <a:ext cx="4645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Вышедшие следом за первыми сборниками книги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«Сон Макара», «Слепой музыкант»,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а также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 дурном обществе»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проявили глубокое знание человеческой психологии и философский подход, применённые писателем при работе над произведениями. Они вызвали настоящий восторг у читателей. В качестве основного материала, использованного Владимиром, выступили его детские воспоминания и впечатления об Украине. Тяжёлый период репрессий и философских раздумий обогатил прошлые наблюдения социальными выводами, придав работам зрелость и правдивость.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Amazon.com: Сон Макара (Russian Edition) eBook: Короленко, Владимир: Kindle  St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928676"/>
            <a:ext cx="1624003" cy="2357454"/>
          </a:xfrm>
          <a:prstGeom prst="rect">
            <a:avLst/>
          </a:prstGeom>
          <a:noFill/>
        </p:spPr>
      </p:pic>
      <p:pic>
        <p:nvPicPr>
          <p:cNvPr id="11268" name="Picture 4" descr="В дурном обществе: повесть Феникс 7571985 в интернет-магазине Wildberries.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928676"/>
            <a:ext cx="1571636" cy="2214578"/>
          </a:xfrm>
          <a:prstGeom prst="rect">
            <a:avLst/>
          </a:prstGeom>
          <a:noFill/>
        </p:spPr>
      </p:pic>
      <p:pic>
        <p:nvPicPr>
          <p:cNvPr id="11269" name="Picture 5" descr="C:\Users\HOME\Desktop\LvNQNUawmC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2715766"/>
            <a:ext cx="157163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-1044624" y="51470"/>
            <a:ext cx="1029714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Литературный триумф</a:t>
            </a:r>
          </a:p>
          <a:p>
            <a:pPr lvl="0" algn="ctr" defTabSz="914400">
              <a:defRPr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1803" y="755630"/>
            <a:ext cx="6150677" cy="462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Владимир Короленко настаивал на том, что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счастье, полнота и гармония жизни доступны исключительно через преодоление собственного эгоизма, а также путем служения народу.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Почти все рассказы писателя созданы на основе пережитого или увиденного им самим, и в их центре — не покорившийся человек. Словами </a:t>
            </a:r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«Человек создан для счастья, как птица для полета»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Владимир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высказывает мысль о том, что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человек — часть огромного мира и в себе заключает его бесконечность.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Презентация Биография В.Г. КОРОЛ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025" y="2762402"/>
            <a:ext cx="2357454" cy="1855678"/>
          </a:xfrm>
          <a:prstGeom prst="rect">
            <a:avLst/>
          </a:prstGeom>
          <a:noFill/>
        </p:spPr>
      </p:pic>
      <p:pic>
        <p:nvPicPr>
          <p:cNvPr id="40964" name="Picture 4" descr="Человек создан для счастья: anchiktigra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44" y="942209"/>
            <a:ext cx="2358201" cy="162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575" y="142858"/>
            <a:ext cx="8774142" cy="116676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dirty="0" smtClean="0"/>
              <a:t> Путешествуя по миру</a:t>
            </a:r>
            <a:br>
              <a:rPr lang="ru-RU" sz="3600" dirty="0" smtClean="0"/>
            </a:b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942209"/>
            <a:ext cx="8678198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14285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1" y="857238"/>
            <a:ext cx="48757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Следующие годы писатель посвятил путешествиям. При этом им были посещены не только края обширной России, но и Америка. В начале 90-х годов Владимир посетил Всемирную выставку</a:t>
            </a:r>
            <a:endParaRPr lang="fr-F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Чикаго. Впечатления от поездки и собранный материал позволили ему написать рассказ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«Без языка»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который фактически стал романом, повествующим о жизненном пути украинского переселенца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Америке. Произведение увидело свет в 1895 году, принеся Владимиру Короленко славу не только на родине, но и за океаном. Эту и другие его книги начинают переводить на иностранные языки.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В.Г.Короленко. Без языка. Купить в Минске — Мужские головные уборы Ay.by.  Лот 50156298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7713" y="938010"/>
            <a:ext cx="1707114" cy="2363154"/>
          </a:xfrm>
          <a:prstGeom prst="rect">
            <a:avLst/>
          </a:prstGeom>
          <a:noFill/>
        </p:spPr>
      </p:pic>
      <p:pic>
        <p:nvPicPr>
          <p:cNvPr id="38918" name="Picture 6" descr="Краткое содержание произведения Без языка Королен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1995686"/>
            <a:ext cx="1907636" cy="2078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407" y="162355"/>
            <a:ext cx="85956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Последние годы жизни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В.Г.Короленко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1470"/>
            <a:ext cx="486177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Под конец жизни писатель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осел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на родине, в Полтаве. Там находилась семейная дача, где часто собиралась вся семья. Вёл спокойную размеренную жизнь среди своих родных.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 это время Короленко занимался написанием автобиографии под названием «История моего современника».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1921 г. в возрасте 68 лет Владимир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умер от пневмонии, так и не завершив автобиографическое сочинение.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раткое содержание рассказов Короленко за 2 мину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5"/>
            <a:ext cx="357189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43558"/>
            <a:ext cx="8786874" cy="3785652"/>
          </a:xfrm>
        </p:spPr>
        <p:txBody>
          <a:bodyPr/>
          <a:lstStyle/>
          <a:p>
            <a:r>
              <a:rPr lang="ru-RU" sz="2400" dirty="0" smtClean="0"/>
              <a:t>         </a:t>
            </a:r>
            <a:r>
              <a:rPr lang="ru-RU" sz="1800" dirty="0" smtClean="0"/>
              <a:t>По горизонтали:</a:t>
            </a:r>
          </a:p>
          <a:p>
            <a:r>
              <a:rPr lang="ru-RU" sz="24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 Национальность матери В.Короленко.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 Имя отца писателя.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 Под впечатлением от поездки в какую страну был написан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рассказ «Без языка».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4.  Регион, куда был отправлен в ссылку  В.Г.Короленко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за участие в студенческих  протестах.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800" dirty="0" smtClean="0"/>
              <a:t>По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rgbClr val="0070C0"/>
                </a:solidFill>
              </a:rPr>
              <a:t>вертикали:</a:t>
            </a:r>
          </a:p>
          <a:p>
            <a:endParaRPr lang="ru-RU" sz="1800" dirty="0" smtClean="0">
              <a:solidFill>
                <a:srgbClr val="0070C0"/>
              </a:solidFill>
            </a:endParaRPr>
          </a:p>
          <a:p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1.  Город, где писатель провёл последние годы своей жизни.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2.  Город, где родился В.Г.Короленко.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3.  Должность отца  В.Г.Короленко.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9" descr="bd0501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85866"/>
            <a:ext cx="2143140" cy="19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00011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450057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8148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350044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250031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57950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7950" y="350044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57950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150018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7554" y="150018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250031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7422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57752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57884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57950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158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57686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57554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7224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57290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57686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6778" y1="75000" x2="54000" y2="81083"/>
                        <a14:foregroundMark x1="79444" y1="21667" x2="7944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141764" y="954750"/>
            <a:ext cx="2071395" cy="2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3357554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58016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8148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858148" y="350044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8148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858148" y="250031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100011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8082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450057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58148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57950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350044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57554" y="250031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7620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57950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7950" y="350044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57950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57752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57488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150018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7554" y="150018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57950" y="250031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7422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57752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57884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57950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488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158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57686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57554" y="200024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7224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57290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57686" y="45005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57554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857488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858016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8148" y="400051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858148" y="350044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8148" y="300037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858148" y="250031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4" descr="20s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80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62356"/>
            <a:ext cx="8343508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1643056"/>
            <a:ext cx="6048672" cy="1969770"/>
          </a:xfrm>
        </p:spPr>
        <p:txBody>
          <a:bodyPr/>
          <a:lstStyle/>
          <a:p>
            <a:pPr marL="342900" indent="-342900"/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3200" dirty="0" smtClean="0">
                <a:solidFill>
                  <a:srgbClr val="002060"/>
                </a:solidFill>
              </a:rPr>
              <a:t>Подготовить презентацию по биографии В.Г.Короленко. 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gorodglazov.com/wp-content/uploads/2020/06/Korolenko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90"/>
            <a:ext cx="2714644" cy="33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2858"/>
            <a:ext cx="5904656" cy="412420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r>
              <a:rPr lang="ru-RU" sz="1600" i="0" dirty="0" smtClean="0"/>
              <a:t>      </a:t>
            </a:r>
          </a:p>
          <a:p>
            <a:r>
              <a:rPr lang="fr-FR" sz="1800" i="0" dirty="0" smtClean="0"/>
              <a:t>    </a:t>
            </a:r>
            <a:r>
              <a:rPr lang="ru-RU" sz="1800" i="0" dirty="0" smtClean="0"/>
              <a:t>Биография Короленко заслуживает признания </a:t>
            </a:r>
          </a:p>
          <a:p>
            <a:r>
              <a:rPr lang="ru-RU" sz="1800" i="0" dirty="0" smtClean="0"/>
              <a:t>и уважения. Уроженец Украины попробовал</a:t>
            </a:r>
          </a:p>
          <a:p>
            <a:r>
              <a:rPr lang="ru-RU" sz="1800" i="0" dirty="0" smtClean="0"/>
              <a:t>себя во многих направлениях общественной жизни, публицистики и литературы. Был уважаем современниками за свою активную правозащитную деятельность. </a:t>
            </a:r>
          </a:p>
          <a:p>
            <a:r>
              <a:rPr lang="ru-RU" sz="1800" i="0" dirty="0" smtClean="0">
                <a:solidFill>
                  <a:schemeClr val="tx1"/>
                </a:solidFill>
              </a:rPr>
              <a:t>     </a:t>
            </a:r>
            <a:r>
              <a:rPr lang="ru-RU" sz="1800" i="0" dirty="0" smtClean="0">
                <a:solidFill>
                  <a:srgbClr val="00B050"/>
                </a:solidFill>
              </a:rPr>
              <a:t>Почётный академик Императорской Академии наук по разряду изящной словесности.     </a:t>
            </a:r>
          </a:p>
          <a:p>
            <a:r>
              <a:rPr lang="ru-RU" sz="1800" i="0" dirty="0" smtClean="0">
                <a:solidFill>
                  <a:srgbClr val="00B050"/>
                </a:solidFill>
              </a:rPr>
              <a:t>      </a:t>
            </a:r>
            <a:r>
              <a:rPr lang="ru-RU" sz="1800" i="0" dirty="0" smtClean="0">
                <a:solidFill>
                  <a:srgbClr val="7030A0"/>
                </a:solidFill>
              </a:rPr>
              <a:t>Произведения гениального писателя – величайшее достояние России. 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  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27650" name="Picture 2" descr="27 июля исполняется 165 лет со дня рождения В. Г. Короленко | Библиотека |  ГУ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201097"/>
            <a:ext cx="250812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4" y="214297"/>
            <a:ext cx="7786716" cy="500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Детство и юность В.Г.Короленко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857238"/>
            <a:ext cx="45194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Полное имя писателя и публициста – 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Короленко Владимир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Родился в июле 1853 г. на Украине </a:t>
            </a:r>
            <a:endParaRPr lang="fr-FR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Житомире.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3786196"/>
            <a:ext cx="91085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В.Г.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Короленко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детстве                                                         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В.Г.Короленко в юности</a:t>
            </a: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lang="uz-Cyrl-UZ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Дом в Житомире,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где  родился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В.Г.Короленко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4" name="AutoShape 4" descr="Короленко, Владимир Галактио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Достопримечательности: Малин 2020-2021 / Житомирская область /  Едем-в-Гости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15766"/>
            <a:ext cx="3429024" cy="1738308"/>
          </a:xfrm>
          <a:prstGeom prst="rect">
            <a:avLst/>
          </a:prstGeom>
          <a:noFill/>
        </p:spPr>
      </p:pic>
      <p:pic>
        <p:nvPicPr>
          <p:cNvPr id="25608" name="Picture 8" descr="Краткое содержание рассказов Короленко за 2 мину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002656"/>
            <a:ext cx="2096616" cy="2740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Владимир Короленко — Город Глаз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1208" y="1002656"/>
            <a:ext cx="2070562" cy="2654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72588"/>
            <a:ext cx="8762642" cy="553998"/>
          </a:xfrm>
        </p:spPr>
        <p:txBody>
          <a:bodyPr/>
          <a:lstStyle/>
          <a:p>
            <a:r>
              <a:rPr lang="ru-RU" dirty="0" smtClean="0"/>
              <a:t>                 Родители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В.Г.Короленко </a:t>
            </a:r>
            <a:endParaRPr lang="ru-RU" dirty="0"/>
          </a:p>
        </p:txBody>
      </p:sp>
      <p:sp>
        <p:nvSpPr>
          <p:cNvPr id="10244" name="AutoShape 4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6"/>
            <a:ext cx="42857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Отца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Владимира звали Галактион Афанасьевич, он служил уездным судьей в родном городе, имел чин коллежского асессора. Галактион Короленко был человеком скупым на эмоции, серьезным, справедливым, человеком чести. Он сильно повлиял на становление мировоззрения и кругозора сына.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Мать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Эвелина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Иосифовна по происхождению была полькой и в детстве научила сына родному языку.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571882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Отец Галактион Афанасьевич.    Мать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Эвелина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Иосифовна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Краткое содержание рассказов Короленко за 2 мину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186" y="1000114"/>
            <a:ext cx="451007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7842" y="208114"/>
            <a:ext cx="851895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 </a:t>
            </a:r>
            <a:r>
              <a:rPr lang="ru-RU" sz="3600" b="1" kern="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В.Г.Короленко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71486"/>
            <a:ext cx="36719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Первое образование Владимир Короленко получил в польском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Рыхлинском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пансионе. После учился в гимназии родного города, которую не смог окончить по причине перевода отца в город Ровно. Поэтому родители устроили сына в Ровенское реальное училище, во время обучения в котором умер отец Владимира.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3429006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Ровенское реальное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Петербургский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училище                                                                                           технологический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институт, где учился    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В.Г.Короленко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Picture 2" descr="Писательская пове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14"/>
            <a:ext cx="2071622" cy="2471720"/>
          </a:xfrm>
          <a:prstGeom prst="rect">
            <a:avLst/>
          </a:prstGeom>
          <a:noFill/>
        </p:spPr>
      </p:pic>
      <p:pic>
        <p:nvPicPr>
          <p:cNvPr id="21508" name="Picture 4" descr="Владимир Галактионович Короленко - online presen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00114"/>
            <a:ext cx="214314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323528" y="184000"/>
            <a:ext cx="849694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В.Г.Короленко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411510"/>
            <a:ext cx="3500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Настали тяжёлые времена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семье, однако юноше удалось поступить в Технологический институт в Петербург, но из-за голодного и тяжелого положения пришлось бросить учебу. Владимир решает поступать на учебу, где он смог бы получать стипендии и выбирает Московскую Земледельческую Академию.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Через три года обучения был исключён и отправлен в ссылку в Удмуртию за участие в студенческих протестах.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3364847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Короленко в Удмуртии                                                    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Московская 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сельскохозяйственная          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Академия им. К.А.Тимирязева 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106" name="AutoShape 2" descr="Московская сельскохозяйственная академия им. К.А. Тимиряз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08" name="AutoShape 4" descr="Московская сельскохозяйственная академия им. К.А. Тимиряз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110" name="AutoShape 6" descr="Московская сельскохозяйственная академия им. К.А. Тимиряз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1" name="Picture 7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9865" y="1116150"/>
            <a:ext cx="2440967" cy="2214578"/>
          </a:xfrm>
          <a:prstGeom prst="rect">
            <a:avLst/>
          </a:prstGeom>
          <a:noFill/>
        </p:spPr>
      </p:pic>
      <p:pic>
        <p:nvPicPr>
          <p:cNvPr id="47113" name="Picture 9" descr="В Удмуртии пройдет Всероссийская конференция к 120-летию Мултанского дела  ФОТО | Моя Удмурт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0" y="1150269"/>
            <a:ext cx="224362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7842" y="137660"/>
            <a:ext cx="851895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литературной деятельности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4717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Начался творческий путь писателя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1886 г., когда в печать вышла первая работа «Очерки и рассказы». Это был сборник повестей и рассказов о сибирском опыте.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Почти сразу же Короленко выпускает «Павловские очерки». В нём он описывает тяжёлые трудовые будни кустарей металлистов, которые ему пришлось наблюдать во время посещения села Павлова в Нижегородской губернии.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Задолго до этих работ, ещё в 1879 г., писатель выпустил рассказ «Эпизоды из жизни «</a:t>
            </a:r>
            <a:r>
              <a:rPr lang="uz-Cyrl-UZ" sz="16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скателя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», однако он остался незамеченным в широких читательских кругах.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Чехов А.П.), Осколки № 46 1886 г. Еженедельный иллюстрированный журнал под  редакцией Н. А. Лейкина.. (ТСССС!... Расска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Очерки и рассказы (сборн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Очерки и рассказы (сборн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C:\Users\HOME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993" y="918175"/>
            <a:ext cx="1519236" cy="2357454"/>
          </a:xfrm>
          <a:prstGeom prst="rect">
            <a:avLst/>
          </a:prstGeom>
          <a:noFill/>
        </p:spPr>
      </p:pic>
      <p:pic>
        <p:nvPicPr>
          <p:cNvPr id="19465" name="Picture 9" descr="Павловские очер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1155" y="916131"/>
            <a:ext cx="1538291" cy="2357454"/>
          </a:xfrm>
          <a:prstGeom prst="rect">
            <a:avLst/>
          </a:prstGeom>
          <a:noFill/>
        </p:spPr>
      </p:pic>
      <p:pic>
        <p:nvPicPr>
          <p:cNvPr id="19467" name="Picture 11" descr="Эпизоды из жизни &quot;Искателя&quot; eBook by В. Г. Короленко - 1230000677776 |  Rakuten Kobo United St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892" y="2505625"/>
            <a:ext cx="1571636" cy="2162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51520" y="175198"/>
            <a:ext cx="84352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темы творчества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004925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Некоторые из тем его произведений: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      В сборнике рассказов 1891 г.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 голодный год»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разбирал и доносил до читателя проблему голода среди населения страны.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      В знаменитом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Мултанском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деле»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обвинял власть в ущемлении прав людей, несправедливых арестах.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      В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Сорочинской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трагедии»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написанной в 1906 г., привлёк внимание к жестоким подавлениям восстаний народа, боровшегося за свои законные права.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Степи Росс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Большая родня&quot; с Яковом Миркиным: Владимир Короленко. Властелин сердец —  Российская газ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9581" y="1035446"/>
            <a:ext cx="3024336" cy="3179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7842" y="171304"/>
            <a:ext cx="897615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темы творчества В.Г. Короленко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896770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В своем творчестве Владимир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всегда отражал проблемы обездоленных, несправедливо арестованных.</a:t>
            </a:r>
            <a:r>
              <a:rPr lang="ru-RU" sz="1600" b="1" dirty="0" smtClean="0"/>
              <a:t>    </a:t>
            </a:r>
          </a:p>
          <a:p>
            <a:r>
              <a:rPr lang="ru-RU" sz="1600" b="1" dirty="0" smtClean="0"/>
              <a:t>       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Главные темы творчества писателя:</a:t>
            </a:r>
            <a:endParaRPr lang="ru-RU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принцип гуманизма в обществе;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отстаивание прав и свобод граждан страны;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мужество;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борьба с несправедливостью и угнетением;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защита обездоленных;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стремление каждого индивида к лучшей жизни;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- громко воспевает духовную стойкость личности.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Главный герой его произведений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— это собирательный портрет из качеств обычного человека, преподнесение его как индивида и личности.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Степи Росс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6" descr="http://obshe.net/upload/000/u10/4a/b6/325f49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1174" y="1027892"/>
            <a:ext cx="3131306" cy="292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1179</Words>
  <Application>Microsoft Office PowerPoint</Application>
  <PresentationFormat>Экран (16:9)</PresentationFormat>
  <Paragraphs>334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Office Theme</vt:lpstr>
      <vt:lpstr>     Литературное                     чтение</vt:lpstr>
      <vt:lpstr>Биография </vt:lpstr>
      <vt:lpstr>                          </vt:lpstr>
      <vt:lpstr>                 Родители В.Г.Короленко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Путешествуя по миру                  </vt:lpstr>
      <vt:lpstr>     Последние годы жизни В.Г.Короленко </vt:lpstr>
      <vt:lpstr>               Решение кроссворда        </vt:lpstr>
      <vt:lpstr>              Решение кроссворда</vt:lpstr>
      <vt:lpstr>     Решение кроссворда. Проверьте!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461</cp:revision>
  <dcterms:created xsi:type="dcterms:W3CDTF">2020-04-13T08:05:42Z</dcterms:created>
  <dcterms:modified xsi:type="dcterms:W3CDTF">2020-11-09T12:37:29Z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