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68" r:id="rId3"/>
    <p:sldId id="259" r:id="rId4"/>
    <p:sldId id="294" r:id="rId5"/>
    <p:sldId id="270" r:id="rId6"/>
    <p:sldId id="293" r:id="rId7"/>
    <p:sldId id="257" r:id="rId8"/>
    <p:sldId id="260" r:id="rId9"/>
    <p:sldId id="261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278" r:id="rId21"/>
    <p:sldId id="305" r:id="rId2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>
      <p:cViewPr varScale="1">
        <p:scale>
          <a:sx n="75" d="100"/>
          <a:sy n="75" d="100"/>
        </p:scale>
        <p:origin x="60" y="1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B67D-0F5B-42CC-B712-57DB6B89C5BE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1E081-1DE2-4D70-98EF-B17E7A813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A08ED-B927-47AD-A924-5D6D830EDE8C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DC83E-840E-4A49-9443-D2A4313A4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60442-5FD1-41DE-A02F-AD785FB97824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7D9E-858C-497A-87A2-2C4992B6F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1B99-40C5-4EE3-A2C9-AD48A309C01E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DC1C7-C2BE-4CA2-935A-D8B7CFA53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08A9B-E545-402B-BE03-E789A63C8F69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9024F-04F5-4F68-BC9A-1C6D5E345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C39FA-B49A-47C5-9555-9CAA043939DA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2C20-7D3E-4E36-A866-FB3B736A0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19E24-547B-47FE-86D1-E99B77715D6E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0DAC2-A4DF-4801-A004-A084F8A4C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8D627-3D83-4265-85B7-8BEFDEA8F772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F9EC9-8F01-44A8-948E-7AC49C288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E93A-B3D7-4DBF-B7ED-FFFE43DE0A50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DB01B-5972-46F6-A683-C378013D5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5D2B-3597-4603-A6D8-BA7FBAFAF1E4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270E2-8B2B-4912-AB3B-C580C1DA8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9B888-8848-44C1-AB9D-B478E0FCD276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6A70-612C-46DA-832E-0E8E82085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409AD5-3719-43C4-8F85-D935CEB78CF7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9932D4-707A-4578-82EE-70E154F47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16" y="-262246"/>
            <a:ext cx="12157712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3871" y="241938"/>
            <a:ext cx="8286297" cy="1170816"/>
          </a:xfrm>
          <a:prstGeom prst="rect">
            <a:avLst/>
          </a:prstGeom>
        </p:spPr>
        <p:txBody>
          <a:bodyPr vert="horz" wrap="square" lIns="0" tIns="31733" rIns="0" bIns="0" rtlCol="0" anchor="ctr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b="1" spc="-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sz="7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7536" y="2340421"/>
            <a:ext cx="8927383" cy="421128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Анатолий Алексин</a:t>
            </a:r>
            <a:endParaRPr lang="ru-RU" sz="4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«Актриса» </a:t>
            </a:r>
            <a:endParaRPr lang="ru-RU" sz="4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100" dirty="0"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5149" y="2402678"/>
            <a:ext cx="726433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35149" y="4675252"/>
            <a:ext cx="726433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42535" y="392423"/>
            <a:ext cx="986447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47467" y="130101"/>
            <a:ext cx="1902556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 dirty="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13343" y="936498"/>
            <a:ext cx="1169903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193818" y="203409"/>
            <a:ext cx="1463505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4500" dirty="0">
              <a:latin typeface="Arial"/>
              <a:cs typeface="Arial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4192" y="2218335"/>
            <a:ext cx="3518989" cy="44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0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898342" y="157165"/>
            <a:ext cx="7502624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Как появился рассказ «Актриса»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223792" y="1600200"/>
            <a:ext cx="6281027" cy="3400425"/>
          </a:xfrm>
          <a:blipFill dpi="0" rotWithShape="1">
            <a:blip r:embed="rId2">
              <a:alphaModFix amt="77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 eaLnBrk="1" hangingPunct="1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Однажды известной актрисе Валентине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Сперантовой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после премьеры кинофильма пришло письмо от мальчика: «Вы очень похожи на мою родную бабушку, которой у меня нет». </a:t>
            </a:r>
          </a:p>
        </p:txBody>
      </p:sp>
      <p:pic>
        <p:nvPicPr>
          <p:cNvPr id="4" name="Picture 2" descr="D:\клипарт\Новая папка (2)\0_87770_38a2765d_S.png"/>
          <p:cNvPicPr>
            <a:picLocks noChangeAspect="1" noChangeArrowheads="1"/>
          </p:cNvPicPr>
          <p:nvPr/>
        </p:nvPicPr>
        <p:blipFill>
          <a:blip r:embed="rId3"/>
          <a:srcRect l="17355" t="22925" r="18182" b="26129"/>
          <a:stretch>
            <a:fillRect/>
          </a:stretch>
        </p:blipFill>
        <p:spPr bwMode="auto">
          <a:xfrm rot="20525140">
            <a:off x="8714208" y="4680078"/>
            <a:ext cx="2428875" cy="18684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005" y="157165"/>
            <a:ext cx="374833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63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23045" y="117766"/>
            <a:ext cx="6615112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Валентина </a:t>
            </a:r>
            <a:r>
              <a:rPr lang="ru-RU" dirty="0" err="1" smtClean="0"/>
              <a:t>Сперантова</a:t>
            </a:r>
            <a:r>
              <a:rPr lang="ru-RU" dirty="0" smtClean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311" y="1290960"/>
            <a:ext cx="6202324" cy="512889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детском театре Валентина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Сперантова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работала всю жизнь. Долгие годы она играла мальчишек.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Взрослый актёр, играющий детей, называется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травести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Это тяжёлая работа, но Валентина Александровна справлялась с ней блестяще.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Дети в зале верили ей и забывали, что на сцене не мальчик-подросток, а взрослая актриса.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1037" y="1260765"/>
            <a:ext cx="2643188" cy="391953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56271" y="310792"/>
            <a:ext cx="1785950" cy="1899947"/>
          </a:xfrm>
          <a:prstGeom prst="ellipse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06" name="Picture 4" descr="D:\клипарт\клипарт цветы\63870812_02304702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5004" y="1899540"/>
            <a:ext cx="157162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5" descr="D:\клипарт\клипарт цветы\df6343f175c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3371" y="4465638"/>
            <a:ext cx="171450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 l="48981" t="12655" r="5163" b="9543"/>
          <a:stretch>
            <a:fillRect/>
          </a:stretch>
        </p:blipFill>
        <p:spPr bwMode="auto">
          <a:xfrm flipH="1">
            <a:off x="6228006" y="3645024"/>
            <a:ext cx="2038022" cy="2264469"/>
          </a:xfrm>
          <a:prstGeom prst="ellipse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45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5556" t="1947" r="2778" b="12364"/>
          <a:stretch>
            <a:fillRect/>
          </a:stretch>
        </p:blipFill>
        <p:spPr bwMode="auto">
          <a:xfrm>
            <a:off x="6096000" y="208384"/>
            <a:ext cx="2712913" cy="361721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7450" t="5161" r="5628" b="5389"/>
          <a:stretch>
            <a:fillRect/>
          </a:stretch>
        </p:blipFill>
        <p:spPr bwMode="auto">
          <a:xfrm>
            <a:off x="3417358" y="208384"/>
            <a:ext cx="2419701" cy="359498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Сложная жизнь Валентины Сперантовой, и её «Большие перемены» | ВКУС  ПОПУЛЯРНОСТИ | Яндекс Дзе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332656"/>
            <a:ext cx="3168575" cy="453422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алентина Сперантова 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" y="394893"/>
            <a:ext cx="3073977" cy="4230244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2" descr="D:\клипарт\клипарт цветы\VariousPNGsV_02_by_revallsa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608" y="310547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426337" y="3818225"/>
            <a:ext cx="5621991" cy="32575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Из-за ролей мальчишек в различных спектаклях актрису называли «главным мальчишкой страны». Она получала много писем.</a:t>
            </a:r>
          </a:p>
        </p:txBody>
      </p:sp>
    </p:spTree>
    <p:extLst>
      <p:ext uri="{BB962C8B-B14F-4D97-AF65-F5344CB8AC3E}">
        <p14:creationId xmlns:p14="http://schemas.microsoft.com/office/powerpoint/2010/main" val="101269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95800" y="260335"/>
            <a:ext cx="4536504" cy="2214563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Сперантова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бабушка в спектакле «Снежная королева».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Сперантова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фильме «Большая перемена».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5188"/>
          <a:stretch>
            <a:fillRect/>
          </a:stretch>
        </p:blipFill>
        <p:spPr bwMode="auto">
          <a:xfrm>
            <a:off x="8856070" y="184713"/>
            <a:ext cx="3173193" cy="4786346"/>
          </a:xfrm>
          <a:prstGeom prst="round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 l="21808" b="2083"/>
          <a:stretch>
            <a:fillRect/>
          </a:stretch>
        </p:blipFill>
        <p:spPr bwMode="auto">
          <a:xfrm flipH="1">
            <a:off x="4896356" y="2657075"/>
            <a:ext cx="3500462" cy="3357586"/>
          </a:xfrm>
          <a:prstGeom prst="round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192" y="350624"/>
            <a:ext cx="3124200" cy="44545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25" name="Picture 2" descr="D:\клипарт\клипарт цветы\df6343f175c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5854" y="3689368"/>
            <a:ext cx="2381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29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404665"/>
            <a:ext cx="8424936" cy="57215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 ждал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её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 служебного театрального входа. Актеры, не до конца,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второпях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разгримированные, выбегали на улицу и с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поспешностью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учеников-выскочек задирали вверх руку, надеясь остановить какую-нибудь машину. А убедившись в бесполезности этих надежд,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спешили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метро.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Она вышла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торопясь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Маленькая, закутанная в платок.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 Простите… Я хочу вам сказать… Вы… волшебная актриса!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946" t="5633" r="8650" b="5634"/>
          <a:stretch>
            <a:fillRect/>
          </a:stretch>
        </p:blipFill>
        <p:spPr bwMode="auto">
          <a:xfrm>
            <a:off x="8184232" y="733104"/>
            <a:ext cx="3738173" cy="2532311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184232" y="5301208"/>
            <a:ext cx="3314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</a:t>
            </a:r>
            <a:r>
              <a:rPr lang="ru-RU" sz="2800" dirty="0" smtClean="0"/>
              <a:t>торопях = быстро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91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332656"/>
            <a:ext cx="9865096" cy="633670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 Я?! Почему?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 Потому что сегодня вы были моей бабушкой. Вы продлили ее жизнь. Для меня… Понимаете? Последний раз я был в вашем театре именно с ней. Давно…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Ещё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 войны.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 И тоже под Новый год?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 Поверьте мне: тоже! Я хотел бы вам рассказать…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 Знаете, – перебила она, – это хорошо, что вы оказались под рукой. В буквальном смысле! На улице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гололёд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а я вечно падаю. Поддержите-ка свою бабушку. Если вы не торопитесь. А заодно и расскажите!</a:t>
            </a:r>
          </a:p>
          <a:p>
            <a:endParaRPr lang="ru-RU" dirty="0"/>
          </a:p>
        </p:txBody>
      </p:sp>
      <p:pic>
        <p:nvPicPr>
          <p:cNvPr id="3074" name="Picture 2" descr="Актриса Валентина Сперантова фильмография, список фильмов Валентина  Сперантова | Актеры и роли - KinoRole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344" y="0"/>
            <a:ext cx="196310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404664"/>
            <a:ext cx="7488832" cy="57935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Вообще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характер у нее был удивительный… К примеру, ей нравилось, что ее старинный балкон выходил не в тихий двор, а как бы нависал над тротуаром, не умолкавшим ни ночью, 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днём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 Есть на что свалить свою старческую бессонницу! – говорила бабушка.</a:t>
            </a:r>
          </a:p>
          <a:p>
            <a:endParaRPr lang="ru-RU" dirty="0"/>
          </a:p>
        </p:txBody>
      </p:sp>
      <p:pic>
        <p:nvPicPr>
          <p:cNvPr id="4098" name="Picture 2" descr="Дом угла старый исторический с балконом Стоковое Изображение - изображение  насчитывающей старый, дом: 110575559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9FA"/>
              </a:clrFrom>
              <a:clrTo>
                <a:srgbClr val="F5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1" b="10347"/>
          <a:stretch/>
        </p:blipFill>
        <p:spPr bwMode="auto">
          <a:xfrm>
            <a:off x="7295456" y="11435"/>
            <a:ext cx="48965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404664"/>
            <a:ext cx="8208912" cy="439248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неё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было четверо дочерей. Но только моя мама жила в одном городе с бабушкой. И не просто в одном городе, а за углом, в трех шагах. Точнее сказать, в двадцати семи… Я подсчитал однажды количество шагов от бабушкиного дома до нашего.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 Хорошо, что мы не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живём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вместе, в одной квартире, – говорила бабушка. – С детства люблю ходить в гости. Встречают, провожают… Ухаживают!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3392" y="5733256"/>
            <a:ext cx="6776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з</a:t>
            </a:r>
            <a:r>
              <a:rPr lang="ru-RU" sz="2800" dirty="0" smtClean="0"/>
              <a:t>а углом = в двух (трёх) шагах = близко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4272" y="591730"/>
            <a:ext cx="3095016" cy="4673474"/>
          </a:xfrm>
          <a:prstGeom prst="round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6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404664"/>
            <a:ext cx="7200800" cy="504056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Под Новый год бабушка всегда почему-то ждала, что дочери, жившие 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других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городах, позовут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её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 себе. Она даже присматривала в магазинах игрушки, которые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повезёт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своим внукам.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Дочери присылали поздравительные открытки. Они сообщали, что очень скучают. Они любили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её.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наверное, просто не догадывались… Конечно, я мог бы им обо всем написать. И однажды совсем уж собрался…</a:t>
            </a:r>
          </a:p>
          <a:p>
            <a:endParaRPr lang="ru-RU" dirty="0"/>
          </a:p>
        </p:txBody>
      </p:sp>
      <p:pic>
        <p:nvPicPr>
          <p:cNvPr id="5122" name="Picture 2" descr="Старые советские мягкие игрушки (7 шт. пакетом) – купить в Москве, цена 4  000 руб., продано 17 января – Игрушки и иг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1427"/>
            <a:ext cx="4295800" cy="498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3712" y="5445224"/>
            <a:ext cx="5048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д</a:t>
            </a:r>
            <a:r>
              <a:rPr lang="ru-RU" sz="2800" dirty="0" smtClean="0"/>
              <a:t>огадаться –</a:t>
            </a:r>
            <a:r>
              <a:rPr lang="en-US" sz="2800" dirty="0" smtClean="0"/>
              <a:t> </a:t>
            </a:r>
            <a:r>
              <a:rPr lang="en-US" sz="2800" dirty="0" err="1" smtClean="0"/>
              <a:t>aql</a:t>
            </a:r>
            <a:r>
              <a:rPr lang="en-US" sz="2800" dirty="0" smtClean="0"/>
              <a:t> </a:t>
            </a:r>
            <a:r>
              <a:rPr lang="en-US" sz="2800" dirty="0" err="1" smtClean="0"/>
              <a:t>bilan</a:t>
            </a:r>
            <a:r>
              <a:rPr lang="en-US" sz="2800" dirty="0" smtClean="0"/>
              <a:t> </a:t>
            </a:r>
            <a:r>
              <a:rPr lang="en-US" sz="2800" dirty="0" err="1" smtClean="0"/>
              <a:t>bilmoq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r>
              <a:rPr lang="ru-RU" sz="2800" dirty="0"/>
              <a:t>с</a:t>
            </a:r>
            <a:r>
              <a:rPr lang="ru-RU" sz="2800" dirty="0" smtClean="0"/>
              <a:t>ообщать = говорить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09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332657"/>
            <a:ext cx="7056784" cy="579350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Дочери присылали поздравительные открытки. Они сообщали, что очень скучают. Они любили ее. И наверное, просто не догадывались… Конечно, я мог бы им обо всем написать. И однажды совсем уж собрался… Но бабушка остановила меня.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 За подсказки, я слышала, ставят двойки?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 Ставят, – ответил я.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4272" y="591730"/>
            <a:ext cx="3095016" cy="4673474"/>
          </a:xfrm>
          <a:prstGeom prst="round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5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7900988" cy="1011237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002060"/>
                </a:solidFill>
              </a:rPr>
              <a:t>Расскажите о </a:t>
            </a:r>
            <a:r>
              <a:rPr lang="ru-RU" sz="3600" dirty="0" smtClean="0">
                <a:solidFill>
                  <a:srgbClr val="002060"/>
                </a:solidFill>
              </a:rPr>
              <a:t>писателе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3712" y="1428750"/>
            <a:ext cx="5449789" cy="25717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его настоящее имя?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и где он родился?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учился?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стал писателем?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кого он пишет книги?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он жил?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0386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07368" y="1527969"/>
            <a:ext cx="6048672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герой назвал актрису «волшебной»?</a:t>
            </a:r>
          </a:p>
          <a:p>
            <a:pPr marL="0" indent="0" eaLnBrk="1" hangingPunct="1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герой видел актрису раньше?</a:t>
            </a:r>
          </a:p>
          <a:p>
            <a:pPr marL="0" indent="0" eaLnBrk="1" hangingPunct="1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похожи актриса и бабушка? Найдите слова, какой характер  был у бабушки героя.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4372" t="5745" r="25760" b="5745"/>
          <a:stretch>
            <a:fillRect/>
          </a:stretch>
        </p:blipFill>
        <p:spPr bwMode="auto">
          <a:xfrm flipH="1">
            <a:off x="7608168" y="620688"/>
            <a:ext cx="2947726" cy="2285992"/>
          </a:xfrm>
          <a:prstGeom prst="round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72" name="Picture 3" descr="D:\клипарт\клипарт цветы\63952579_0230470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0056" y="3213374"/>
            <a:ext cx="23463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3175"/>
            <a:ext cx="109728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Сборник тестовых заданий по предметам: «Ремесло» и « Хозяйственно - бытовой  труд»( для обучающихся с умеренной и тяжелой умственной отсталостью)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980728"/>
            <a:ext cx="7992888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8824" y="2348880"/>
            <a:ext cx="4262264" cy="2160240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Прочитать первую часть рассказа. Ответить на вопросы учебника.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Маски Theatrical комедии и трагедии также вектор иллюстрации притяжки Corel  Иллюстрация вектора - иллюстрации насчитывающей theatrical, corel: 79863095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9FAFE"/>
              </a:clrFrom>
              <a:clrTo>
                <a:srgbClr val="F9F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9464" r="5836" b="16852"/>
          <a:stretch/>
        </p:blipFill>
        <p:spPr bwMode="auto">
          <a:xfrm>
            <a:off x="9757162" y="1046823"/>
            <a:ext cx="2038715" cy="180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5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95400" y="61218"/>
            <a:ext cx="8956576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Анатолий Георгиевич Алексин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946" y="943931"/>
            <a:ext cx="10759590" cy="5797437"/>
          </a:xfrm>
          <a:prstGeom prst="round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Настоящая фамилия писателя –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Гоберман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Отец – профессор Экономического института,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одился  3 августа 1924 года в Москве.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Подростком печатал стихи в «Пионерской правде»,       потом в журналах «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Мурзилка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», «Пионер», в «Комсомольской правде».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Во время войны работал на уральском заводе в редакции газеты.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1950 году окончил Московский институт востоковедения.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Сценарист, драматург, пишет книги для детей и юношества.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Алексин долго жил в Израиле, умер  в Люксембурге в 2017 году.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336360" y="260648"/>
            <a:ext cx="2580852" cy="3571900"/>
          </a:xfrm>
          <a:prstGeom prst="round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Литературный кумир Алексина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63352" y="1628800"/>
            <a:ext cx="4320480" cy="16859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Антон Павлович Чехов</a:t>
            </a:r>
          </a:p>
          <a:p>
            <a:pPr marL="0" indent="0" eaLnBrk="1" hangingPunct="1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1860 - 1904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1944" y="1564506"/>
            <a:ext cx="4667250" cy="3500437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4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Расскажите о книгах Алексина.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714875"/>
            <a:ext cx="11557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1" y="1285875"/>
            <a:ext cx="185737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50" y="1714500"/>
            <a:ext cx="128428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6375" y="1714500"/>
            <a:ext cx="1143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7564" y="4572001"/>
            <a:ext cx="121443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1" y="3714750"/>
            <a:ext cx="1857375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67314" y="1143000"/>
            <a:ext cx="18303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6126" y="1214438"/>
            <a:ext cx="1833563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39189" y="3857625"/>
            <a:ext cx="17557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81625" y="4500563"/>
            <a:ext cx="1214438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206480" cy="1143000"/>
          </a:xfrm>
        </p:spPr>
        <p:txBody>
          <a:bodyPr/>
          <a:lstStyle/>
          <a:p>
            <a:r>
              <a:rPr lang="ru-RU" dirty="0" smtClean="0"/>
              <a:t>«Безумная Евдокия»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1196752"/>
            <a:ext cx="6984776" cy="566124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из самых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знаменитых повестей Алексина об идеальной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во всех отношениях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девочке Оленьке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её странной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классной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руководительнице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Евдокие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Савельевне. Учительница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никак не хочет замечать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Олины таланты, но всегда хвалит обычных ребят. 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только когда по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вине Оли умерла мама,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отец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понимает, что они вырастили равнодушную эгоистку.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раткое содержание безумная евдокия алексина точный пересказ сюжета за 5  минут - Сайт обо всём | RealDealer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5" t="7688" r="36511" b="35613"/>
          <a:stretch/>
        </p:blipFill>
        <p:spPr bwMode="auto">
          <a:xfrm flipH="1">
            <a:off x="8040216" y="274638"/>
            <a:ext cx="3296642" cy="323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лексин - Безумная Евдокия: краткое содержание, пересказ для читательского  дневника - РуСтих Крат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3511340"/>
            <a:ext cx="3055279" cy="305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0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738564" y="274638"/>
            <a:ext cx="6472237" cy="868362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Мировая известность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104952" y="1143000"/>
            <a:ext cx="5900738" cy="20002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Анатолий Алексин – член американской Академии.</a:t>
            </a:r>
          </a:p>
          <a:p>
            <a:pPr marL="0" indent="0" eaLnBrk="1" hangingPunct="1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Лауреат премии Андерсена.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1020" y="3356992"/>
            <a:ext cx="2884487" cy="22526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2743" y="4126707"/>
            <a:ext cx="1743075" cy="23479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1625" y="3857626"/>
            <a:ext cx="2033588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2879" y="2348880"/>
            <a:ext cx="164465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368" y="180044"/>
            <a:ext cx="211916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Алексин в книге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«500 гениев ХХ века»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05906"/>
            <a:ext cx="2651125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726" y="360363"/>
            <a:ext cx="15271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9776" y="1869281"/>
            <a:ext cx="5278438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 descr="D:\клипарт\предметы\clipart40_sma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8873" y="-1141"/>
            <a:ext cx="22288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3352" y="188640"/>
            <a:ext cx="10972800" cy="655272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«Зимний праздник», «Искусство молодых» - 1958 г.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 к вам пишу» - 1959 г.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Потерянная фотография» - 1960 г.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Сева лечит друга» - 1961 г.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Всё началось с велосипеда» - 1963 г.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Право быть ребёнком», «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Ленуся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 - 1969 г.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Поздний ребенок» - 1970 г.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«Сестра музыканта» - 1972 г.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«Ура, у нас каникулы!» - 1973 г.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«Утро твоё, Москва» - 1974 г.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«Накануне премьеры», «Необычайные похождения Севы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Котлова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 - 1975 г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«Фотографии на стене», «Расписание на завтра» - 1976 г.</a:t>
            </a:r>
          </a:p>
          <a:p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8167854" y="2760390"/>
            <a:ext cx="3829050" cy="2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dirty="0" smtClean="0">
                <a:solidFill>
                  <a:srgbClr val="C00000"/>
                </a:solidFill>
              </a:rPr>
              <a:t>«Главным моим героем всегда была семья»</a:t>
            </a:r>
            <a:r>
              <a:rPr lang="ru-RU" dirty="0" smtClean="0"/>
              <a:t>.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              А.Г. Алексин.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782</Words>
  <Application>Microsoft Office PowerPoint</Application>
  <PresentationFormat>Широкоэкранный</PresentationFormat>
  <Paragraphs>82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Русский язык</vt:lpstr>
      <vt:lpstr>Расскажите о писателе</vt:lpstr>
      <vt:lpstr>Анатолий Георгиевич Алексин</vt:lpstr>
      <vt:lpstr>Литературный кумир Алексина</vt:lpstr>
      <vt:lpstr>Расскажите о книгах Алексина.</vt:lpstr>
      <vt:lpstr>«Безумная Евдокия»</vt:lpstr>
      <vt:lpstr>Мировая известность</vt:lpstr>
      <vt:lpstr>Алексин в книге  «500 гениев ХХ века»</vt:lpstr>
      <vt:lpstr>Презентация PowerPoint</vt:lpstr>
      <vt:lpstr>Как появился рассказ «Актриса»</vt:lpstr>
      <vt:lpstr>Валентина Сперантова.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самостоятельной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Маманя</dc:creator>
  <cp:lastModifiedBy>Пользователь</cp:lastModifiedBy>
  <cp:revision>122</cp:revision>
  <dcterms:created xsi:type="dcterms:W3CDTF">2015-02-27T09:05:46Z</dcterms:created>
  <dcterms:modified xsi:type="dcterms:W3CDTF">2021-02-03T06:50:57Z</dcterms:modified>
</cp:coreProperties>
</file>