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89" r:id="rId4"/>
    <p:sldId id="264" r:id="rId5"/>
    <p:sldId id="257" r:id="rId6"/>
    <p:sldId id="291" r:id="rId7"/>
    <p:sldId id="258" r:id="rId8"/>
    <p:sldId id="277" r:id="rId9"/>
    <p:sldId id="279" r:id="rId10"/>
    <p:sldId id="280" r:id="rId11"/>
    <p:sldId id="295" r:id="rId12"/>
    <p:sldId id="294" r:id="rId13"/>
    <p:sldId id="288" r:id="rId14"/>
    <p:sldId id="269" r:id="rId15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6" y="56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8A5B-24D5-4633-A347-4D8F0806F4D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03D9700F-1A9B-4440-B1E0-FFC25052673F}">
      <dgm:prSet custT="1"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ПРОИЗВЕДЕНИЯ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Н.В.Гоголя</a:t>
          </a:r>
        </a:p>
      </dgm:t>
    </dgm:pt>
    <dgm:pt modelId="{4989E41F-80F4-4B3F-8C46-33AB16CE006F}" type="parTrans" cxnId="{A5EDA9A7-27DE-4EF2-808B-28968C666717}">
      <dgm:prSet/>
      <dgm:spPr/>
      <dgm:t>
        <a:bodyPr/>
        <a:lstStyle/>
        <a:p>
          <a:endParaRPr lang="ru-RU"/>
        </a:p>
      </dgm:t>
    </dgm:pt>
    <dgm:pt modelId="{23BE0F24-6C81-4BE4-AC8D-1571F569A638}" type="sibTrans" cxnId="{A5EDA9A7-27DE-4EF2-808B-28968C666717}">
      <dgm:prSet/>
      <dgm:spPr/>
      <dgm:t>
        <a:bodyPr/>
        <a:lstStyle/>
        <a:p>
          <a:endParaRPr lang="ru-RU"/>
        </a:p>
      </dgm:t>
    </dgm:pt>
    <dgm:pt modelId="{EA41C33F-0471-4E3D-B946-ACD3F218835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сборник повестей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«Миргород» (1835 год)</a:t>
          </a:r>
        </a:p>
      </dgm:t>
    </dgm:pt>
    <dgm:pt modelId="{C7E229AD-6662-4344-AAA0-BCD62100F5D0}" type="parTrans" cxnId="{123FA99B-5198-4CDA-BB15-E42C080FE4F5}">
      <dgm:prSet/>
      <dgm:spPr/>
      <dgm:t>
        <a:bodyPr/>
        <a:lstStyle/>
        <a:p>
          <a:endParaRPr lang="ru-RU"/>
        </a:p>
      </dgm:t>
    </dgm:pt>
    <dgm:pt modelId="{8FC4A745-B7F0-4B30-AA23-0CB310877E61}" type="sibTrans" cxnId="{123FA99B-5198-4CDA-BB15-E42C080FE4F5}">
      <dgm:prSet/>
      <dgm:spPr/>
      <dgm:t>
        <a:bodyPr/>
        <a:lstStyle/>
        <a:p>
          <a:endParaRPr lang="ru-RU"/>
        </a:p>
      </dgm:t>
    </dgm:pt>
    <dgm:pt modelId="{2FE0904E-976D-43F0-B71D-01545B75E40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сборник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«Арабески»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rPr>
            <a:t>(1835 год)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183760E-4ABB-4D1C-A0CF-C09C7FE1C386}" type="parTrans" cxnId="{479D0FC1-B3CA-4FDB-A623-B9656C6C2F38}">
      <dgm:prSet/>
      <dgm:spPr/>
      <dgm:t>
        <a:bodyPr/>
        <a:lstStyle/>
        <a:p>
          <a:endParaRPr lang="ru-RU"/>
        </a:p>
      </dgm:t>
    </dgm:pt>
    <dgm:pt modelId="{9B54E31F-2508-4B19-8979-E0835031791A}" type="sibTrans" cxnId="{479D0FC1-B3CA-4FDB-A623-B9656C6C2F38}">
      <dgm:prSet/>
      <dgm:spPr/>
      <dgm:t>
        <a:bodyPr/>
        <a:lstStyle/>
        <a:p>
          <a:endParaRPr lang="ru-RU"/>
        </a:p>
      </dgm:t>
    </dgm:pt>
    <dgm:pt modelId="{8C821381-F35A-40DA-ABCF-8CD0E6D6974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цикл повестей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«Вечера на хуторе близ Диканьки» (1831 год)</a:t>
          </a:r>
        </a:p>
      </dgm:t>
    </dgm:pt>
    <dgm:pt modelId="{D1F211BF-C540-4190-8253-398FD084BBC6}" type="parTrans" cxnId="{5AA4DF9A-7855-4EDF-8979-B0EECF2CB97E}">
      <dgm:prSet/>
      <dgm:spPr/>
      <dgm:t>
        <a:bodyPr/>
        <a:lstStyle/>
        <a:p>
          <a:endParaRPr lang="ru-RU"/>
        </a:p>
      </dgm:t>
    </dgm:pt>
    <dgm:pt modelId="{A5F5C797-1659-438B-AFBD-B0797308EB9B}" type="sibTrans" cxnId="{5AA4DF9A-7855-4EDF-8979-B0EECF2CB97E}">
      <dgm:prSet/>
      <dgm:spPr/>
      <dgm:t>
        <a:bodyPr/>
        <a:lstStyle/>
        <a:p>
          <a:endParaRPr lang="ru-RU"/>
        </a:p>
      </dgm:t>
    </dgm:pt>
    <dgm:pt modelId="{0D9E9BF8-5277-40DA-81B0-A3A36EEC965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«Шинель»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(1842 год)</a:t>
          </a:r>
        </a:p>
      </dgm:t>
    </dgm:pt>
    <dgm:pt modelId="{88533897-9B3F-41D3-ADE2-BCD8A72B036B}" type="parTrans" cxnId="{F377F8DE-E0E3-4229-8E81-D4E0DAA76A58}">
      <dgm:prSet/>
      <dgm:spPr/>
      <dgm:t>
        <a:bodyPr/>
        <a:lstStyle/>
        <a:p>
          <a:endParaRPr lang="ru-RU"/>
        </a:p>
      </dgm:t>
    </dgm:pt>
    <dgm:pt modelId="{454942D1-9731-4447-961E-4EBE584FA8C8}" type="sibTrans" cxnId="{F377F8DE-E0E3-4229-8E81-D4E0DAA76A58}">
      <dgm:prSet/>
      <dgm:spPr/>
      <dgm:t>
        <a:bodyPr/>
        <a:lstStyle/>
        <a:p>
          <a:endParaRPr lang="ru-RU"/>
        </a:p>
      </dgm:t>
    </dgm:pt>
    <dgm:pt modelId="{35AB427B-F40F-4F3C-9C37-99F52D01805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комедия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«Ревизор» (1835 год)</a:t>
          </a:r>
        </a:p>
      </dgm:t>
    </dgm:pt>
    <dgm:pt modelId="{38484AED-FB64-4839-8759-EC81AAA0FE01}" type="sibTrans" cxnId="{C0F6FBCA-34B8-49F6-A935-CD4E41504395}">
      <dgm:prSet/>
      <dgm:spPr/>
      <dgm:t>
        <a:bodyPr/>
        <a:lstStyle/>
        <a:p>
          <a:endParaRPr lang="ru-RU"/>
        </a:p>
      </dgm:t>
    </dgm:pt>
    <dgm:pt modelId="{78FBCB02-D338-47E2-8A6E-66371358EAA6}" type="parTrans" cxnId="{C0F6FBCA-34B8-49F6-A935-CD4E41504395}">
      <dgm:prSet/>
      <dgm:spPr/>
      <dgm:t>
        <a:bodyPr/>
        <a:lstStyle/>
        <a:p>
          <a:endParaRPr lang="ru-RU"/>
        </a:p>
      </dgm:t>
    </dgm:pt>
    <dgm:pt modelId="{88945E9F-4B00-4269-9F07-F57A9629328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том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поэмы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«Мёртвые души»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(1842 год)  </a:t>
          </a:r>
        </a:p>
      </dgm:t>
    </dgm:pt>
    <dgm:pt modelId="{DE38CBB1-110E-4162-8711-8D370315778F}" type="sibTrans" cxnId="{177B2F74-2A70-4482-867C-554172A66BD3}">
      <dgm:prSet/>
      <dgm:spPr/>
      <dgm:t>
        <a:bodyPr/>
        <a:lstStyle/>
        <a:p>
          <a:endParaRPr lang="ru-RU"/>
        </a:p>
      </dgm:t>
    </dgm:pt>
    <dgm:pt modelId="{14C435EC-33EC-4379-8D35-B12F2EC0FE03}" type="parTrans" cxnId="{177B2F74-2A70-4482-867C-554172A66BD3}">
      <dgm:prSet/>
      <dgm:spPr/>
      <dgm:t>
        <a:bodyPr/>
        <a:lstStyle/>
        <a:p>
          <a:endParaRPr lang="ru-RU"/>
        </a:p>
      </dgm:t>
    </dgm:pt>
    <dgm:pt modelId="{34FE1C28-C059-4C30-A55D-D33025606718}" type="pres">
      <dgm:prSet presAssocID="{4CC58A5B-24D5-4633-A347-4D8F0806F4D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90F054-C869-458F-B258-8E77F40B5CEA}" type="pres">
      <dgm:prSet presAssocID="{03D9700F-1A9B-4440-B1E0-FFC25052673F}" presName="centerShape" presStyleLbl="node0" presStyleIdx="0" presStyleCnt="1" custScaleX="286108" custScaleY="127792"/>
      <dgm:spPr/>
      <dgm:t>
        <a:bodyPr/>
        <a:lstStyle/>
        <a:p>
          <a:endParaRPr lang="ru-RU"/>
        </a:p>
      </dgm:t>
    </dgm:pt>
    <dgm:pt modelId="{B4011A41-D1E7-4028-B1F8-676811628A96}" type="pres">
      <dgm:prSet presAssocID="{C7E229AD-6662-4344-AAA0-BCD62100F5D0}" presName="Name9" presStyleLbl="parChTrans1D2" presStyleIdx="0" presStyleCnt="6"/>
      <dgm:spPr/>
      <dgm:t>
        <a:bodyPr/>
        <a:lstStyle/>
        <a:p>
          <a:endParaRPr lang="ru-RU"/>
        </a:p>
      </dgm:t>
    </dgm:pt>
    <dgm:pt modelId="{43BEAA01-0F70-4EBF-9131-3EC336929823}" type="pres">
      <dgm:prSet presAssocID="{C7E229AD-6662-4344-AAA0-BCD62100F5D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E58FD3-9E4D-4FF4-B47C-2E869B6AB9E2}" type="pres">
      <dgm:prSet presAssocID="{EA41C33F-0471-4E3D-B946-ACD3F2188357}" presName="node" presStyleLbl="node1" presStyleIdx="0" presStyleCnt="6" custScaleX="276208" custScaleY="10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DF5F-F486-4348-8818-D79D2931E47B}" type="pres">
      <dgm:prSet presAssocID="{4183760E-4ABB-4D1C-A0CF-C09C7FE1C386}" presName="Name9" presStyleLbl="parChTrans1D2" presStyleIdx="1" presStyleCnt="6"/>
      <dgm:spPr/>
      <dgm:t>
        <a:bodyPr/>
        <a:lstStyle/>
        <a:p>
          <a:endParaRPr lang="ru-RU"/>
        </a:p>
      </dgm:t>
    </dgm:pt>
    <dgm:pt modelId="{E1BB8133-1903-411B-B241-D0C3E8F98D46}" type="pres">
      <dgm:prSet presAssocID="{4183760E-4ABB-4D1C-A0CF-C09C7FE1C38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04EA0E98-6DEE-4B41-9197-271221097686}" type="pres">
      <dgm:prSet presAssocID="{2FE0904E-976D-43F0-B71D-01545B75E408}" presName="node" presStyleLbl="node1" presStyleIdx="1" presStyleCnt="6" custScaleX="237301" custScaleY="114422" custRadScaleRad="198437" custRadScaleInc="45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F0479-9E1F-4789-817A-BE6163C9C7C0}" type="pres">
      <dgm:prSet presAssocID="{D1F211BF-C540-4190-8253-398FD084B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49EA4096-494D-42D2-8E5D-9BC6A82BC5F0}" type="pres">
      <dgm:prSet presAssocID="{D1F211BF-C540-4190-8253-398FD084B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A894FDE4-EEFD-4447-89A2-601187B43B8E}" type="pres">
      <dgm:prSet presAssocID="{8C821381-F35A-40DA-ABCF-8CD0E6D69745}" presName="node" presStyleLbl="node1" presStyleIdx="2" presStyleCnt="6" custScaleX="257790" custScaleY="146966" custRadScaleRad="201178" custRadScaleInc="-4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D831-EA18-4B97-9C6E-27CFDCB92036}" type="pres">
      <dgm:prSet presAssocID="{78FBCB02-D338-47E2-8A6E-66371358EAA6}" presName="Name9" presStyleLbl="parChTrans1D2" presStyleIdx="3" presStyleCnt="6"/>
      <dgm:spPr/>
      <dgm:t>
        <a:bodyPr/>
        <a:lstStyle/>
        <a:p>
          <a:endParaRPr lang="ru-RU"/>
        </a:p>
      </dgm:t>
    </dgm:pt>
    <dgm:pt modelId="{8B701981-E590-413C-8023-032E77C5721C}" type="pres">
      <dgm:prSet presAssocID="{78FBCB02-D338-47E2-8A6E-66371358EAA6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F3AA2CE-79F5-49BA-9354-96B1679D984E}" type="pres">
      <dgm:prSet presAssocID="{35AB427B-F40F-4F3C-9C37-99F52D018051}" presName="node" presStyleLbl="node1" presStyleIdx="3" presStyleCnt="6" custScaleX="260667" custScaleY="104923" custRadScaleRad="201887" custRadScaleInc="352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70C4-26A6-4808-BB84-84CA50D4925E}" type="pres">
      <dgm:prSet presAssocID="{14C435EC-33EC-4379-8D35-B12F2EC0FE03}" presName="Name9" presStyleLbl="parChTrans1D2" presStyleIdx="4" presStyleCnt="6"/>
      <dgm:spPr/>
      <dgm:t>
        <a:bodyPr/>
        <a:lstStyle/>
        <a:p>
          <a:endParaRPr lang="ru-RU"/>
        </a:p>
      </dgm:t>
    </dgm:pt>
    <dgm:pt modelId="{F00757E2-A473-4B04-951B-1DC671C4619D}" type="pres">
      <dgm:prSet presAssocID="{14C435EC-33EC-4379-8D35-B12F2EC0FE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D1C0439-FB39-4297-80F7-65A257ABBD63}" type="pres">
      <dgm:prSet presAssocID="{88945E9F-4B00-4269-9F07-F57A9629328D}" presName="node" presStyleLbl="node1" presStyleIdx="4" presStyleCnt="6" custScaleX="273168" custScaleY="124251" custRadScaleRad="207529" custRadScaleInc="46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AC5-967D-4587-9BF2-DC8835E54FD5}" type="pres">
      <dgm:prSet presAssocID="{88533897-9B3F-41D3-ADE2-BCD8A72B036B}" presName="Name9" presStyleLbl="parChTrans1D2" presStyleIdx="5" presStyleCnt="6"/>
      <dgm:spPr/>
      <dgm:t>
        <a:bodyPr/>
        <a:lstStyle/>
        <a:p>
          <a:endParaRPr lang="ru-RU"/>
        </a:p>
      </dgm:t>
    </dgm:pt>
    <dgm:pt modelId="{44201E72-A448-4B19-9C4B-89A0449687D4}" type="pres">
      <dgm:prSet presAssocID="{88533897-9B3F-41D3-ADE2-BCD8A72B036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F5D388-3DB4-4EB3-8149-740A6695CCB8}" type="pres">
      <dgm:prSet presAssocID="{0D9E9BF8-5277-40DA-81B0-A3A36EEC965C}" presName="node" presStyleLbl="node1" presStyleIdx="5" presStyleCnt="6" custScaleX="248989" custScaleY="100487" custRadScaleRad="108062" custRadScaleInc="-40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4D1B5-C33B-4A6E-9D2A-19246212CC31}" type="presOf" srcId="{03D9700F-1A9B-4440-B1E0-FFC25052673F}" destId="{8490F054-C869-458F-B258-8E77F40B5CEA}" srcOrd="0" destOrd="0" presId="urn:microsoft.com/office/officeart/2005/8/layout/radial1"/>
    <dgm:cxn modelId="{177B2F74-2A70-4482-867C-554172A66BD3}" srcId="{03D9700F-1A9B-4440-B1E0-FFC25052673F}" destId="{88945E9F-4B00-4269-9F07-F57A9629328D}" srcOrd="4" destOrd="0" parTransId="{14C435EC-33EC-4379-8D35-B12F2EC0FE03}" sibTransId="{DE38CBB1-110E-4162-8711-8D370315778F}"/>
    <dgm:cxn modelId="{C0F6FBCA-34B8-49F6-A935-CD4E41504395}" srcId="{03D9700F-1A9B-4440-B1E0-FFC25052673F}" destId="{35AB427B-F40F-4F3C-9C37-99F52D018051}" srcOrd="3" destOrd="0" parTransId="{78FBCB02-D338-47E2-8A6E-66371358EAA6}" sibTransId="{38484AED-FB64-4839-8759-EC81AAA0FE01}"/>
    <dgm:cxn modelId="{7EEEA203-E2E3-4A8D-8D04-05F58BDBCF3F}" type="presOf" srcId="{C7E229AD-6662-4344-AAA0-BCD62100F5D0}" destId="{B4011A41-D1E7-4028-B1F8-676811628A96}" srcOrd="0" destOrd="0" presId="urn:microsoft.com/office/officeart/2005/8/layout/radial1"/>
    <dgm:cxn modelId="{A689135A-0864-49D1-B491-0A3CA190BD16}" type="presOf" srcId="{C7E229AD-6662-4344-AAA0-BCD62100F5D0}" destId="{43BEAA01-0F70-4EBF-9131-3EC336929823}" srcOrd="1" destOrd="0" presId="urn:microsoft.com/office/officeart/2005/8/layout/radial1"/>
    <dgm:cxn modelId="{AD59389E-0A01-4F47-BB91-AB052F160E07}" type="presOf" srcId="{EA41C33F-0471-4E3D-B946-ACD3F2188357}" destId="{0EE58FD3-9E4D-4FF4-B47C-2E869B6AB9E2}" srcOrd="0" destOrd="0" presId="urn:microsoft.com/office/officeart/2005/8/layout/radial1"/>
    <dgm:cxn modelId="{ED824AEE-0605-4891-AE42-551EEFB8444A}" type="presOf" srcId="{88945E9F-4B00-4269-9F07-F57A9629328D}" destId="{4D1C0439-FB39-4297-80F7-65A257ABBD63}" srcOrd="0" destOrd="0" presId="urn:microsoft.com/office/officeart/2005/8/layout/radial1"/>
    <dgm:cxn modelId="{1481A577-664D-462B-B339-2CB0C4106942}" type="presOf" srcId="{35AB427B-F40F-4F3C-9C37-99F52D018051}" destId="{AF3AA2CE-79F5-49BA-9354-96B1679D984E}" srcOrd="0" destOrd="0" presId="urn:microsoft.com/office/officeart/2005/8/layout/radial1"/>
    <dgm:cxn modelId="{5C0539B2-6764-4BAF-B6CD-1EDE44F51FD4}" type="presOf" srcId="{4183760E-4ABB-4D1C-A0CF-C09C7FE1C386}" destId="{E1BB8133-1903-411B-B241-D0C3E8F98D46}" srcOrd="1" destOrd="0" presId="urn:microsoft.com/office/officeart/2005/8/layout/radial1"/>
    <dgm:cxn modelId="{8172767D-D2D0-4979-93F3-59AE79A17E49}" type="presOf" srcId="{8C821381-F35A-40DA-ABCF-8CD0E6D69745}" destId="{A894FDE4-EEFD-4447-89A2-601187B43B8E}" srcOrd="0" destOrd="0" presId="urn:microsoft.com/office/officeart/2005/8/layout/radial1"/>
    <dgm:cxn modelId="{479D0FC1-B3CA-4FDB-A623-B9656C6C2F38}" srcId="{03D9700F-1A9B-4440-B1E0-FFC25052673F}" destId="{2FE0904E-976D-43F0-B71D-01545B75E408}" srcOrd="1" destOrd="0" parTransId="{4183760E-4ABB-4D1C-A0CF-C09C7FE1C386}" sibTransId="{9B54E31F-2508-4B19-8979-E0835031791A}"/>
    <dgm:cxn modelId="{A5EDA9A7-27DE-4EF2-808B-28968C666717}" srcId="{4CC58A5B-24D5-4633-A347-4D8F0806F4D7}" destId="{03D9700F-1A9B-4440-B1E0-FFC25052673F}" srcOrd="0" destOrd="0" parTransId="{4989E41F-80F4-4B3F-8C46-33AB16CE006F}" sibTransId="{23BE0F24-6C81-4BE4-AC8D-1571F569A638}"/>
    <dgm:cxn modelId="{D28E6E18-6776-478A-90DE-E491AC83BCC0}" type="presOf" srcId="{0D9E9BF8-5277-40DA-81B0-A3A36EEC965C}" destId="{2BF5D388-3DB4-4EB3-8149-740A6695CCB8}" srcOrd="0" destOrd="0" presId="urn:microsoft.com/office/officeart/2005/8/layout/radial1"/>
    <dgm:cxn modelId="{16F4A0A7-4F2A-441D-9909-EC40C7D96259}" type="presOf" srcId="{88533897-9B3F-41D3-ADE2-BCD8A72B036B}" destId="{44201E72-A448-4B19-9C4B-89A0449687D4}" srcOrd="1" destOrd="0" presId="urn:microsoft.com/office/officeart/2005/8/layout/radial1"/>
    <dgm:cxn modelId="{3A14055F-A8EE-40EF-A64D-682E702CFA6F}" type="presOf" srcId="{78FBCB02-D338-47E2-8A6E-66371358EAA6}" destId="{0920D831-EA18-4B97-9C6E-27CFDCB92036}" srcOrd="0" destOrd="0" presId="urn:microsoft.com/office/officeart/2005/8/layout/radial1"/>
    <dgm:cxn modelId="{508378DC-37AA-42D3-9A77-192E78B45017}" type="presOf" srcId="{4183760E-4ABB-4D1C-A0CF-C09C7FE1C386}" destId="{0333DF5F-F486-4348-8818-D79D2931E47B}" srcOrd="0" destOrd="0" presId="urn:microsoft.com/office/officeart/2005/8/layout/radial1"/>
    <dgm:cxn modelId="{5AA4DF9A-7855-4EDF-8979-B0EECF2CB97E}" srcId="{03D9700F-1A9B-4440-B1E0-FFC25052673F}" destId="{8C821381-F35A-40DA-ABCF-8CD0E6D69745}" srcOrd="2" destOrd="0" parTransId="{D1F211BF-C540-4190-8253-398FD084BBC6}" sibTransId="{A5F5C797-1659-438B-AFBD-B0797308EB9B}"/>
    <dgm:cxn modelId="{885C1A46-5DCB-4E83-B307-65475AE64B8B}" type="presOf" srcId="{14C435EC-33EC-4379-8D35-B12F2EC0FE03}" destId="{F00757E2-A473-4B04-951B-1DC671C4619D}" srcOrd="1" destOrd="0" presId="urn:microsoft.com/office/officeart/2005/8/layout/radial1"/>
    <dgm:cxn modelId="{0DEE32C4-F790-4326-B3D3-7FA23414719B}" type="presOf" srcId="{D1F211BF-C540-4190-8253-398FD084BBC6}" destId="{EBDF0479-9E1F-4789-817A-BE6163C9C7C0}" srcOrd="0" destOrd="0" presId="urn:microsoft.com/office/officeart/2005/8/layout/radial1"/>
    <dgm:cxn modelId="{5B1DBA25-3B9B-4207-8A5D-F293C883F1DD}" type="presOf" srcId="{88533897-9B3F-41D3-ADE2-BCD8A72B036B}" destId="{F88D2AC5-967D-4587-9BF2-DC8835E54FD5}" srcOrd="0" destOrd="0" presId="urn:microsoft.com/office/officeart/2005/8/layout/radial1"/>
    <dgm:cxn modelId="{2B35C316-0F76-4689-AAD0-43BD8F73DFE9}" type="presOf" srcId="{78FBCB02-D338-47E2-8A6E-66371358EAA6}" destId="{8B701981-E590-413C-8023-032E77C5721C}" srcOrd="1" destOrd="0" presId="urn:microsoft.com/office/officeart/2005/8/layout/radial1"/>
    <dgm:cxn modelId="{8F25A641-31D4-4CEA-AE32-6D3B7CFC58FF}" type="presOf" srcId="{14C435EC-33EC-4379-8D35-B12F2EC0FE03}" destId="{C34B70C4-26A6-4808-BB84-84CA50D4925E}" srcOrd="0" destOrd="0" presId="urn:microsoft.com/office/officeart/2005/8/layout/radial1"/>
    <dgm:cxn modelId="{F377F8DE-E0E3-4229-8E81-D4E0DAA76A58}" srcId="{03D9700F-1A9B-4440-B1E0-FFC25052673F}" destId="{0D9E9BF8-5277-40DA-81B0-A3A36EEC965C}" srcOrd="5" destOrd="0" parTransId="{88533897-9B3F-41D3-ADE2-BCD8A72B036B}" sibTransId="{454942D1-9731-4447-961E-4EBE584FA8C8}"/>
    <dgm:cxn modelId="{BEDE93E6-6961-48F5-A565-4D3D3C14F9D7}" type="presOf" srcId="{4CC58A5B-24D5-4633-A347-4D8F0806F4D7}" destId="{34FE1C28-C059-4C30-A55D-D33025606718}" srcOrd="0" destOrd="0" presId="urn:microsoft.com/office/officeart/2005/8/layout/radial1"/>
    <dgm:cxn modelId="{123FA99B-5198-4CDA-BB15-E42C080FE4F5}" srcId="{03D9700F-1A9B-4440-B1E0-FFC25052673F}" destId="{EA41C33F-0471-4E3D-B946-ACD3F2188357}" srcOrd="0" destOrd="0" parTransId="{C7E229AD-6662-4344-AAA0-BCD62100F5D0}" sibTransId="{8FC4A745-B7F0-4B30-AA23-0CB310877E61}"/>
    <dgm:cxn modelId="{2BC28431-6B21-4F65-9081-C1554B386CC9}" type="presOf" srcId="{2FE0904E-976D-43F0-B71D-01545B75E408}" destId="{04EA0E98-6DEE-4B41-9197-271221097686}" srcOrd="0" destOrd="0" presId="urn:microsoft.com/office/officeart/2005/8/layout/radial1"/>
    <dgm:cxn modelId="{118C91EE-AF6C-427E-842C-56E4B2C102E4}" type="presOf" srcId="{D1F211BF-C540-4190-8253-398FD084BBC6}" destId="{49EA4096-494D-42D2-8E5D-9BC6A82BC5F0}" srcOrd="1" destOrd="0" presId="urn:microsoft.com/office/officeart/2005/8/layout/radial1"/>
    <dgm:cxn modelId="{CF307EC3-51E8-4920-8623-ED69A7A49889}" type="presParOf" srcId="{34FE1C28-C059-4C30-A55D-D33025606718}" destId="{8490F054-C869-458F-B258-8E77F40B5CEA}" srcOrd="0" destOrd="0" presId="urn:microsoft.com/office/officeart/2005/8/layout/radial1"/>
    <dgm:cxn modelId="{A8BCE038-84E5-462B-B81E-C00857CC3907}" type="presParOf" srcId="{34FE1C28-C059-4C30-A55D-D33025606718}" destId="{B4011A41-D1E7-4028-B1F8-676811628A96}" srcOrd="1" destOrd="0" presId="urn:microsoft.com/office/officeart/2005/8/layout/radial1"/>
    <dgm:cxn modelId="{316766BA-BAE0-460C-BF1E-12713B275B04}" type="presParOf" srcId="{B4011A41-D1E7-4028-B1F8-676811628A96}" destId="{43BEAA01-0F70-4EBF-9131-3EC336929823}" srcOrd="0" destOrd="0" presId="urn:microsoft.com/office/officeart/2005/8/layout/radial1"/>
    <dgm:cxn modelId="{4AF5B366-8631-402F-8336-B5E6A07ED87E}" type="presParOf" srcId="{34FE1C28-C059-4C30-A55D-D33025606718}" destId="{0EE58FD3-9E4D-4FF4-B47C-2E869B6AB9E2}" srcOrd="2" destOrd="0" presId="urn:microsoft.com/office/officeart/2005/8/layout/radial1"/>
    <dgm:cxn modelId="{C1A933D8-73C9-437D-899A-8A634E6ED7D3}" type="presParOf" srcId="{34FE1C28-C059-4C30-A55D-D33025606718}" destId="{0333DF5F-F486-4348-8818-D79D2931E47B}" srcOrd="3" destOrd="0" presId="urn:microsoft.com/office/officeart/2005/8/layout/radial1"/>
    <dgm:cxn modelId="{FEC37CA6-84F2-475F-B845-DA7B944A4DF1}" type="presParOf" srcId="{0333DF5F-F486-4348-8818-D79D2931E47B}" destId="{E1BB8133-1903-411B-B241-D0C3E8F98D46}" srcOrd="0" destOrd="0" presId="urn:microsoft.com/office/officeart/2005/8/layout/radial1"/>
    <dgm:cxn modelId="{2BF055B5-6D82-422B-9733-9991D1CD281B}" type="presParOf" srcId="{34FE1C28-C059-4C30-A55D-D33025606718}" destId="{04EA0E98-6DEE-4B41-9197-271221097686}" srcOrd="4" destOrd="0" presId="urn:microsoft.com/office/officeart/2005/8/layout/radial1"/>
    <dgm:cxn modelId="{8D4A9359-6470-49DB-BA10-319CE6A93799}" type="presParOf" srcId="{34FE1C28-C059-4C30-A55D-D33025606718}" destId="{EBDF0479-9E1F-4789-817A-BE6163C9C7C0}" srcOrd="5" destOrd="0" presId="urn:microsoft.com/office/officeart/2005/8/layout/radial1"/>
    <dgm:cxn modelId="{B62C95FF-EE4E-4246-AF19-8E971B8EFDC3}" type="presParOf" srcId="{EBDF0479-9E1F-4789-817A-BE6163C9C7C0}" destId="{49EA4096-494D-42D2-8E5D-9BC6A82BC5F0}" srcOrd="0" destOrd="0" presId="urn:microsoft.com/office/officeart/2005/8/layout/radial1"/>
    <dgm:cxn modelId="{CEB41496-DC52-4B47-AAD2-278AAF0925A4}" type="presParOf" srcId="{34FE1C28-C059-4C30-A55D-D33025606718}" destId="{A894FDE4-EEFD-4447-89A2-601187B43B8E}" srcOrd="6" destOrd="0" presId="urn:microsoft.com/office/officeart/2005/8/layout/radial1"/>
    <dgm:cxn modelId="{32591128-9E5C-4EE7-9A74-58F8F9F0C89C}" type="presParOf" srcId="{34FE1C28-C059-4C30-A55D-D33025606718}" destId="{0920D831-EA18-4B97-9C6E-27CFDCB92036}" srcOrd="7" destOrd="0" presId="urn:microsoft.com/office/officeart/2005/8/layout/radial1"/>
    <dgm:cxn modelId="{6C31DFBC-DAF0-4BD2-92EC-BDFC941B17B3}" type="presParOf" srcId="{0920D831-EA18-4B97-9C6E-27CFDCB92036}" destId="{8B701981-E590-413C-8023-032E77C5721C}" srcOrd="0" destOrd="0" presId="urn:microsoft.com/office/officeart/2005/8/layout/radial1"/>
    <dgm:cxn modelId="{52AC1FA2-8FFA-4296-932A-ADE2B0B684A1}" type="presParOf" srcId="{34FE1C28-C059-4C30-A55D-D33025606718}" destId="{AF3AA2CE-79F5-49BA-9354-96B1679D984E}" srcOrd="8" destOrd="0" presId="urn:microsoft.com/office/officeart/2005/8/layout/radial1"/>
    <dgm:cxn modelId="{21DEFD03-E447-4B85-B746-C141D02CDAD8}" type="presParOf" srcId="{34FE1C28-C059-4C30-A55D-D33025606718}" destId="{C34B70C4-26A6-4808-BB84-84CA50D4925E}" srcOrd="9" destOrd="0" presId="urn:microsoft.com/office/officeart/2005/8/layout/radial1"/>
    <dgm:cxn modelId="{AEE82AA0-165D-4189-A8DD-1665CA9BED6D}" type="presParOf" srcId="{C34B70C4-26A6-4808-BB84-84CA50D4925E}" destId="{F00757E2-A473-4B04-951B-1DC671C4619D}" srcOrd="0" destOrd="0" presId="urn:microsoft.com/office/officeart/2005/8/layout/radial1"/>
    <dgm:cxn modelId="{3DFB39E5-E894-43CB-9AB5-B992681545C5}" type="presParOf" srcId="{34FE1C28-C059-4C30-A55D-D33025606718}" destId="{4D1C0439-FB39-4297-80F7-65A257ABBD63}" srcOrd="10" destOrd="0" presId="urn:microsoft.com/office/officeart/2005/8/layout/radial1"/>
    <dgm:cxn modelId="{DD5FCC12-4936-4191-BBE3-B5496D605927}" type="presParOf" srcId="{34FE1C28-C059-4C30-A55D-D33025606718}" destId="{F88D2AC5-967D-4587-9BF2-DC8835E54FD5}" srcOrd="11" destOrd="0" presId="urn:microsoft.com/office/officeart/2005/8/layout/radial1"/>
    <dgm:cxn modelId="{830B6520-1E65-4CA1-BD5E-4C52FCAE6D13}" type="presParOf" srcId="{F88D2AC5-967D-4587-9BF2-DC8835E54FD5}" destId="{44201E72-A448-4B19-9C4B-89A0449687D4}" srcOrd="0" destOrd="0" presId="urn:microsoft.com/office/officeart/2005/8/layout/radial1"/>
    <dgm:cxn modelId="{E3C928FD-5C10-4B2B-9FBB-09E978D6833A}" type="presParOf" srcId="{34FE1C28-C059-4C30-A55D-D33025606718}" destId="{2BF5D388-3DB4-4EB3-8149-740A6695CC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0F054-C869-458F-B258-8E77F40B5CEA}">
      <dsp:nvSpPr>
        <dsp:cNvPr id="0" name=""/>
        <dsp:cNvSpPr/>
      </dsp:nvSpPr>
      <dsp:spPr>
        <a:xfrm>
          <a:off x="2645859" y="1302641"/>
          <a:ext cx="3151213" cy="140751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ПРОИЗВЕДЕНИЯ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Н.В.Гоголя</a:t>
          </a:r>
        </a:p>
      </dsp:txBody>
      <dsp:txXfrm>
        <a:off x="3107343" y="1508766"/>
        <a:ext cx="2228245" cy="995260"/>
      </dsp:txXfrm>
    </dsp:sp>
    <dsp:sp modelId="{B4011A41-D1E7-4028-B1F8-676811628A96}">
      <dsp:nvSpPr>
        <dsp:cNvPr id="0" name=""/>
        <dsp:cNvSpPr/>
      </dsp:nvSpPr>
      <dsp:spPr>
        <a:xfrm rot="16200000">
          <a:off x="4151493" y="1220808"/>
          <a:ext cx="139945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139945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7967" y="1229169"/>
        <a:ext cx="6997" cy="6997"/>
      </dsp:txXfrm>
    </dsp:sp>
    <dsp:sp modelId="{0EE58FD3-9E4D-4FF4-B47C-2E869B6AB9E2}">
      <dsp:nvSpPr>
        <dsp:cNvPr id="0" name=""/>
        <dsp:cNvSpPr/>
      </dsp:nvSpPr>
      <dsp:spPr>
        <a:xfrm>
          <a:off x="2700379" y="-17462"/>
          <a:ext cx="3042174" cy="118015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сборник повестей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«Миргород» (1835 год)</a:t>
          </a:r>
        </a:p>
      </dsp:txBody>
      <dsp:txXfrm>
        <a:off x="3145895" y="155368"/>
        <a:ext cx="2151142" cy="834497"/>
      </dsp:txXfrm>
    </dsp:sp>
    <dsp:sp modelId="{0333DF5F-F486-4348-8818-D79D2931E47B}">
      <dsp:nvSpPr>
        <dsp:cNvPr id="0" name=""/>
        <dsp:cNvSpPr/>
      </dsp:nvSpPr>
      <dsp:spPr>
        <a:xfrm rot="20614158">
          <a:off x="5529970" y="1562660"/>
          <a:ext cx="311975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311975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8158" y="1566720"/>
        <a:ext cx="15598" cy="15598"/>
      </dsp:txXfrm>
    </dsp:sp>
    <dsp:sp modelId="{04EA0E98-6DEE-4B41-9197-271221097686}">
      <dsp:nvSpPr>
        <dsp:cNvPr id="0" name=""/>
        <dsp:cNvSpPr/>
      </dsp:nvSpPr>
      <dsp:spPr>
        <a:xfrm>
          <a:off x="5643601" y="571504"/>
          <a:ext cx="2613649" cy="126025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сборник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rPr>
            <a:t>  «Арабески»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rPr>
            <a:t>(1835 год)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026361" y="756063"/>
        <a:ext cx="1848129" cy="891133"/>
      </dsp:txXfrm>
    </dsp:sp>
    <dsp:sp modelId="{EBDF0479-9E1F-4789-817A-BE6163C9C7C0}">
      <dsp:nvSpPr>
        <dsp:cNvPr id="0" name=""/>
        <dsp:cNvSpPr/>
      </dsp:nvSpPr>
      <dsp:spPr>
        <a:xfrm rot="988098">
          <a:off x="5532318" y="2404065"/>
          <a:ext cx="149021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149021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3103" y="2412199"/>
        <a:ext cx="7451" cy="7451"/>
      </dsp:txXfrm>
    </dsp:sp>
    <dsp:sp modelId="{A894FDE4-EEFD-4447-89A2-601187B43B8E}">
      <dsp:nvSpPr>
        <dsp:cNvPr id="0" name=""/>
        <dsp:cNvSpPr/>
      </dsp:nvSpPr>
      <dsp:spPr>
        <a:xfrm>
          <a:off x="5518928" y="2000261"/>
          <a:ext cx="2839317" cy="1618693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цикл повестей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«Вечера на хуторе близ Диканьки» (1831 год)</a:t>
          </a:r>
        </a:p>
      </dsp:txBody>
      <dsp:txXfrm>
        <a:off x="5934736" y="2237313"/>
        <a:ext cx="2007701" cy="1144589"/>
      </dsp:txXfrm>
    </dsp:sp>
    <dsp:sp modelId="{0920D831-EA18-4B97-9C6E-27CFDCB92036}">
      <dsp:nvSpPr>
        <dsp:cNvPr id="0" name=""/>
        <dsp:cNvSpPr/>
      </dsp:nvSpPr>
      <dsp:spPr>
        <a:xfrm rot="11744910">
          <a:off x="2605770" y="1579633"/>
          <a:ext cx="288827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288827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42963" y="1584272"/>
        <a:ext cx="14441" cy="14441"/>
      </dsp:txXfrm>
    </dsp:sp>
    <dsp:sp modelId="{AF3AA2CE-79F5-49BA-9354-96B1679D984E}">
      <dsp:nvSpPr>
        <dsp:cNvPr id="0" name=""/>
        <dsp:cNvSpPr/>
      </dsp:nvSpPr>
      <dsp:spPr>
        <a:xfrm>
          <a:off x="7" y="642938"/>
          <a:ext cx="2871004" cy="115562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комедия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«Ревизор» (1835 год)</a:t>
          </a:r>
        </a:p>
      </dsp:txBody>
      <dsp:txXfrm>
        <a:off x="420456" y="812176"/>
        <a:ext cx="2030106" cy="817153"/>
      </dsp:txXfrm>
    </dsp:sp>
    <dsp:sp modelId="{C34B70C4-26A6-4808-BB84-84CA50D4925E}">
      <dsp:nvSpPr>
        <dsp:cNvPr id="0" name=""/>
        <dsp:cNvSpPr/>
      </dsp:nvSpPr>
      <dsp:spPr>
        <a:xfrm rot="9791249">
          <a:off x="2753856" y="2412886"/>
          <a:ext cx="166119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166119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32763" y="2420593"/>
        <a:ext cx="8305" cy="8305"/>
      </dsp:txXfrm>
    </dsp:sp>
    <dsp:sp modelId="{4D1C0439-FB39-4297-80F7-65A257ABBD63}">
      <dsp:nvSpPr>
        <dsp:cNvPr id="0" name=""/>
        <dsp:cNvSpPr/>
      </dsp:nvSpPr>
      <dsp:spPr>
        <a:xfrm>
          <a:off x="0" y="2143136"/>
          <a:ext cx="3008691" cy="136850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том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поэмы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«Мёртвые души»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(1842 год)  </a:t>
          </a:r>
        </a:p>
      </dsp:txBody>
      <dsp:txXfrm>
        <a:off x="440613" y="2343550"/>
        <a:ext cx="2127465" cy="967681"/>
      </dsp:txXfrm>
    </dsp:sp>
    <dsp:sp modelId="{F88D2AC5-967D-4587-9BF2-DC8835E54FD5}">
      <dsp:nvSpPr>
        <dsp:cNvPr id="0" name=""/>
        <dsp:cNvSpPr/>
      </dsp:nvSpPr>
      <dsp:spPr>
        <a:xfrm rot="5212445">
          <a:off x="4172799" y="2790056"/>
          <a:ext cx="184223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184223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0305" y="2797311"/>
        <a:ext cx="9211" cy="9211"/>
      </dsp:txXfrm>
    </dsp:sp>
    <dsp:sp modelId="{2BF5D388-3DB4-4EB3-8149-740A6695CCB8}">
      <dsp:nvSpPr>
        <dsp:cNvPr id="0" name=""/>
        <dsp:cNvSpPr/>
      </dsp:nvSpPr>
      <dsp:spPr>
        <a:xfrm>
          <a:off x="2928956" y="2893757"/>
          <a:ext cx="2742382" cy="110677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повесть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«Шинель»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(1842 год)</a:t>
          </a:r>
        </a:p>
      </dsp:txBody>
      <dsp:txXfrm>
        <a:off x="3330569" y="3055840"/>
        <a:ext cx="1939156" cy="782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26.09.2020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115616" y="1491630"/>
            <a:ext cx="7918918" cy="2087032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b="1" spc="-32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Николай Васильевич Гоголь.</a:t>
            </a:r>
            <a:endParaRPr b="1" dirty="0"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2000247"/>
            <a:ext cx="545820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602" name="Picture 2" descr="Гоголь Н.В.: Иллюстрации к произведениям Гог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499742"/>
            <a:ext cx="5594964" cy="242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Решение кроссворда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14678" y="1071552"/>
            <a:ext cx="5786478" cy="2954655"/>
          </a:xfrm>
        </p:spPr>
        <p:txBody>
          <a:bodyPr/>
          <a:lstStyle/>
          <a:p>
            <a:r>
              <a:rPr lang="ru-RU" sz="1600" dirty="0" smtClean="0"/>
              <a:t>       По горизонтали:</a:t>
            </a:r>
          </a:p>
          <a:p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Место, где родился Н.В.Гоголь.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Имение, где прошло детство Н.В.Гоголя.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Произведение, сюжет которого подсказал Н.В.Гоголю А.С.Пушкин.</a:t>
            </a:r>
          </a:p>
          <a:p>
            <a:pPr marL="342900" indent="-342900"/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rgbClr val="0070C0"/>
                </a:solidFill>
              </a:rPr>
              <a:t>       По вертикали: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</a:p>
          <a:p>
            <a:pPr marL="342900" indent="-342900"/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1.   Имя матери Н.В.Гоголя.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</a:rPr>
              <a:t>2.   Название сборника повестей Н.В.Гоголя, куда была включена историческая повесть «Тарас </a:t>
            </a:r>
            <a:r>
              <a:rPr lang="ru-RU" sz="1600" dirty="0" err="1" smtClean="0">
                <a:solidFill>
                  <a:schemeClr val="tx1"/>
                </a:solidFill>
              </a:rPr>
              <a:t>Бульба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6" descr="Мертвые души. Ревизор. Петербургские повести - купить по выгодной цене |  Издательство «СЗКЭО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285752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6"/>
            <a:ext cx="8190071" cy="507831"/>
          </a:xfrm>
        </p:spPr>
        <p:txBody>
          <a:bodyPr/>
          <a:lstStyle/>
          <a:p>
            <a:r>
              <a:rPr lang="ru-RU" dirty="0" smtClean="0"/>
              <a:t>     Решение кроссворда.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000378"/>
            <a:ext cx="500066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1000114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2000246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000510"/>
            <a:ext cx="512762" cy="490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3500444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0166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500312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0694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4500576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00826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2500312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1000114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2000246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6"/>
            <a:ext cx="8618699" cy="507831"/>
          </a:xfrm>
        </p:spPr>
        <p:txBody>
          <a:bodyPr/>
          <a:lstStyle/>
          <a:p>
            <a:r>
              <a:rPr lang="ru-RU" dirty="0" smtClean="0"/>
              <a:t>Решение кроссворда. Проверьте!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000378"/>
            <a:ext cx="500066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1000114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2000246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4000510"/>
            <a:ext cx="512762" cy="4905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3500444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0166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00364" y="2500312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0694" y="150018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4500576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00826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2500312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3000378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4000510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00232" y="1000114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2000246"/>
            <a:ext cx="503238" cy="485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355"/>
            <a:ext cx="8559531" cy="507830"/>
          </a:xfrm>
        </p:spPr>
        <p:txBody>
          <a:bodyPr/>
          <a:lstStyle/>
          <a:p>
            <a:r>
              <a:rPr lang="ru-RU" dirty="0" smtClean="0"/>
              <a:t>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1" y="1238186"/>
            <a:ext cx="5112568" cy="784830"/>
          </a:xfrm>
        </p:spPr>
        <p:txBody>
          <a:bodyPr/>
          <a:lstStyle/>
          <a:p>
            <a:r>
              <a:rPr lang="ru-RU" sz="1700" dirty="0" smtClean="0"/>
              <a:t>                    </a:t>
            </a:r>
          </a:p>
          <a:p>
            <a:endParaRPr lang="ru-RU" sz="1700" dirty="0" smtClean="0"/>
          </a:p>
          <a:p>
            <a:r>
              <a:rPr lang="ru-RU" sz="1700" dirty="0" smtClean="0"/>
              <a:t>                  </a:t>
            </a:r>
            <a:endParaRPr lang="ru-RU" sz="1700" dirty="0"/>
          </a:p>
        </p:txBody>
      </p:sp>
      <p:pic>
        <p:nvPicPr>
          <p:cNvPr id="6" name="Picture 2" descr="D:\Ona\O'quv Amaliyot\kopy\boo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6"/>
            <a:ext cx="35036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55526"/>
            <a:ext cx="44344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имение –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qarorgoh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уезд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okrug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tuman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губерния –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viloyat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помещик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zamindor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egasi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впечатлительность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ta’sirchanlik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религиозность –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dindorlik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суеверность –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xurofot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мистицизм –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tasavvuf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фантастика –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fantastika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43570" y="1214428"/>
            <a:ext cx="2857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Подготовиться к пересказу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биографии Н.В.Гоголя (стр. 89 - 91).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pic>
        <p:nvPicPr>
          <p:cNvPr id="4" name="Picture 2" descr="Презентация на тему: &quot;Урок литературы в 8 классе Комедия Н.В.Гоголя «Ревизор»  Иллюстрации Экранизации Постановки на сцене.&quot;. Скачать бесплатно и без  регистраци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514353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1470"/>
            <a:ext cx="8524193" cy="492443"/>
          </a:xfrm>
        </p:spPr>
        <p:txBody>
          <a:bodyPr anchor="ctr"/>
          <a:lstStyle/>
          <a:p>
            <a:pPr algn="ctr"/>
            <a:r>
              <a:rPr lang="ru-RU" sz="3200" dirty="0" smtClean="0"/>
              <a:t> </a:t>
            </a:r>
            <a:r>
              <a:rPr lang="ru-RU" sz="2800" dirty="0" smtClean="0"/>
              <a:t>Николай Васильевич Гоголь (1809 – 1852)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357174"/>
            <a:ext cx="3846953" cy="40318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/>
              <a:t>Николай Васильевич Гоголь – </a:t>
            </a: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русский прозаик, драматург, поэт, критик, публицист, признанный одним из классиков русской литературы.</a:t>
            </a:r>
          </a:p>
          <a:p>
            <a:r>
              <a:rPr lang="ru-RU" sz="1600" b="0" i="0" dirty="0" smtClean="0"/>
              <a:t/>
            </a:r>
            <a:br>
              <a:rPr lang="ru-RU" sz="1600" b="0" i="0" dirty="0" smtClean="0"/>
            </a:br>
            <a:r>
              <a:rPr lang="ru-RU" sz="1600" dirty="0" smtClean="0">
                <a:solidFill>
                  <a:srgbClr val="0070C0"/>
                </a:solidFill>
              </a:rPr>
              <a:t>Николай Васильевич Гоголь –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«художник совершенно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самобытный, небывало оригинальный» (В.Катаев).</a:t>
            </a: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Николай Васильевич Гоголь</a:t>
            </a:r>
            <a:r>
              <a:rPr lang="ru-RU" sz="1600" dirty="0" smtClean="0">
                <a:solidFill>
                  <a:schemeClr val="tx1"/>
                </a:solidFill>
              </a:rPr>
              <a:t> –  «отец русской реалистической прозы» (В.Г.Белинский)</a:t>
            </a:r>
            <a:endParaRPr lang="ru-RU" sz="1600" dirty="0"/>
          </a:p>
        </p:txBody>
      </p:sp>
      <p:pic>
        <p:nvPicPr>
          <p:cNvPr id="6" name="Picture 2" descr="https://www.culture.ru/s/vopros/gogol/images/tild3933-6264-4535-b561-613461323535__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457203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</a:t>
            </a:r>
            <a:r>
              <a:rPr lang="ru-RU" sz="28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Николая Васильевича Гоголя</a:t>
            </a:r>
            <a:endParaRPr lang="ru-RU" sz="28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500574"/>
            <a:ext cx="8643998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Дом в Сорочинцах, где родился Н.В.Гоголь</a:t>
            </a:r>
            <a:endParaRPr lang="ru-RU" sz="1600" dirty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1" y="1000114"/>
            <a:ext cx="385765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928676"/>
            <a:ext cx="4000528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Николай Васильевич Гоголь родился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 апреля 1809 года в местечке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Великие Сорочинцы Миргородского уезда Полтавской губернии в семье небогатого украинского помещика Детские годы его прошли в имении родителей Васильевка Миргородского уезда, неподалеку от села Диканьки.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Дома, где рождались русские писатели XIX-го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953393"/>
            <a:ext cx="4714907" cy="3475746"/>
          </a:xfrm>
          <a:prstGeom prst="rect">
            <a:avLst/>
          </a:prstGeom>
          <a:noFill/>
        </p:spPr>
      </p:pic>
      <p:pic>
        <p:nvPicPr>
          <p:cNvPr id="17" name="Picture 2" descr="Дом детства Николая Гого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8"/>
            <a:ext cx="3857652" cy="19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2876" y="4357700"/>
            <a:ext cx="8786844" cy="571503"/>
          </a:xfrm>
          <a:prstGeom prst="rect">
            <a:avLst/>
          </a:prstGeom>
        </p:spPr>
        <p:txBody>
          <a:bodyPr lIns="91429" tIns="45714" rIns="91429" bIns="45714">
            <a:normAutofit fontScale="25000" lnSpcReduction="20000"/>
          </a:bodyPr>
          <a:lstStyle/>
          <a:p>
            <a:pPr algn="just" defTabSz="914290">
              <a:lnSpc>
                <a:spcPct val="90000"/>
              </a:lnSpc>
              <a:defRPr/>
            </a:pPr>
            <a:r>
              <a:rPr lang="ru-RU" sz="2600" b="1" kern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6400" b="1" kern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Отец писателя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Василий Афанасьевич                М</a:t>
            </a:r>
            <a:r>
              <a:rPr lang="ru-RU" sz="6400" b="1" kern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ать писателя Мария Ивановна    </a:t>
            </a:r>
          </a:p>
          <a:p>
            <a:pPr algn="just" defTabSz="914290">
              <a:lnSpc>
                <a:spcPct val="90000"/>
              </a:lnSpc>
              <a:defRPr/>
            </a:pPr>
            <a:r>
              <a:rPr lang="ru-RU" sz="6400" b="1" kern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               Гоголь-Яновский                                                           </a:t>
            </a:r>
            <a:r>
              <a:rPr lang="ru-RU" sz="6400" b="1" kern="0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Косяровская</a:t>
            </a:r>
            <a:endParaRPr lang="ru-RU" sz="6400" b="1" kern="0" dirty="0" smtClean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lnSpc>
                <a:spcPct val="90000"/>
              </a:lnSpc>
              <a:defRPr/>
            </a:pPr>
            <a:r>
              <a:rPr lang="ru-RU" sz="6400" b="1" kern="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525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</a:t>
            </a:r>
            <a:r>
              <a:rPr lang="ru-RU" sz="47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 Николая Васильевича Гоголя</a:t>
            </a:r>
            <a:endParaRPr lang="ru-RU" sz="47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Василий Афанасьевич Гог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14"/>
            <a:ext cx="3643338" cy="3286148"/>
          </a:xfrm>
          <a:prstGeom prst="rect">
            <a:avLst/>
          </a:prstGeom>
          <a:noFill/>
        </p:spPr>
      </p:pic>
      <p:pic>
        <p:nvPicPr>
          <p:cNvPr id="20484" name="Picture 4" descr="Мария Ивановна Косяровская (Гоголь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05" y="1000114"/>
            <a:ext cx="4071999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</a:t>
            </a:r>
            <a:r>
              <a:rPr lang="ru-RU" sz="28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Образование Николая Васильевича Гоголя </a:t>
            </a:r>
            <a:endParaRPr lang="ru-RU" sz="28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572014"/>
            <a:ext cx="6786611" cy="33855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i="1" kern="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Нежинская</a:t>
            </a: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гимназия высших наук.</a:t>
            </a:r>
            <a:endParaRPr lang="ru-RU" sz="1600" b="1" dirty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1000116"/>
            <a:ext cx="4286281" cy="3539418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1818 – 1819 годах Н.В.Гоголь обучался в Полтавском уездном училище.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1821-1828 годах учился в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Нежинской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гимназии высших наук.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1828 году Н.В.Гоголь переехал в Петербург, где служил чиновником до 1831 года.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Будущий классик литературы был слаб здоровьем, не был силён в учёбе, хотя обладал исключительной памятью. С точными науками у Николая отношения не заладились, но он преуспевал в русской словесности и литературе.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 descr="Презентация на тему: &quot;К 200 – летию рождения Николая Васильевича Гоголя.&quot;. 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Презентация на тему: &quot;К 200 – летию рождения Николая Васильевича Гоголя.&quot;. 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Гоголь Н.В.: Изображение &quot;ЗДАНИЕ БЫВШЕЙ НЕЖИНСКОЙ ГИМНАЗИИ, НЫНЕ  ПЕДАГОГИЧЕСКОГО ИНСТИТУТА им. Н. В. ГОГОЛ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4286280" cy="3500462"/>
          </a:xfrm>
          <a:prstGeom prst="rect">
            <a:avLst/>
          </a:prstGeom>
          <a:noFill/>
        </p:spPr>
      </p:pic>
      <p:sp>
        <p:nvSpPr>
          <p:cNvPr id="16394" name="AutoShape 10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2" name="AutoShape 18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4" name="AutoShape 20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6" name="AutoShape 22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8" name="AutoShape 24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0" name="AutoShape 26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2" name="AutoShape 28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4" name="AutoShape 30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6" name="AutoShape 32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8" name="AutoShape 34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0" name="AutoShape 36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2" name="AutoShape 38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4" name="AutoShape 40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6" name="AutoShape 42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28" name="AutoShape 44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30" name="AutoShape 46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32" name="AutoShape 48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34" name="AutoShape 50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36" name="AutoShape 52" descr="Нежинский государственный университет имени Николая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-8" dirty="0" smtClean="0"/>
              <a:t>А.С.Пушкин и Н.В.Гоголь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14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Н.В.Гоголь со школьной скамьи зачитывался произведениями 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А.С.Пушкина, был его преданным поклонником, поэтому, только переехав в Петербург в 1828 году, решил нанести поэту визит. Но встреча не состоялась.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Встретиться с Пушкиным Гоголю удалось только спустя два года, в 1831 году, на даче поэта Петра Плетнёва. Пушкин высоко оценил литературный талант молодого коллеги, когда осенью того же 1831 года вышли в печать гоголевские «Вечера на хуторе близ Диканьки». 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Гоголь Николай | Театр на Юго-Запад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928676"/>
            <a:ext cx="2038351" cy="3143272"/>
          </a:xfrm>
          <a:prstGeom prst="rect">
            <a:avLst/>
          </a:prstGeom>
          <a:noFill/>
        </p:spPr>
      </p:pic>
      <p:sp>
        <p:nvSpPr>
          <p:cNvPr id="34818" name="AutoShape 2" descr="Пушкин, Александр Серге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Кипренский О.А. «Портрет А.С. Пушкин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61121"/>
            <a:ext cx="2143126" cy="3110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-8" dirty="0" smtClean="0"/>
              <a:t>А.С.Пушкин и Н.В.Гоголь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642924"/>
            <a:ext cx="39290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А.С.Пушкин и Н.В.Гоголь продолжили общение, и скоро их отношения стали действительно дружескими. Пушкин подкидывал Гоголю идеи и сюжеты для новых произведений, например для  «Ревизора» и  «Мёртвых душ», порой хлопотал о постановке его пьес, выводил Гоголя в свет и пытался привлечь к нему внимание широкой аудитории. Сам же Гоголь беспрекословно выполнял советы Пушкина, прислушивался к каждому его мнению.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Николай Гоголь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14"/>
            <a:ext cx="471490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2" y="-357208"/>
            <a:ext cx="7690004" cy="955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</a:t>
            </a:r>
            <a:r>
              <a:rPr lang="ru-RU" dirty="0" smtClean="0"/>
              <a:t>Творчество Н.В.Гоголя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928676"/>
          <a:ext cx="835824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Последние годы жизни Н.В.Гоголя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15"/>
            <a:ext cx="3786214" cy="501674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dirty="0" smtClean="0"/>
          </a:p>
          <a:p>
            <a:pPr fontAlgn="base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Заметка о Н. В. Гоголе. Последние годы жизн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14"/>
            <a:ext cx="4367217" cy="38576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000114"/>
            <a:ext cx="4572032" cy="385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 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ночь с 11 на 12 февраля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в доме на Никитском бульваре, в Москве, где Гоголь жил у графа А. П. Толстого, в состоянии глубокого душевного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кризиса писатель сжигает новую редакцию второго тома 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«Мёртвых душ»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Через несколько дней, 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утром 21 февраля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1852 года он умирает.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Похороны писателя состоялись при огромном стечении народа на 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кладбище Свято-Данилова монастыря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(в 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1931 г.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останки Гоголя были перезахоронены на 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Новодевичьем кладбище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476</Words>
  <Application>Microsoft Office PowerPoint</Application>
  <PresentationFormat>Экран (16:9)</PresentationFormat>
  <Paragraphs>216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Office Theme</vt:lpstr>
      <vt:lpstr>     Литературное                     чтение</vt:lpstr>
      <vt:lpstr> Николай Васильевич Гоголь (1809 – 1852)</vt:lpstr>
      <vt:lpstr>                 </vt:lpstr>
      <vt:lpstr>                          </vt:lpstr>
      <vt:lpstr>                 </vt:lpstr>
      <vt:lpstr>А.С.Пушкин и Н.В.Гоголь</vt:lpstr>
      <vt:lpstr>А.С.Пушкин и Н.В.Гоголь</vt:lpstr>
      <vt:lpstr>                                                                                                  Творчество Н.В.Гоголя </vt:lpstr>
      <vt:lpstr>       Последние годы жизни Н.В.Гоголя</vt:lpstr>
      <vt:lpstr>             Решение кроссворда</vt:lpstr>
      <vt:lpstr>     Решение кроссворда.</vt:lpstr>
      <vt:lpstr>Решение кроссворда. Проверьте!</vt:lpstr>
      <vt:lpstr> 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429</cp:revision>
  <dcterms:created xsi:type="dcterms:W3CDTF">2020-04-13T08:05:42Z</dcterms:created>
  <dcterms:modified xsi:type="dcterms:W3CDTF">2020-09-26T11:54:58Z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