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5" r:id="rId2"/>
    <p:sldId id="277" r:id="rId3"/>
    <p:sldId id="296" r:id="rId4"/>
    <p:sldId id="289" r:id="rId5"/>
    <p:sldId id="285" r:id="rId6"/>
    <p:sldId id="286" r:id="rId7"/>
    <p:sldId id="266" r:id="rId8"/>
    <p:sldId id="290" r:id="rId9"/>
    <p:sldId id="297" r:id="rId10"/>
    <p:sldId id="268" r:id="rId11"/>
    <p:sldId id="287" r:id="rId12"/>
    <p:sldId id="270" r:id="rId13"/>
    <p:sldId id="271" r:id="rId14"/>
    <p:sldId id="284" r:id="rId15"/>
    <p:sldId id="288" r:id="rId16"/>
  </p:sldIdLst>
  <p:sldSz cx="12798425" cy="7199313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0" userDrawn="1">
          <p15:clr>
            <a:srgbClr val="A4A3A4"/>
          </p15:clr>
        </p15:guide>
        <p15:guide id="2" pos="4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581"/>
    <a:srgbClr val="FFFFCC"/>
    <a:srgbClr val="BEE5E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16" y="56"/>
      </p:cViewPr>
      <p:guideLst>
        <p:guide orient="horz" pos="6390"/>
        <p:guide pos="47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C26F8-2F05-44D9-93DF-F02140D792CE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AC43E9-9248-41F4-B43B-F2E186F9530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hayot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samoderjaviya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krepostnoylik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A05F7-43A9-46A3-8D92-D2DC08AF7483}" type="parTrans" cxnId="{45545200-B7D9-4981-A358-40467FAF2D00}">
      <dgm:prSet/>
      <dgm:spPr/>
      <dgm:t>
        <a:bodyPr/>
        <a:lstStyle/>
        <a:p>
          <a:endParaRPr lang="ru-RU"/>
        </a:p>
      </dgm:t>
    </dgm:pt>
    <dgm:pt modelId="{C3DF1E8C-8C91-4CC8-BEC9-AA0496B7BA6B}" type="sibTrans" cxnId="{45545200-B7D9-4981-A358-40467FAF2D00}">
      <dgm:prSet/>
      <dgm:spPr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CE0018FE-5B57-4780-A4DA-615C2810362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Krepostnoylik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huquqining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yemirilishi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263B10-3735-454A-B980-238090044F55}" type="parTrans" cxnId="{3B5934BB-1409-413F-BCC5-F30DF404387D}">
      <dgm:prSet/>
      <dgm:spPr/>
      <dgm:t>
        <a:bodyPr/>
        <a:lstStyle/>
        <a:p>
          <a:endParaRPr lang="ru-RU"/>
        </a:p>
      </dgm:t>
    </dgm:pt>
    <dgm:pt modelId="{2FFAC348-81EB-4048-BAEC-038F8011081C}" type="sibTrans" cxnId="{3B5934BB-1409-413F-BCC5-F30DF404387D}">
      <dgm:prSet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27BC8D62-4D79-48CD-9DE2-21DD651B4F0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Islohotning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Madaniyat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DD80E-04A4-4562-95D9-4DA395543DB0}" type="parTrans" cxnId="{F6BE3A02-9D9F-4359-8761-905CBFE58548}">
      <dgm:prSet/>
      <dgm:spPr/>
      <dgm:t>
        <a:bodyPr/>
        <a:lstStyle/>
        <a:p>
          <a:endParaRPr lang="ru-RU"/>
        </a:p>
      </dgm:t>
    </dgm:pt>
    <dgm:pt modelId="{633B4321-B02F-4433-B0F4-D4FA13C7D87C}" type="sibTrans" cxnId="{F6BE3A02-9D9F-4359-8761-905CBFE58548}">
      <dgm:prSet/>
      <dgm:spPr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</dgm:spPr>
      <dgm:t>
        <a:bodyPr/>
        <a:lstStyle/>
        <a:p>
          <a:endParaRPr lang="ru-RU"/>
        </a:p>
      </dgm:t>
    </dgm:pt>
    <dgm:pt modelId="{D5706A49-2C3E-4059-A954-C939624973C7}" type="pres">
      <dgm:prSet presAssocID="{836C26F8-2F05-44D9-93DF-F02140D792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509181E-D057-4D5D-B181-8CB376EE04A7}" type="pres">
      <dgm:prSet presAssocID="{836C26F8-2F05-44D9-93DF-F02140D792CE}" presName="dot1" presStyleLbl="alignNode1" presStyleIdx="0" presStyleCnt="12" custLinFactX="-677593" custLinFactY="6700" custLinFactNeighborX="-700000" custLinFactNeighborY="100000"/>
      <dgm:spPr/>
    </dgm:pt>
    <dgm:pt modelId="{2EACFE9E-C13B-4AF7-BF51-241E98948B2D}" type="pres">
      <dgm:prSet presAssocID="{836C26F8-2F05-44D9-93DF-F02140D792CE}" presName="dot2" presStyleLbl="alignNode1" presStyleIdx="1" presStyleCnt="12" custLinFactX="-700000" custLinFactY="187966" custLinFactNeighborX="-786700" custLinFactNeighborY="200000"/>
      <dgm:spPr/>
    </dgm:pt>
    <dgm:pt modelId="{99299500-44FC-4653-93B9-62B14B5DF088}" type="pres">
      <dgm:prSet presAssocID="{836C26F8-2F05-44D9-93DF-F02140D792CE}" presName="dot3" presStyleLbl="alignNode1" presStyleIdx="2" presStyleCnt="12" custLinFactX="-800000" custLinFactY="239495" custLinFactNeighborX="-861209" custLinFactNeighborY="300000"/>
      <dgm:spPr/>
    </dgm:pt>
    <dgm:pt modelId="{9D4F05C3-7DE5-4C98-97FB-9B2B29C0C96B}" type="pres">
      <dgm:prSet presAssocID="{836C26F8-2F05-44D9-93DF-F02140D792CE}" presName="dot4" presStyleLbl="alignNode1" presStyleIdx="3" presStyleCnt="12" custLinFactX="-443044" custLinFactY="-82110" custLinFactNeighborX="-500000" custLinFactNeighborY="-100000"/>
      <dgm:spPr/>
    </dgm:pt>
    <dgm:pt modelId="{7C89EEF7-D1A8-49D4-920C-4AB7A254976B}" type="pres">
      <dgm:prSet presAssocID="{836C26F8-2F05-44D9-93DF-F02140D792CE}" presName="dot5" presStyleLbl="alignNode1" presStyleIdx="4" presStyleCnt="12" custLinFactX="-564651" custLinFactY="-43567" custLinFactNeighborX="-600000" custLinFactNeighborY="-100000"/>
      <dgm:spPr/>
    </dgm:pt>
    <dgm:pt modelId="{C7FB86B0-071C-422C-B676-501D52CD5C3C}" type="pres">
      <dgm:prSet presAssocID="{836C26F8-2F05-44D9-93DF-F02140D792CE}" presName="dotArrow1" presStyleLbl="alignNode1" presStyleIdx="5" presStyleCnt="12" custLinFactX="-289839" custLinFactY="-277664" custLinFactNeighborX="-300000" custLinFactNeighborY="-300000"/>
      <dgm:spPr/>
    </dgm:pt>
    <dgm:pt modelId="{2281C20D-F61B-43E3-8B07-257E4F1D6870}" type="pres">
      <dgm:prSet presAssocID="{836C26F8-2F05-44D9-93DF-F02140D792CE}" presName="dotArrow2" presStyleLbl="alignNode1" presStyleIdx="6" presStyleCnt="12" custLinFactX="-205634" custLinFactY="-300000" custLinFactNeighborX="-300000" custLinFactNeighborY="-338196"/>
      <dgm:spPr/>
    </dgm:pt>
    <dgm:pt modelId="{4C469018-12E2-45C9-9558-F24D732533F6}" type="pres">
      <dgm:prSet presAssocID="{836C26F8-2F05-44D9-93DF-F02140D792CE}" presName="dotArrow3" presStyleLbl="alignNode1" presStyleIdx="7" presStyleCnt="12" custLinFactX="-147028" custLinFactY="-373130" custLinFactNeighborX="-200000" custLinFactNeighborY="-400000"/>
      <dgm:spPr/>
    </dgm:pt>
    <dgm:pt modelId="{2AFB0A8F-4A48-4053-99FF-35148660103A}" type="pres">
      <dgm:prSet presAssocID="{836C26F8-2F05-44D9-93DF-F02140D792CE}" presName="dotArrow4" presStyleLbl="alignNode1" presStyleIdx="8" presStyleCnt="12" custLinFactX="-200000" custLinFactY="-263794" custLinFactNeighborX="-286027" custLinFactNeighborY="-300000"/>
      <dgm:spPr/>
    </dgm:pt>
    <dgm:pt modelId="{2FC6B218-C746-45E6-96FF-55BAA66F9AF0}" type="pres">
      <dgm:prSet presAssocID="{836C26F8-2F05-44D9-93DF-F02140D792CE}" presName="dotArrow5" presStyleLbl="alignNode1" presStyleIdx="9" presStyleCnt="12" custLinFactX="-100000" custLinFactY="-326467" custLinFactNeighborX="-178617" custLinFactNeighborY="-400000"/>
      <dgm:spPr/>
    </dgm:pt>
    <dgm:pt modelId="{C7C99197-EF07-4DCC-90B8-048E74A81899}" type="pres">
      <dgm:prSet presAssocID="{836C26F8-2F05-44D9-93DF-F02140D792CE}" presName="dotArrow6" presStyleLbl="alignNode1" presStyleIdx="10" presStyleCnt="12" custLinFactY="-212795" custLinFactNeighborX="99382" custLinFactNeighborY="-300000"/>
      <dgm:spPr/>
    </dgm:pt>
    <dgm:pt modelId="{CA86E8FD-E85E-4CBE-AA42-F0B6A0C44868}" type="pres">
      <dgm:prSet presAssocID="{836C26F8-2F05-44D9-93DF-F02140D792CE}" presName="dotArrow7" presStyleLbl="alignNode1" presStyleIdx="11" presStyleCnt="12"/>
      <dgm:spPr/>
    </dgm:pt>
    <dgm:pt modelId="{A6DF67D6-563B-4795-BFB6-062FC77AAC49}" type="pres">
      <dgm:prSet presAssocID="{79AC43E9-9248-41F4-B43B-F2E186F95305}" presName="parTx1" presStyleLbl="node1" presStyleIdx="0" presStyleCnt="3" custScaleX="284554" custScaleY="183020" custLinFactY="62325" custLinFactNeighborX="-79" custLinFactNeighborY="100000"/>
      <dgm:spPr/>
      <dgm:t>
        <a:bodyPr/>
        <a:lstStyle/>
        <a:p>
          <a:endParaRPr lang="ru-RU"/>
        </a:p>
      </dgm:t>
    </dgm:pt>
    <dgm:pt modelId="{36774A9F-6B34-4812-AE05-53786C600CBA}" type="pres">
      <dgm:prSet presAssocID="{C3DF1E8C-8C91-4CC8-BEC9-AA0496B7BA6B}" presName="picture1" presStyleCnt="0"/>
      <dgm:spPr/>
    </dgm:pt>
    <dgm:pt modelId="{28397BEC-E262-464B-87C3-990690A86985}" type="pres">
      <dgm:prSet presAssocID="{C3DF1E8C-8C91-4CC8-BEC9-AA0496B7BA6B}" presName="imageRepeatNode" presStyleLbl="fgImgPlace1" presStyleIdx="0" presStyleCnt="3" custScaleX="184475" custScaleY="167865" custLinFactX="-100000" custLinFactY="23316" custLinFactNeighborX="-175739" custLinFactNeighborY="100000"/>
      <dgm:spPr/>
      <dgm:t>
        <a:bodyPr/>
        <a:lstStyle/>
        <a:p>
          <a:endParaRPr lang="ru-RU"/>
        </a:p>
      </dgm:t>
    </dgm:pt>
    <dgm:pt modelId="{7406A3F4-D8F5-4968-BA4F-B42CD9A5EB05}" type="pres">
      <dgm:prSet presAssocID="{CE0018FE-5B57-4780-A4DA-615C28103622}" presName="parTx2" presStyleLbl="node1" presStyleIdx="1" presStyleCnt="3" custScaleX="258729" custScaleY="234476" custLinFactNeighborX="50322" custLinFactNeighborY="-29435"/>
      <dgm:spPr/>
      <dgm:t>
        <a:bodyPr/>
        <a:lstStyle/>
        <a:p>
          <a:endParaRPr lang="ru-RU"/>
        </a:p>
      </dgm:t>
    </dgm:pt>
    <dgm:pt modelId="{218DA540-3CDF-4B89-88A2-8212B9F42CE1}" type="pres">
      <dgm:prSet presAssocID="{2FFAC348-81EB-4048-BAEC-038F8011081C}" presName="picture2" presStyleCnt="0"/>
      <dgm:spPr/>
    </dgm:pt>
    <dgm:pt modelId="{5A241733-77FD-4E46-91D0-26CEC8FDA132}" type="pres">
      <dgm:prSet presAssocID="{2FFAC348-81EB-4048-BAEC-038F8011081C}" presName="imageRepeatNode" presStyleLbl="fgImgPlace1" presStyleIdx="1" presStyleCnt="3" custScaleX="174402" custScaleY="133932" custLinFactX="-51648" custLinFactNeighborX="-100000" custLinFactNeighborY="10320"/>
      <dgm:spPr/>
      <dgm:t>
        <a:bodyPr/>
        <a:lstStyle/>
        <a:p>
          <a:endParaRPr lang="ru-RU"/>
        </a:p>
      </dgm:t>
    </dgm:pt>
    <dgm:pt modelId="{46C03667-D3C3-4AEF-80E3-C29594EE1FCA}" type="pres">
      <dgm:prSet presAssocID="{27BC8D62-4D79-48CD-9DE2-21DD651B4F05}" presName="parTx3" presStyleLbl="node1" presStyleIdx="2" presStyleCnt="3" custScaleX="272466" custScaleY="177187" custLinFactY="-5557" custLinFactNeighborX="65631" custLinFactNeighborY="-100000"/>
      <dgm:spPr/>
      <dgm:t>
        <a:bodyPr/>
        <a:lstStyle/>
        <a:p>
          <a:endParaRPr lang="ru-RU"/>
        </a:p>
      </dgm:t>
    </dgm:pt>
    <dgm:pt modelId="{BD649E5C-7A4D-4C20-9CAD-C542B80F49C5}" type="pres">
      <dgm:prSet presAssocID="{633B4321-B02F-4433-B0F4-D4FA13C7D87C}" presName="picture3" presStyleCnt="0"/>
      <dgm:spPr/>
    </dgm:pt>
    <dgm:pt modelId="{AA39BBB5-A511-4586-835E-A065BAA050E5}" type="pres">
      <dgm:prSet presAssocID="{633B4321-B02F-4433-B0F4-D4FA13C7D87C}" presName="imageRepeatNode" presStyleLbl="fgImgPlace1" presStyleIdx="2" presStyleCnt="3" custScaleX="163619" custScaleY="129762" custLinFactX="-1697" custLinFactNeighborX="-100000" custLinFactNeighborY="-48989"/>
      <dgm:spPr/>
      <dgm:t>
        <a:bodyPr/>
        <a:lstStyle/>
        <a:p>
          <a:endParaRPr lang="ru-RU"/>
        </a:p>
      </dgm:t>
    </dgm:pt>
  </dgm:ptLst>
  <dgm:cxnLst>
    <dgm:cxn modelId="{06DF1FD5-B6BC-45E5-87F8-BEC9ABA59C05}" type="presOf" srcId="{2FFAC348-81EB-4048-BAEC-038F8011081C}" destId="{5A241733-77FD-4E46-91D0-26CEC8FDA132}" srcOrd="0" destOrd="0" presId="urn:microsoft.com/office/officeart/2008/layout/AscendingPictureAccentProcess"/>
    <dgm:cxn modelId="{45545200-B7D9-4981-A358-40467FAF2D00}" srcId="{836C26F8-2F05-44D9-93DF-F02140D792CE}" destId="{79AC43E9-9248-41F4-B43B-F2E186F95305}" srcOrd="0" destOrd="0" parTransId="{085A05F7-43A9-46A3-8D92-D2DC08AF7483}" sibTransId="{C3DF1E8C-8C91-4CC8-BEC9-AA0496B7BA6B}"/>
    <dgm:cxn modelId="{7120BED9-71DA-4F96-8431-1DD407D17834}" type="presOf" srcId="{633B4321-B02F-4433-B0F4-D4FA13C7D87C}" destId="{AA39BBB5-A511-4586-835E-A065BAA050E5}" srcOrd="0" destOrd="0" presId="urn:microsoft.com/office/officeart/2008/layout/AscendingPictureAccentProcess"/>
    <dgm:cxn modelId="{3B5934BB-1409-413F-BCC5-F30DF404387D}" srcId="{836C26F8-2F05-44D9-93DF-F02140D792CE}" destId="{CE0018FE-5B57-4780-A4DA-615C28103622}" srcOrd="1" destOrd="0" parTransId="{1C263B10-3735-454A-B980-238090044F55}" sibTransId="{2FFAC348-81EB-4048-BAEC-038F8011081C}"/>
    <dgm:cxn modelId="{F6BE3A02-9D9F-4359-8761-905CBFE58548}" srcId="{836C26F8-2F05-44D9-93DF-F02140D792CE}" destId="{27BC8D62-4D79-48CD-9DE2-21DD651B4F05}" srcOrd="2" destOrd="0" parTransId="{E42DD80E-04A4-4562-95D9-4DA395543DB0}" sibTransId="{633B4321-B02F-4433-B0F4-D4FA13C7D87C}"/>
    <dgm:cxn modelId="{67DBDD1A-50D9-4AF7-906D-CF15E29DC6CC}" type="presOf" srcId="{836C26F8-2F05-44D9-93DF-F02140D792CE}" destId="{D5706A49-2C3E-4059-A954-C939624973C7}" srcOrd="0" destOrd="0" presId="urn:microsoft.com/office/officeart/2008/layout/AscendingPictureAccentProcess"/>
    <dgm:cxn modelId="{05F50832-509E-4C42-93C8-9575A7EC9E72}" type="presOf" srcId="{27BC8D62-4D79-48CD-9DE2-21DD651B4F05}" destId="{46C03667-D3C3-4AEF-80E3-C29594EE1FCA}" srcOrd="0" destOrd="0" presId="urn:microsoft.com/office/officeart/2008/layout/AscendingPictureAccentProcess"/>
    <dgm:cxn modelId="{A828A2CB-BEAF-4216-8D74-75E016596203}" type="presOf" srcId="{C3DF1E8C-8C91-4CC8-BEC9-AA0496B7BA6B}" destId="{28397BEC-E262-464B-87C3-990690A86985}" srcOrd="0" destOrd="0" presId="urn:microsoft.com/office/officeart/2008/layout/AscendingPictureAccentProcess"/>
    <dgm:cxn modelId="{85A02104-424C-4980-8B15-D4DF0F92FC4C}" type="presOf" srcId="{79AC43E9-9248-41F4-B43B-F2E186F95305}" destId="{A6DF67D6-563B-4795-BFB6-062FC77AAC49}" srcOrd="0" destOrd="0" presId="urn:microsoft.com/office/officeart/2008/layout/AscendingPictureAccentProcess"/>
    <dgm:cxn modelId="{0DFC5046-B9D6-4422-8990-141079A63B72}" type="presOf" srcId="{CE0018FE-5B57-4780-A4DA-615C28103622}" destId="{7406A3F4-D8F5-4968-BA4F-B42CD9A5EB05}" srcOrd="0" destOrd="0" presId="urn:microsoft.com/office/officeart/2008/layout/AscendingPictureAccentProcess"/>
    <dgm:cxn modelId="{E4020ACC-0846-43CC-B3B3-2D6E36111E48}" type="presParOf" srcId="{D5706A49-2C3E-4059-A954-C939624973C7}" destId="{F509181E-D057-4D5D-B181-8CB376EE04A7}" srcOrd="0" destOrd="0" presId="urn:microsoft.com/office/officeart/2008/layout/AscendingPictureAccentProcess"/>
    <dgm:cxn modelId="{03106784-82B8-46F8-BA2B-52C62117CD0A}" type="presParOf" srcId="{D5706A49-2C3E-4059-A954-C939624973C7}" destId="{2EACFE9E-C13B-4AF7-BF51-241E98948B2D}" srcOrd="1" destOrd="0" presId="urn:microsoft.com/office/officeart/2008/layout/AscendingPictureAccentProcess"/>
    <dgm:cxn modelId="{2A09C043-FFB0-479C-A2E6-45D06CD261CF}" type="presParOf" srcId="{D5706A49-2C3E-4059-A954-C939624973C7}" destId="{99299500-44FC-4653-93B9-62B14B5DF088}" srcOrd="2" destOrd="0" presId="urn:microsoft.com/office/officeart/2008/layout/AscendingPictureAccentProcess"/>
    <dgm:cxn modelId="{5D6373A8-03D1-4341-ACE5-9B1548FA1E18}" type="presParOf" srcId="{D5706A49-2C3E-4059-A954-C939624973C7}" destId="{9D4F05C3-7DE5-4C98-97FB-9B2B29C0C96B}" srcOrd="3" destOrd="0" presId="urn:microsoft.com/office/officeart/2008/layout/AscendingPictureAccentProcess"/>
    <dgm:cxn modelId="{79A9F8BB-697A-417B-8F2F-7A2D4A3CD828}" type="presParOf" srcId="{D5706A49-2C3E-4059-A954-C939624973C7}" destId="{7C89EEF7-D1A8-49D4-920C-4AB7A254976B}" srcOrd="4" destOrd="0" presId="urn:microsoft.com/office/officeart/2008/layout/AscendingPictureAccentProcess"/>
    <dgm:cxn modelId="{13000ABD-CEE0-4B40-90BD-3A6F0CC0D2CD}" type="presParOf" srcId="{D5706A49-2C3E-4059-A954-C939624973C7}" destId="{C7FB86B0-071C-422C-B676-501D52CD5C3C}" srcOrd="5" destOrd="0" presId="urn:microsoft.com/office/officeart/2008/layout/AscendingPictureAccentProcess"/>
    <dgm:cxn modelId="{0BA25176-BF05-48DB-A022-6747064355FB}" type="presParOf" srcId="{D5706A49-2C3E-4059-A954-C939624973C7}" destId="{2281C20D-F61B-43E3-8B07-257E4F1D6870}" srcOrd="6" destOrd="0" presId="urn:microsoft.com/office/officeart/2008/layout/AscendingPictureAccentProcess"/>
    <dgm:cxn modelId="{B56C4392-CEDB-42E7-8752-320AD5A6021C}" type="presParOf" srcId="{D5706A49-2C3E-4059-A954-C939624973C7}" destId="{4C469018-12E2-45C9-9558-F24D732533F6}" srcOrd="7" destOrd="0" presId="urn:microsoft.com/office/officeart/2008/layout/AscendingPictureAccentProcess"/>
    <dgm:cxn modelId="{EA7B3582-CF55-47A7-8685-5A378852AB9C}" type="presParOf" srcId="{D5706A49-2C3E-4059-A954-C939624973C7}" destId="{2AFB0A8F-4A48-4053-99FF-35148660103A}" srcOrd="8" destOrd="0" presId="urn:microsoft.com/office/officeart/2008/layout/AscendingPictureAccentProcess"/>
    <dgm:cxn modelId="{53E677FD-3443-4BA8-8355-F3B807AC0C69}" type="presParOf" srcId="{D5706A49-2C3E-4059-A954-C939624973C7}" destId="{2FC6B218-C746-45E6-96FF-55BAA66F9AF0}" srcOrd="9" destOrd="0" presId="urn:microsoft.com/office/officeart/2008/layout/AscendingPictureAccentProcess"/>
    <dgm:cxn modelId="{D72B794D-C1B7-4454-87A0-38AEA0416418}" type="presParOf" srcId="{D5706A49-2C3E-4059-A954-C939624973C7}" destId="{C7C99197-EF07-4DCC-90B8-048E74A81899}" srcOrd="10" destOrd="0" presId="urn:microsoft.com/office/officeart/2008/layout/AscendingPictureAccentProcess"/>
    <dgm:cxn modelId="{1C27EC65-0550-4D9B-AC1E-E440243B95BD}" type="presParOf" srcId="{D5706A49-2C3E-4059-A954-C939624973C7}" destId="{CA86E8FD-E85E-4CBE-AA42-F0B6A0C44868}" srcOrd="11" destOrd="0" presId="urn:microsoft.com/office/officeart/2008/layout/AscendingPictureAccentProcess"/>
    <dgm:cxn modelId="{941515B0-C4A2-4304-A297-69155408475C}" type="presParOf" srcId="{D5706A49-2C3E-4059-A954-C939624973C7}" destId="{A6DF67D6-563B-4795-BFB6-062FC77AAC49}" srcOrd="12" destOrd="0" presId="urn:microsoft.com/office/officeart/2008/layout/AscendingPictureAccentProcess"/>
    <dgm:cxn modelId="{7903F3C2-271C-4C19-B129-CF3EA31277F8}" type="presParOf" srcId="{D5706A49-2C3E-4059-A954-C939624973C7}" destId="{36774A9F-6B34-4812-AE05-53786C600CBA}" srcOrd="13" destOrd="0" presId="urn:microsoft.com/office/officeart/2008/layout/AscendingPictureAccentProcess"/>
    <dgm:cxn modelId="{08C1E84F-2D1F-4563-8A96-0266669CC062}" type="presParOf" srcId="{36774A9F-6B34-4812-AE05-53786C600CBA}" destId="{28397BEC-E262-464B-87C3-990690A86985}" srcOrd="0" destOrd="0" presId="urn:microsoft.com/office/officeart/2008/layout/AscendingPictureAccentProcess"/>
    <dgm:cxn modelId="{2454459B-68F0-48FE-842F-EC0E8BD229EC}" type="presParOf" srcId="{D5706A49-2C3E-4059-A954-C939624973C7}" destId="{7406A3F4-D8F5-4968-BA4F-B42CD9A5EB05}" srcOrd="14" destOrd="0" presId="urn:microsoft.com/office/officeart/2008/layout/AscendingPictureAccentProcess"/>
    <dgm:cxn modelId="{77A0E150-7F1F-4707-9A8C-7D85201E51EE}" type="presParOf" srcId="{D5706A49-2C3E-4059-A954-C939624973C7}" destId="{218DA540-3CDF-4B89-88A2-8212B9F42CE1}" srcOrd="15" destOrd="0" presId="urn:microsoft.com/office/officeart/2008/layout/AscendingPictureAccentProcess"/>
    <dgm:cxn modelId="{6BE5EBB9-934C-40B3-84A7-3AD8683807F0}" type="presParOf" srcId="{218DA540-3CDF-4B89-88A2-8212B9F42CE1}" destId="{5A241733-77FD-4E46-91D0-26CEC8FDA132}" srcOrd="0" destOrd="0" presId="urn:microsoft.com/office/officeart/2008/layout/AscendingPictureAccentProcess"/>
    <dgm:cxn modelId="{803DBB7A-2C4B-44F0-B10A-5822EC9687CC}" type="presParOf" srcId="{D5706A49-2C3E-4059-A954-C939624973C7}" destId="{46C03667-D3C3-4AEF-80E3-C29594EE1FCA}" srcOrd="16" destOrd="0" presId="urn:microsoft.com/office/officeart/2008/layout/AscendingPictureAccentProcess"/>
    <dgm:cxn modelId="{6D8880DE-A98E-4A64-A18E-81DC71311236}" type="presParOf" srcId="{D5706A49-2C3E-4059-A954-C939624973C7}" destId="{BD649E5C-7A4D-4C20-9CAD-C542B80F49C5}" srcOrd="17" destOrd="0" presId="urn:microsoft.com/office/officeart/2008/layout/AscendingPictureAccentProcess"/>
    <dgm:cxn modelId="{7945D74C-EC8E-481F-B0FA-77B0707BB6FD}" type="presParOf" srcId="{BD649E5C-7A4D-4C20-9CAD-C542B80F49C5}" destId="{AA39BBB5-A511-4586-835E-A065BAA050E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64C28-E07D-4EB7-B5FB-94234AC2F15B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9DF574-4BBC-4353-8426-A2DBEEB1EDA2}">
      <dgm:prSet phldrT="[Текст]" custT="1"/>
      <dgm:spPr/>
      <dgm:t>
        <a:bodyPr/>
        <a:lstStyle/>
        <a:p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Dekabristlar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03D30-C20D-4E4C-99A9-FC721E32992B}" type="parTrans" cxnId="{C78039F3-4D84-4CFC-8058-DD01CDC916D2}">
      <dgm:prSet/>
      <dgm:spPr/>
      <dgm:t>
        <a:bodyPr/>
        <a:lstStyle/>
        <a:p>
          <a:endParaRPr lang="ru-RU"/>
        </a:p>
      </dgm:t>
    </dgm:pt>
    <dgm:pt modelId="{760D9081-076B-4C60-8DBC-8C4A00C0F5B3}" type="sibTrans" cxnId="{C78039F3-4D84-4CFC-8058-DD01CDC916D2}">
      <dgm:prSet/>
      <dgm:spPr/>
      <dgm:t>
        <a:bodyPr/>
        <a:lstStyle/>
        <a:p>
          <a:endParaRPr lang="ru-RU"/>
        </a:p>
      </dgm:t>
    </dgm:pt>
    <dgm:pt modelId="{AC80AB06-E076-4970-B7F8-D4BAF917BA65}">
      <dgm:prSet phldrT="[Текст]"/>
      <dgm:spPr/>
      <dgm:t>
        <a:bodyPr/>
        <a:lstStyle/>
        <a:p>
          <a:r>
            <a:rPr lang="en-US" dirty="0" err="1"/>
            <a:t>Shimoliy</a:t>
          </a:r>
          <a:r>
            <a:rPr lang="en-US" dirty="0"/>
            <a:t> </a:t>
          </a:r>
          <a:r>
            <a:rPr lang="en-US" dirty="0" err="1"/>
            <a:t>jamiyat-konstitutsiyon</a:t>
          </a:r>
          <a:r>
            <a:rPr lang="en-US" dirty="0"/>
            <a:t> </a:t>
          </a:r>
          <a:r>
            <a:rPr lang="en-US" dirty="0" err="1"/>
            <a:t>monarxiya</a:t>
          </a:r>
          <a:r>
            <a:rPr lang="en-US" dirty="0"/>
            <a:t> </a:t>
          </a:r>
          <a:r>
            <a:rPr lang="en-US" dirty="0" err="1"/>
            <a:t>tarafdorlari</a:t>
          </a:r>
          <a:endParaRPr lang="ru-RU" dirty="0"/>
        </a:p>
      </dgm:t>
    </dgm:pt>
    <dgm:pt modelId="{2696618B-D031-4CAD-BCE0-C68B30E9D6A5}" type="parTrans" cxnId="{2AB7153E-AE00-48FC-968D-55ADAEE04B83}">
      <dgm:prSet/>
      <dgm:spPr/>
      <dgm:t>
        <a:bodyPr/>
        <a:lstStyle/>
        <a:p>
          <a:endParaRPr lang="ru-RU"/>
        </a:p>
      </dgm:t>
    </dgm:pt>
    <dgm:pt modelId="{DA3DECD4-E765-4357-BF5D-59DBA37E74C0}" type="sibTrans" cxnId="{2AB7153E-AE00-48FC-968D-55ADAEE04B83}">
      <dgm:prSet/>
      <dgm:spPr/>
      <dgm:t>
        <a:bodyPr/>
        <a:lstStyle/>
        <a:p>
          <a:endParaRPr lang="ru-RU"/>
        </a:p>
      </dgm:t>
    </dgm:pt>
    <dgm:pt modelId="{499088C5-79AD-417D-9D76-BED67E4D086A}">
      <dgm:prSet phldrT="[Текст]"/>
      <dgm:spPr/>
      <dgm:t>
        <a:bodyPr/>
        <a:lstStyle/>
        <a:p>
          <a:r>
            <a:rPr lang="en-US" dirty="0" err="1"/>
            <a:t>Janubiy</a:t>
          </a:r>
          <a:r>
            <a:rPr lang="en-US" dirty="0"/>
            <a:t> </a:t>
          </a:r>
          <a:r>
            <a:rPr lang="en-US" dirty="0" err="1"/>
            <a:t>jamiyat</a:t>
          </a:r>
          <a:r>
            <a:rPr lang="en-US" dirty="0"/>
            <a:t>-</a:t>
          </a:r>
        </a:p>
        <a:p>
          <a:r>
            <a:rPr lang="en-US" dirty="0" err="1"/>
            <a:t>republika</a:t>
          </a:r>
          <a:r>
            <a:rPr lang="en-US" dirty="0"/>
            <a:t> </a:t>
          </a:r>
          <a:r>
            <a:rPr lang="en-US" dirty="0" err="1"/>
            <a:t>tarafdori</a:t>
          </a:r>
          <a:endParaRPr lang="ru-RU" dirty="0"/>
        </a:p>
      </dgm:t>
    </dgm:pt>
    <dgm:pt modelId="{86FD2620-2C48-469A-A28A-4864AD8B93F2}" type="parTrans" cxnId="{738BC57F-7BB2-41DE-A873-03ECAC27A0E3}">
      <dgm:prSet/>
      <dgm:spPr/>
      <dgm:t>
        <a:bodyPr/>
        <a:lstStyle/>
        <a:p>
          <a:endParaRPr lang="ru-RU"/>
        </a:p>
      </dgm:t>
    </dgm:pt>
    <dgm:pt modelId="{ADCF2396-3CBA-4DC8-92A7-4994C7120290}" type="sibTrans" cxnId="{738BC57F-7BB2-41DE-A873-03ECAC27A0E3}">
      <dgm:prSet/>
      <dgm:spPr/>
      <dgm:t>
        <a:bodyPr/>
        <a:lstStyle/>
        <a:p>
          <a:endParaRPr lang="ru-RU"/>
        </a:p>
      </dgm:t>
    </dgm:pt>
    <dgm:pt modelId="{400D64C5-6172-498F-88F6-712CFB3D3F7C}" type="pres">
      <dgm:prSet presAssocID="{75164C28-E07D-4EB7-B5FB-94234AC2F1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321FA-B3AD-468F-9A2F-54DF615A8837}" type="pres">
      <dgm:prSet presAssocID="{479DF574-4BBC-4353-8426-A2DBEEB1EDA2}" presName="node" presStyleLbl="node1" presStyleIdx="0" presStyleCnt="3" custScaleX="37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7C2DD-099B-4D42-9191-9CC2FC74C8F7}" type="pres">
      <dgm:prSet presAssocID="{760D9081-076B-4C60-8DBC-8C4A00C0F5B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49BF011-173F-435A-8A7A-D3F1F102A57D}" type="pres">
      <dgm:prSet presAssocID="{760D9081-076B-4C60-8DBC-8C4A00C0F5B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B1222A1-2F1E-40DE-A676-93870FF1EC74}" type="pres">
      <dgm:prSet presAssocID="{AC80AB06-E076-4970-B7F8-D4BAF917BA65}" presName="node" presStyleLbl="node1" presStyleIdx="1" presStyleCnt="3" custScaleX="253672" custRadScaleRad="181755" custRadScaleInc="-30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96DFF-B080-48F6-A442-5E2ED79B495C}" type="pres">
      <dgm:prSet presAssocID="{DA3DECD4-E765-4357-BF5D-59DBA37E74C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1893213-C665-430F-9199-FA1CDF2410AB}" type="pres">
      <dgm:prSet presAssocID="{DA3DECD4-E765-4357-BF5D-59DBA37E74C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DFE5B83-C324-483D-8DA2-AB7AB6186564}" type="pres">
      <dgm:prSet presAssocID="{499088C5-79AD-417D-9D76-BED67E4D086A}" presName="node" presStyleLbl="node1" presStyleIdx="2" presStyleCnt="3" custScaleX="226401" custRadScaleRad="213422" custRadScaleInc="33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034E0-6E15-46A5-A658-78A523FC43A5}" type="pres">
      <dgm:prSet presAssocID="{ADCF2396-3CBA-4DC8-92A7-4994C712029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C60AE30-0701-4C8C-B92C-D64A467B277B}" type="pres">
      <dgm:prSet presAssocID="{ADCF2396-3CBA-4DC8-92A7-4994C712029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E504043-DC0C-4A6D-B737-822FC8B0E96A}" type="presOf" srcId="{DA3DECD4-E765-4357-BF5D-59DBA37E74C0}" destId="{BFD96DFF-B080-48F6-A442-5E2ED79B495C}" srcOrd="0" destOrd="0" presId="urn:microsoft.com/office/officeart/2005/8/layout/cycle7"/>
    <dgm:cxn modelId="{C78039F3-4D84-4CFC-8058-DD01CDC916D2}" srcId="{75164C28-E07D-4EB7-B5FB-94234AC2F15B}" destId="{479DF574-4BBC-4353-8426-A2DBEEB1EDA2}" srcOrd="0" destOrd="0" parTransId="{D0203D30-C20D-4E4C-99A9-FC721E32992B}" sibTransId="{760D9081-076B-4C60-8DBC-8C4A00C0F5B3}"/>
    <dgm:cxn modelId="{2AB7153E-AE00-48FC-968D-55ADAEE04B83}" srcId="{75164C28-E07D-4EB7-B5FB-94234AC2F15B}" destId="{AC80AB06-E076-4970-B7F8-D4BAF917BA65}" srcOrd="1" destOrd="0" parTransId="{2696618B-D031-4CAD-BCE0-C68B30E9D6A5}" sibTransId="{DA3DECD4-E765-4357-BF5D-59DBA37E74C0}"/>
    <dgm:cxn modelId="{C27D5065-2D67-4E6E-9288-B2C73FDAFCC1}" type="presOf" srcId="{760D9081-076B-4C60-8DBC-8C4A00C0F5B3}" destId="{3917C2DD-099B-4D42-9191-9CC2FC74C8F7}" srcOrd="0" destOrd="0" presId="urn:microsoft.com/office/officeart/2005/8/layout/cycle7"/>
    <dgm:cxn modelId="{CC6947F3-58B6-450C-BEF2-E3004E42312D}" type="presOf" srcId="{ADCF2396-3CBA-4DC8-92A7-4994C7120290}" destId="{FC60AE30-0701-4C8C-B92C-D64A467B277B}" srcOrd="1" destOrd="0" presId="urn:microsoft.com/office/officeart/2005/8/layout/cycle7"/>
    <dgm:cxn modelId="{D8745B59-0C4B-45F7-B8C1-364EE795EE45}" type="presOf" srcId="{DA3DECD4-E765-4357-BF5D-59DBA37E74C0}" destId="{71893213-C665-430F-9199-FA1CDF2410AB}" srcOrd="1" destOrd="0" presId="urn:microsoft.com/office/officeart/2005/8/layout/cycle7"/>
    <dgm:cxn modelId="{B6EAA25B-AF4E-4C58-9000-AFD4051F4895}" type="presOf" srcId="{AC80AB06-E076-4970-B7F8-D4BAF917BA65}" destId="{7B1222A1-2F1E-40DE-A676-93870FF1EC74}" srcOrd="0" destOrd="0" presId="urn:microsoft.com/office/officeart/2005/8/layout/cycle7"/>
    <dgm:cxn modelId="{EFD5549F-3061-41D1-BAB7-CE51E92443E1}" type="presOf" srcId="{479DF574-4BBC-4353-8426-A2DBEEB1EDA2}" destId="{983321FA-B3AD-468F-9A2F-54DF615A8837}" srcOrd="0" destOrd="0" presId="urn:microsoft.com/office/officeart/2005/8/layout/cycle7"/>
    <dgm:cxn modelId="{6FC3A496-DFBA-4965-B145-839A63CB3C7A}" type="presOf" srcId="{499088C5-79AD-417D-9D76-BED67E4D086A}" destId="{EDFE5B83-C324-483D-8DA2-AB7AB6186564}" srcOrd="0" destOrd="0" presId="urn:microsoft.com/office/officeart/2005/8/layout/cycle7"/>
    <dgm:cxn modelId="{738BC57F-7BB2-41DE-A873-03ECAC27A0E3}" srcId="{75164C28-E07D-4EB7-B5FB-94234AC2F15B}" destId="{499088C5-79AD-417D-9D76-BED67E4D086A}" srcOrd="2" destOrd="0" parTransId="{86FD2620-2C48-469A-A28A-4864AD8B93F2}" sibTransId="{ADCF2396-3CBA-4DC8-92A7-4994C7120290}"/>
    <dgm:cxn modelId="{8C7AFBD2-E624-45F0-A1F7-3B2B8239E333}" type="presOf" srcId="{75164C28-E07D-4EB7-B5FB-94234AC2F15B}" destId="{400D64C5-6172-498F-88F6-712CFB3D3F7C}" srcOrd="0" destOrd="0" presId="urn:microsoft.com/office/officeart/2005/8/layout/cycle7"/>
    <dgm:cxn modelId="{51CE0B96-C693-4A61-8E14-577814FBF4D5}" type="presOf" srcId="{760D9081-076B-4C60-8DBC-8C4A00C0F5B3}" destId="{149BF011-173F-435A-8A7A-D3F1F102A57D}" srcOrd="1" destOrd="0" presId="urn:microsoft.com/office/officeart/2005/8/layout/cycle7"/>
    <dgm:cxn modelId="{CC54F89E-EE18-4FA9-8C89-8877C61F42E7}" type="presOf" srcId="{ADCF2396-3CBA-4DC8-92A7-4994C7120290}" destId="{9B9034E0-6E15-46A5-A658-78A523FC43A5}" srcOrd="0" destOrd="0" presId="urn:microsoft.com/office/officeart/2005/8/layout/cycle7"/>
    <dgm:cxn modelId="{FAC884F1-60A7-4965-9F87-87C900AEECE0}" type="presParOf" srcId="{400D64C5-6172-498F-88F6-712CFB3D3F7C}" destId="{983321FA-B3AD-468F-9A2F-54DF615A8837}" srcOrd="0" destOrd="0" presId="urn:microsoft.com/office/officeart/2005/8/layout/cycle7"/>
    <dgm:cxn modelId="{4167AFA4-4083-4109-BD7B-28508A51CEC8}" type="presParOf" srcId="{400D64C5-6172-498F-88F6-712CFB3D3F7C}" destId="{3917C2DD-099B-4D42-9191-9CC2FC74C8F7}" srcOrd="1" destOrd="0" presId="urn:microsoft.com/office/officeart/2005/8/layout/cycle7"/>
    <dgm:cxn modelId="{C43D0B95-F16D-41EB-AD0A-B51B009530FF}" type="presParOf" srcId="{3917C2DD-099B-4D42-9191-9CC2FC74C8F7}" destId="{149BF011-173F-435A-8A7A-D3F1F102A57D}" srcOrd="0" destOrd="0" presId="urn:microsoft.com/office/officeart/2005/8/layout/cycle7"/>
    <dgm:cxn modelId="{E7153F9A-80B6-4B01-B1B9-450B2F145934}" type="presParOf" srcId="{400D64C5-6172-498F-88F6-712CFB3D3F7C}" destId="{7B1222A1-2F1E-40DE-A676-93870FF1EC74}" srcOrd="2" destOrd="0" presId="urn:microsoft.com/office/officeart/2005/8/layout/cycle7"/>
    <dgm:cxn modelId="{A32C215E-DC62-40FE-9240-C314B4A46211}" type="presParOf" srcId="{400D64C5-6172-498F-88F6-712CFB3D3F7C}" destId="{BFD96DFF-B080-48F6-A442-5E2ED79B495C}" srcOrd="3" destOrd="0" presId="urn:microsoft.com/office/officeart/2005/8/layout/cycle7"/>
    <dgm:cxn modelId="{02FC1E58-4E3E-4297-8EA0-1D3F81412582}" type="presParOf" srcId="{BFD96DFF-B080-48F6-A442-5E2ED79B495C}" destId="{71893213-C665-430F-9199-FA1CDF2410AB}" srcOrd="0" destOrd="0" presId="urn:microsoft.com/office/officeart/2005/8/layout/cycle7"/>
    <dgm:cxn modelId="{DB7A5A4B-61B2-4DC2-8069-92653A7D1167}" type="presParOf" srcId="{400D64C5-6172-498F-88F6-712CFB3D3F7C}" destId="{EDFE5B83-C324-483D-8DA2-AB7AB6186564}" srcOrd="4" destOrd="0" presId="urn:microsoft.com/office/officeart/2005/8/layout/cycle7"/>
    <dgm:cxn modelId="{F9279E3E-716B-4BC4-B0D1-A4BB47AC67F4}" type="presParOf" srcId="{400D64C5-6172-498F-88F6-712CFB3D3F7C}" destId="{9B9034E0-6E15-46A5-A658-78A523FC43A5}" srcOrd="5" destOrd="0" presId="urn:microsoft.com/office/officeart/2005/8/layout/cycle7"/>
    <dgm:cxn modelId="{1AE7904A-E7AC-4F87-BB38-0B15176D2665}" type="presParOf" srcId="{9B9034E0-6E15-46A5-A658-78A523FC43A5}" destId="{FC60AE30-0701-4C8C-B92C-D64A467B27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64C28-E07D-4EB7-B5FB-94234AC2F15B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9DF574-4BBC-4353-8426-A2DBEEB1EDA2}">
      <dgm:prSet phldrT="[Текст]" custT="1"/>
      <dgm:spPr/>
      <dgm:t>
        <a:bodyPr/>
        <a:lstStyle/>
        <a:p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Dekabristlar</a:t>
          </a:r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03D30-C20D-4E4C-99A9-FC721E32992B}" type="parTrans" cxnId="{C78039F3-4D84-4CFC-8058-DD01CDC916D2}">
      <dgm:prSet/>
      <dgm:spPr/>
      <dgm:t>
        <a:bodyPr/>
        <a:lstStyle/>
        <a:p>
          <a:endParaRPr lang="ru-RU"/>
        </a:p>
      </dgm:t>
    </dgm:pt>
    <dgm:pt modelId="{760D9081-076B-4C60-8DBC-8C4A00C0F5B3}" type="sibTrans" cxnId="{C78039F3-4D84-4CFC-8058-DD01CDC916D2}">
      <dgm:prSet/>
      <dgm:spPr/>
      <dgm:t>
        <a:bodyPr/>
        <a:lstStyle/>
        <a:p>
          <a:endParaRPr lang="ru-RU"/>
        </a:p>
      </dgm:t>
    </dgm:pt>
    <dgm:pt modelId="{AC80AB06-E076-4970-B7F8-D4BAF917BA65}">
      <dgm:prSet phldrT="[Текст]"/>
      <dgm:spPr/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jamiyat-konstitutsiyon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monarxiya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tarafdorlari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6618B-D031-4CAD-BCE0-C68B30E9D6A5}" type="parTrans" cxnId="{2AB7153E-AE00-48FC-968D-55ADAEE04B83}">
      <dgm:prSet/>
      <dgm:spPr/>
      <dgm:t>
        <a:bodyPr/>
        <a:lstStyle/>
        <a:p>
          <a:endParaRPr lang="ru-RU"/>
        </a:p>
      </dgm:t>
    </dgm:pt>
    <dgm:pt modelId="{DA3DECD4-E765-4357-BF5D-59DBA37E74C0}" type="sibTrans" cxnId="{2AB7153E-AE00-48FC-968D-55ADAEE04B83}">
      <dgm:prSet/>
      <dgm:spPr/>
      <dgm:t>
        <a:bodyPr/>
        <a:lstStyle/>
        <a:p>
          <a:endParaRPr lang="ru-RU"/>
        </a:p>
      </dgm:t>
    </dgm:pt>
    <dgm:pt modelId="{499088C5-79AD-417D-9D76-BED67E4D086A}">
      <dgm:prSet phldrT="[Текст]" custT="1"/>
      <dgm:spPr/>
      <dgm:t>
        <a:bodyPr/>
        <a:lstStyle/>
        <a:p>
          <a:r>
            <a:rPr 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jamiyat</a:t>
          </a:r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  <a:p>
          <a:r>
            <a:rPr lang="en-US" sz="3200" b="1" smtClean="0"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US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dirty="0" err="1">
              <a:latin typeface="Arial" panose="020B0604020202020204" pitchFamily="34" charset="0"/>
              <a:cs typeface="Arial" panose="020B0604020202020204" pitchFamily="34" charset="0"/>
            </a:rPr>
            <a:t>tarafdori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D2620-2C48-469A-A28A-4864AD8B93F2}" type="parTrans" cxnId="{738BC57F-7BB2-41DE-A873-03ECAC27A0E3}">
      <dgm:prSet/>
      <dgm:spPr/>
      <dgm:t>
        <a:bodyPr/>
        <a:lstStyle/>
        <a:p>
          <a:endParaRPr lang="ru-RU"/>
        </a:p>
      </dgm:t>
    </dgm:pt>
    <dgm:pt modelId="{ADCF2396-3CBA-4DC8-92A7-4994C7120290}" type="sibTrans" cxnId="{738BC57F-7BB2-41DE-A873-03ECAC27A0E3}">
      <dgm:prSet/>
      <dgm:spPr/>
      <dgm:t>
        <a:bodyPr/>
        <a:lstStyle/>
        <a:p>
          <a:endParaRPr lang="ru-RU"/>
        </a:p>
      </dgm:t>
    </dgm:pt>
    <dgm:pt modelId="{400D64C5-6172-498F-88F6-712CFB3D3F7C}" type="pres">
      <dgm:prSet presAssocID="{75164C28-E07D-4EB7-B5FB-94234AC2F1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321FA-B3AD-468F-9A2F-54DF615A8837}" type="pres">
      <dgm:prSet presAssocID="{479DF574-4BBC-4353-8426-A2DBEEB1EDA2}" presName="node" presStyleLbl="node1" presStyleIdx="0" presStyleCnt="3" custScaleX="180151" custRadScaleRad="98372" custRadScaleInc="-1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7C2DD-099B-4D42-9191-9CC2FC74C8F7}" type="pres">
      <dgm:prSet presAssocID="{760D9081-076B-4C60-8DBC-8C4A00C0F5B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49BF011-173F-435A-8A7A-D3F1F102A57D}" type="pres">
      <dgm:prSet presAssocID="{760D9081-076B-4C60-8DBC-8C4A00C0F5B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B1222A1-2F1E-40DE-A676-93870FF1EC74}" type="pres">
      <dgm:prSet presAssocID="{AC80AB06-E076-4970-B7F8-D4BAF917BA65}" presName="node" presStyleLbl="node1" presStyleIdx="1" presStyleCnt="3" custScaleX="131792" custScaleY="161048" custRadScaleRad="123595" custRadScaleInc="-9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96DFF-B080-48F6-A442-5E2ED79B495C}" type="pres">
      <dgm:prSet presAssocID="{DA3DECD4-E765-4357-BF5D-59DBA37E74C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1893213-C665-430F-9199-FA1CDF2410AB}" type="pres">
      <dgm:prSet presAssocID="{DA3DECD4-E765-4357-BF5D-59DBA37E74C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EDFE5B83-C324-483D-8DA2-AB7AB6186564}" type="pres">
      <dgm:prSet presAssocID="{499088C5-79AD-417D-9D76-BED67E4D086A}" presName="node" presStyleLbl="node1" presStyleIdx="2" presStyleCnt="3" custScaleX="154847" custScaleY="164459" custRadScaleRad="118571" custRadScaleInc="14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034E0-6E15-46A5-A658-78A523FC43A5}" type="pres">
      <dgm:prSet presAssocID="{ADCF2396-3CBA-4DC8-92A7-4994C712029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C60AE30-0701-4C8C-B92C-D64A467B277B}" type="pres">
      <dgm:prSet presAssocID="{ADCF2396-3CBA-4DC8-92A7-4994C712029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E504043-DC0C-4A6D-B737-822FC8B0E96A}" type="presOf" srcId="{DA3DECD4-E765-4357-BF5D-59DBA37E74C0}" destId="{BFD96DFF-B080-48F6-A442-5E2ED79B495C}" srcOrd="0" destOrd="0" presId="urn:microsoft.com/office/officeart/2005/8/layout/cycle7"/>
    <dgm:cxn modelId="{C78039F3-4D84-4CFC-8058-DD01CDC916D2}" srcId="{75164C28-E07D-4EB7-B5FB-94234AC2F15B}" destId="{479DF574-4BBC-4353-8426-A2DBEEB1EDA2}" srcOrd="0" destOrd="0" parTransId="{D0203D30-C20D-4E4C-99A9-FC721E32992B}" sibTransId="{760D9081-076B-4C60-8DBC-8C4A00C0F5B3}"/>
    <dgm:cxn modelId="{2AB7153E-AE00-48FC-968D-55ADAEE04B83}" srcId="{75164C28-E07D-4EB7-B5FB-94234AC2F15B}" destId="{AC80AB06-E076-4970-B7F8-D4BAF917BA65}" srcOrd="1" destOrd="0" parTransId="{2696618B-D031-4CAD-BCE0-C68B30E9D6A5}" sibTransId="{DA3DECD4-E765-4357-BF5D-59DBA37E74C0}"/>
    <dgm:cxn modelId="{C27D5065-2D67-4E6E-9288-B2C73FDAFCC1}" type="presOf" srcId="{760D9081-076B-4C60-8DBC-8C4A00C0F5B3}" destId="{3917C2DD-099B-4D42-9191-9CC2FC74C8F7}" srcOrd="0" destOrd="0" presId="urn:microsoft.com/office/officeart/2005/8/layout/cycle7"/>
    <dgm:cxn modelId="{CC6947F3-58B6-450C-BEF2-E3004E42312D}" type="presOf" srcId="{ADCF2396-3CBA-4DC8-92A7-4994C7120290}" destId="{FC60AE30-0701-4C8C-B92C-D64A467B277B}" srcOrd="1" destOrd="0" presId="urn:microsoft.com/office/officeart/2005/8/layout/cycle7"/>
    <dgm:cxn modelId="{D8745B59-0C4B-45F7-B8C1-364EE795EE45}" type="presOf" srcId="{DA3DECD4-E765-4357-BF5D-59DBA37E74C0}" destId="{71893213-C665-430F-9199-FA1CDF2410AB}" srcOrd="1" destOrd="0" presId="urn:microsoft.com/office/officeart/2005/8/layout/cycle7"/>
    <dgm:cxn modelId="{B6EAA25B-AF4E-4C58-9000-AFD4051F4895}" type="presOf" srcId="{AC80AB06-E076-4970-B7F8-D4BAF917BA65}" destId="{7B1222A1-2F1E-40DE-A676-93870FF1EC74}" srcOrd="0" destOrd="0" presId="urn:microsoft.com/office/officeart/2005/8/layout/cycle7"/>
    <dgm:cxn modelId="{EFD5549F-3061-41D1-BAB7-CE51E92443E1}" type="presOf" srcId="{479DF574-4BBC-4353-8426-A2DBEEB1EDA2}" destId="{983321FA-B3AD-468F-9A2F-54DF615A8837}" srcOrd="0" destOrd="0" presId="urn:microsoft.com/office/officeart/2005/8/layout/cycle7"/>
    <dgm:cxn modelId="{6FC3A496-DFBA-4965-B145-839A63CB3C7A}" type="presOf" srcId="{499088C5-79AD-417D-9D76-BED67E4D086A}" destId="{EDFE5B83-C324-483D-8DA2-AB7AB6186564}" srcOrd="0" destOrd="0" presId="urn:microsoft.com/office/officeart/2005/8/layout/cycle7"/>
    <dgm:cxn modelId="{738BC57F-7BB2-41DE-A873-03ECAC27A0E3}" srcId="{75164C28-E07D-4EB7-B5FB-94234AC2F15B}" destId="{499088C5-79AD-417D-9D76-BED67E4D086A}" srcOrd="2" destOrd="0" parTransId="{86FD2620-2C48-469A-A28A-4864AD8B93F2}" sibTransId="{ADCF2396-3CBA-4DC8-92A7-4994C7120290}"/>
    <dgm:cxn modelId="{8C7AFBD2-E624-45F0-A1F7-3B2B8239E333}" type="presOf" srcId="{75164C28-E07D-4EB7-B5FB-94234AC2F15B}" destId="{400D64C5-6172-498F-88F6-712CFB3D3F7C}" srcOrd="0" destOrd="0" presId="urn:microsoft.com/office/officeart/2005/8/layout/cycle7"/>
    <dgm:cxn modelId="{51CE0B96-C693-4A61-8E14-577814FBF4D5}" type="presOf" srcId="{760D9081-076B-4C60-8DBC-8C4A00C0F5B3}" destId="{149BF011-173F-435A-8A7A-D3F1F102A57D}" srcOrd="1" destOrd="0" presId="urn:microsoft.com/office/officeart/2005/8/layout/cycle7"/>
    <dgm:cxn modelId="{CC54F89E-EE18-4FA9-8C89-8877C61F42E7}" type="presOf" srcId="{ADCF2396-3CBA-4DC8-92A7-4994C7120290}" destId="{9B9034E0-6E15-46A5-A658-78A523FC43A5}" srcOrd="0" destOrd="0" presId="urn:microsoft.com/office/officeart/2005/8/layout/cycle7"/>
    <dgm:cxn modelId="{FAC884F1-60A7-4965-9F87-87C900AEECE0}" type="presParOf" srcId="{400D64C5-6172-498F-88F6-712CFB3D3F7C}" destId="{983321FA-B3AD-468F-9A2F-54DF615A8837}" srcOrd="0" destOrd="0" presId="urn:microsoft.com/office/officeart/2005/8/layout/cycle7"/>
    <dgm:cxn modelId="{4167AFA4-4083-4109-BD7B-28508A51CEC8}" type="presParOf" srcId="{400D64C5-6172-498F-88F6-712CFB3D3F7C}" destId="{3917C2DD-099B-4D42-9191-9CC2FC74C8F7}" srcOrd="1" destOrd="0" presId="urn:microsoft.com/office/officeart/2005/8/layout/cycle7"/>
    <dgm:cxn modelId="{C43D0B95-F16D-41EB-AD0A-B51B009530FF}" type="presParOf" srcId="{3917C2DD-099B-4D42-9191-9CC2FC74C8F7}" destId="{149BF011-173F-435A-8A7A-D3F1F102A57D}" srcOrd="0" destOrd="0" presId="urn:microsoft.com/office/officeart/2005/8/layout/cycle7"/>
    <dgm:cxn modelId="{E7153F9A-80B6-4B01-B1B9-450B2F145934}" type="presParOf" srcId="{400D64C5-6172-498F-88F6-712CFB3D3F7C}" destId="{7B1222A1-2F1E-40DE-A676-93870FF1EC74}" srcOrd="2" destOrd="0" presId="urn:microsoft.com/office/officeart/2005/8/layout/cycle7"/>
    <dgm:cxn modelId="{A32C215E-DC62-40FE-9240-C314B4A46211}" type="presParOf" srcId="{400D64C5-6172-498F-88F6-712CFB3D3F7C}" destId="{BFD96DFF-B080-48F6-A442-5E2ED79B495C}" srcOrd="3" destOrd="0" presId="urn:microsoft.com/office/officeart/2005/8/layout/cycle7"/>
    <dgm:cxn modelId="{02FC1E58-4E3E-4297-8EA0-1D3F81412582}" type="presParOf" srcId="{BFD96DFF-B080-48F6-A442-5E2ED79B495C}" destId="{71893213-C665-430F-9199-FA1CDF2410AB}" srcOrd="0" destOrd="0" presId="urn:microsoft.com/office/officeart/2005/8/layout/cycle7"/>
    <dgm:cxn modelId="{DB7A5A4B-61B2-4DC2-8069-92653A7D1167}" type="presParOf" srcId="{400D64C5-6172-498F-88F6-712CFB3D3F7C}" destId="{EDFE5B83-C324-483D-8DA2-AB7AB6186564}" srcOrd="4" destOrd="0" presId="urn:microsoft.com/office/officeart/2005/8/layout/cycle7"/>
    <dgm:cxn modelId="{F9279E3E-716B-4BC4-B0D1-A4BB47AC67F4}" type="presParOf" srcId="{400D64C5-6172-498F-88F6-712CFB3D3F7C}" destId="{9B9034E0-6E15-46A5-A658-78A523FC43A5}" srcOrd="5" destOrd="0" presId="urn:microsoft.com/office/officeart/2005/8/layout/cycle7"/>
    <dgm:cxn modelId="{1AE7904A-E7AC-4F87-BB38-0B15176D2665}" type="presParOf" srcId="{9B9034E0-6E15-46A5-A658-78A523FC43A5}" destId="{FC60AE30-0701-4C8C-B92C-D64A467B277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5E062C-FA01-40D7-83C9-DA7E478821BF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74C278-5907-4B71-864B-B5FC97D06CFD}" type="pres">
      <dgm:prSet presAssocID="{565E062C-FA01-40D7-83C9-DA7E478821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DC4028-3D91-48EA-A7F0-1914ED3098F8}" type="pres">
      <dgm:prSet presAssocID="{565E062C-FA01-40D7-83C9-DA7E478821BF}" presName="cycle" presStyleCnt="0"/>
      <dgm:spPr/>
    </dgm:pt>
  </dgm:ptLst>
  <dgm:cxnLst>
    <dgm:cxn modelId="{FAB72549-441C-4D25-8469-FB1025D8E359}" type="presOf" srcId="{565E062C-FA01-40D7-83C9-DA7E478821BF}" destId="{0C74C278-5907-4B71-864B-B5FC97D06CFD}" srcOrd="0" destOrd="0" presId="urn:microsoft.com/office/officeart/2005/8/layout/cycle3"/>
    <dgm:cxn modelId="{55CAB908-6DC1-4ECD-A6CC-45D5F2207124}" type="presParOf" srcId="{0C74C278-5907-4B71-864B-B5FC97D06CFD}" destId="{EBDC4028-3D91-48EA-A7F0-1914ED3098F8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9181E-D057-4D5D-B181-8CB376EE04A7}">
      <dsp:nvSpPr>
        <dsp:cNvPr id="0" name=""/>
        <dsp:cNvSpPr/>
      </dsp:nvSpPr>
      <dsp:spPr>
        <a:xfrm>
          <a:off x="2916321" y="3636182"/>
          <a:ext cx="96782" cy="9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CFE9E-C13B-4AF7-BF51-241E98948B2D}">
      <dsp:nvSpPr>
        <dsp:cNvPr id="0" name=""/>
        <dsp:cNvSpPr/>
      </dsp:nvSpPr>
      <dsp:spPr>
        <a:xfrm>
          <a:off x="2628289" y="3996222"/>
          <a:ext cx="96782" cy="96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99500-44FC-4653-93B9-62B14B5DF088}">
      <dsp:nvSpPr>
        <dsp:cNvPr id="0" name=""/>
        <dsp:cNvSpPr/>
      </dsp:nvSpPr>
      <dsp:spPr>
        <a:xfrm>
          <a:off x="2268248" y="4212246"/>
          <a:ext cx="96782" cy="967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F05C3-7DE5-4C98-97FB-9B2B29C0C96B}">
      <dsp:nvSpPr>
        <dsp:cNvPr id="0" name=""/>
        <dsp:cNvSpPr/>
      </dsp:nvSpPr>
      <dsp:spPr>
        <a:xfrm>
          <a:off x="4212774" y="2340037"/>
          <a:ext cx="96782" cy="96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9EEF7-D1A8-49D4-920C-4AB7A254976B}">
      <dsp:nvSpPr>
        <dsp:cNvPr id="0" name=""/>
        <dsp:cNvSpPr/>
      </dsp:nvSpPr>
      <dsp:spPr>
        <a:xfrm>
          <a:off x="3924742" y="2556062"/>
          <a:ext cx="96782" cy="967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B86B0-071C-422C-B676-501D52CD5C3C}">
      <dsp:nvSpPr>
        <dsp:cNvPr id="0" name=""/>
        <dsp:cNvSpPr/>
      </dsp:nvSpPr>
      <dsp:spPr>
        <a:xfrm>
          <a:off x="4428798" y="611845"/>
          <a:ext cx="96782" cy="9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1C20D-F61B-43E3-8B07-257E4F1D6870}">
      <dsp:nvSpPr>
        <dsp:cNvPr id="0" name=""/>
        <dsp:cNvSpPr/>
      </dsp:nvSpPr>
      <dsp:spPr>
        <a:xfrm>
          <a:off x="4644822" y="467830"/>
          <a:ext cx="96782" cy="96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69018-12E2-45C9-9558-F24D732533F6}">
      <dsp:nvSpPr>
        <dsp:cNvPr id="0" name=""/>
        <dsp:cNvSpPr/>
      </dsp:nvSpPr>
      <dsp:spPr>
        <a:xfrm>
          <a:off x="4932854" y="251806"/>
          <a:ext cx="96782" cy="967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B0A8F-4A48-4053-99FF-35148660103A}">
      <dsp:nvSpPr>
        <dsp:cNvPr id="0" name=""/>
        <dsp:cNvSpPr/>
      </dsp:nvSpPr>
      <dsp:spPr>
        <a:xfrm>
          <a:off x="4932855" y="539838"/>
          <a:ext cx="96782" cy="967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B218-C746-45E6-96FF-55BAA66F9AF0}">
      <dsp:nvSpPr>
        <dsp:cNvPr id="0" name=""/>
        <dsp:cNvSpPr/>
      </dsp:nvSpPr>
      <dsp:spPr>
        <a:xfrm>
          <a:off x="5268120" y="467830"/>
          <a:ext cx="96782" cy="967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99197-EF07-4DCC-90B8-048E74A81899}">
      <dsp:nvSpPr>
        <dsp:cNvPr id="0" name=""/>
        <dsp:cNvSpPr/>
      </dsp:nvSpPr>
      <dsp:spPr>
        <a:xfrm>
          <a:off x="5364902" y="683854"/>
          <a:ext cx="96782" cy="967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6E8FD-E85E-4CBE-AA42-F0B6A0C44868}">
      <dsp:nvSpPr>
        <dsp:cNvPr id="0" name=""/>
        <dsp:cNvSpPr/>
      </dsp:nvSpPr>
      <dsp:spPr>
        <a:xfrm>
          <a:off x="5268717" y="1360581"/>
          <a:ext cx="96782" cy="967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F67D6-563B-4795-BFB6-062FC77AAC49}">
      <dsp:nvSpPr>
        <dsp:cNvPr id="0" name=""/>
        <dsp:cNvSpPr/>
      </dsp:nvSpPr>
      <dsp:spPr>
        <a:xfrm>
          <a:off x="1476168" y="4572286"/>
          <a:ext cx="5940364" cy="10244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4187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hayot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samoderjaviya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krepostnoylik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6177" y="4622295"/>
        <a:ext cx="5840346" cy="924422"/>
      </dsp:txXfrm>
    </dsp:sp>
    <dsp:sp modelId="{28397BEC-E262-464B-87C3-990690A86985}">
      <dsp:nvSpPr>
        <dsp:cNvPr id="0" name=""/>
        <dsp:cNvSpPr/>
      </dsp:nvSpPr>
      <dsp:spPr>
        <a:xfrm>
          <a:off x="0" y="4063659"/>
          <a:ext cx="1785400" cy="162452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6A3F4-D8F5-4968-BA4F-B42CD9A5EB05}">
      <dsp:nvSpPr>
        <dsp:cNvPr id="0" name=""/>
        <dsp:cNvSpPr/>
      </dsp:nvSpPr>
      <dsp:spPr>
        <a:xfrm>
          <a:off x="4140765" y="2628068"/>
          <a:ext cx="5401240" cy="131246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41876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Krepostnoylik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huquqining</a:t>
          </a: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b="1" kern="1200" dirty="0" err="1">
              <a:latin typeface="Arial" panose="020B0604020202020204" pitchFamily="34" charset="0"/>
              <a:cs typeface="Arial" panose="020B0604020202020204" pitchFamily="34" charset="0"/>
            </a:rPr>
            <a:t>yemirilishi</a:t>
          </a:r>
          <a:endParaRPr lang="ru-RU" sz="3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4834" y="2692137"/>
        <a:ext cx="5273102" cy="1184323"/>
      </dsp:txXfrm>
    </dsp:sp>
    <dsp:sp modelId="{5A241733-77FD-4E46-91D0-26CEC8FDA132}">
      <dsp:nvSpPr>
        <dsp:cNvPr id="0" name=""/>
        <dsp:cNvSpPr/>
      </dsp:nvSpPr>
      <dsp:spPr>
        <a:xfrm>
          <a:off x="2340563" y="2556064"/>
          <a:ext cx="1687911" cy="1296139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03667-D3C3-4AEF-80E3-C29594EE1FCA}">
      <dsp:nvSpPr>
        <dsp:cNvPr id="0" name=""/>
        <dsp:cNvSpPr/>
      </dsp:nvSpPr>
      <dsp:spPr>
        <a:xfrm>
          <a:off x="4933476" y="1259918"/>
          <a:ext cx="5688014" cy="99179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41876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Islohotning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ahamiyati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Madaniyat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1891" y="1308333"/>
        <a:ext cx="5591184" cy="894960"/>
      </dsp:txXfrm>
    </dsp:sp>
    <dsp:sp modelId="{AA39BBB5-A511-4586-835E-A065BAA050E5}">
      <dsp:nvSpPr>
        <dsp:cNvPr id="0" name=""/>
        <dsp:cNvSpPr/>
      </dsp:nvSpPr>
      <dsp:spPr>
        <a:xfrm>
          <a:off x="3492690" y="899874"/>
          <a:ext cx="1583550" cy="125578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321FA-B3AD-468F-9A2F-54DF615A8837}">
      <dsp:nvSpPr>
        <dsp:cNvPr id="0" name=""/>
        <dsp:cNvSpPr/>
      </dsp:nvSpPr>
      <dsp:spPr>
        <a:xfrm>
          <a:off x="1105244" y="621"/>
          <a:ext cx="5313254" cy="706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Dekabristlar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5935" y="21312"/>
        <a:ext cx="5271872" cy="665075"/>
      </dsp:txXfrm>
    </dsp:sp>
    <dsp:sp modelId="{3917C2DD-099B-4D42-9191-9CC2FC74C8F7}">
      <dsp:nvSpPr>
        <dsp:cNvPr id="0" name=""/>
        <dsp:cNvSpPr/>
      </dsp:nvSpPr>
      <dsp:spPr>
        <a:xfrm rot="2428919">
          <a:off x="4469744" y="1153083"/>
          <a:ext cx="746701" cy="24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543922" y="1202535"/>
        <a:ext cx="598345" cy="148356"/>
      </dsp:txXfrm>
    </dsp:sp>
    <dsp:sp modelId="{7B1222A1-2F1E-40DE-A676-93870FF1EC74}">
      <dsp:nvSpPr>
        <dsp:cNvPr id="0" name=""/>
        <dsp:cNvSpPr/>
      </dsp:nvSpPr>
      <dsp:spPr>
        <a:xfrm>
          <a:off x="4132231" y="1846348"/>
          <a:ext cx="3584171" cy="706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Shimoliy</a:t>
          </a:r>
          <a:r>
            <a:rPr lang="en-US" sz="1600" kern="1200" dirty="0"/>
            <a:t> </a:t>
          </a:r>
          <a:r>
            <a:rPr lang="en-US" sz="1600" kern="1200" dirty="0" err="1"/>
            <a:t>jamiyat-konstitutsiyon</a:t>
          </a:r>
          <a:r>
            <a:rPr lang="en-US" sz="1600" kern="1200" dirty="0"/>
            <a:t> </a:t>
          </a:r>
          <a:r>
            <a:rPr lang="en-US" sz="1600" kern="1200" dirty="0" err="1"/>
            <a:t>monarxiya</a:t>
          </a:r>
          <a:r>
            <a:rPr lang="en-US" sz="1600" kern="1200" dirty="0"/>
            <a:t> </a:t>
          </a:r>
          <a:r>
            <a:rPr lang="en-US" sz="1600" kern="1200" dirty="0" err="1"/>
            <a:t>tarafdorlari</a:t>
          </a:r>
          <a:endParaRPr lang="ru-RU" sz="1600" kern="1200" dirty="0"/>
        </a:p>
      </dsp:txBody>
      <dsp:txXfrm>
        <a:off x="4152922" y="1867039"/>
        <a:ext cx="3542789" cy="665075"/>
      </dsp:txXfrm>
    </dsp:sp>
    <dsp:sp modelId="{BFD96DFF-B080-48F6-A442-5E2ED79B495C}">
      <dsp:nvSpPr>
        <dsp:cNvPr id="0" name=""/>
        <dsp:cNvSpPr/>
      </dsp:nvSpPr>
      <dsp:spPr>
        <a:xfrm rot="10799991">
          <a:off x="3292192" y="2075952"/>
          <a:ext cx="746701" cy="24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366370" y="2125404"/>
        <a:ext cx="598345" cy="148356"/>
      </dsp:txXfrm>
    </dsp:sp>
    <dsp:sp modelId="{EDFE5B83-C324-483D-8DA2-AB7AB6186564}">
      <dsp:nvSpPr>
        <dsp:cNvPr id="0" name=""/>
        <dsp:cNvSpPr/>
      </dsp:nvSpPr>
      <dsp:spPr>
        <a:xfrm>
          <a:off x="0" y="1846359"/>
          <a:ext cx="3198855" cy="7064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Janubiy</a:t>
          </a:r>
          <a:r>
            <a:rPr lang="en-US" sz="1600" kern="1200" dirty="0"/>
            <a:t> </a:t>
          </a:r>
          <a:r>
            <a:rPr lang="en-US" sz="1600" kern="1200" dirty="0" err="1"/>
            <a:t>jamiyat</a:t>
          </a:r>
          <a:r>
            <a:rPr lang="en-US" sz="1600" kern="1200" dirty="0"/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republika</a:t>
          </a:r>
          <a:r>
            <a:rPr lang="en-US" sz="1600" kern="1200" dirty="0"/>
            <a:t> </a:t>
          </a:r>
          <a:r>
            <a:rPr lang="en-US" sz="1600" kern="1200" dirty="0" err="1"/>
            <a:t>tarafdori</a:t>
          </a:r>
          <a:endParaRPr lang="ru-RU" sz="1600" kern="1200" dirty="0"/>
        </a:p>
      </dsp:txBody>
      <dsp:txXfrm>
        <a:off x="20691" y="1867050"/>
        <a:ext cx="3157473" cy="665075"/>
      </dsp:txXfrm>
    </dsp:sp>
    <dsp:sp modelId="{9B9034E0-6E15-46A5-A658-78A523FC43A5}">
      <dsp:nvSpPr>
        <dsp:cNvPr id="0" name=""/>
        <dsp:cNvSpPr/>
      </dsp:nvSpPr>
      <dsp:spPr>
        <a:xfrm rot="19171071">
          <a:off x="2307299" y="1153089"/>
          <a:ext cx="746701" cy="2472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381477" y="1202541"/>
        <a:ext cx="598345" cy="148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321FA-B3AD-468F-9A2F-54DF615A8837}">
      <dsp:nvSpPr>
        <dsp:cNvPr id="0" name=""/>
        <dsp:cNvSpPr/>
      </dsp:nvSpPr>
      <dsp:spPr>
        <a:xfrm>
          <a:off x="2312659" y="-160695"/>
          <a:ext cx="4500531" cy="1249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Dekabristlar</a:t>
          </a: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>
              <a:latin typeface="Arial" panose="020B0604020202020204" pitchFamily="34" charset="0"/>
              <a:cs typeface="Arial" panose="020B0604020202020204" pitchFamily="34" charset="0"/>
            </a:rPr>
            <a:t>harakati</a:t>
          </a:r>
          <a:endParaRPr lang="ru-RU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9244" y="-124110"/>
        <a:ext cx="4427361" cy="1175929"/>
      </dsp:txXfrm>
    </dsp:sp>
    <dsp:sp modelId="{3917C2DD-099B-4D42-9191-9CC2FC74C8F7}">
      <dsp:nvSpPr>
        <dsp:cNvPr id="0" name=""/>
        <dsp:cNvSpPr/>
      </dsp:nvSpPr>
      <dsp:spPr>
        <a:xfrm rot="3144784">
          <a:off x="5086944" y="1821357"/>
          <a:ext cx="1378331" cy="4371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18099" y="1908794"/>
        <a:ext cx="1116021" cy="262310"/>
      </dsp:txXfrm>
    </dsp:sp>
    <dsp:sp modelId="{7B1222A1-2F1E-40DE-A676-93870FF1EC74}">
      <dsp:nvSpPr>
        <dsp:cNvPr id="0" name=""/>
        <dsp:cNvSpPr/>
      </dsp:nvSpPr>
      <dsp:spPr>
        <a:xfrm>
          <a:off x="5636565" y="2991496"/>
          <a:ext cx="3292426" cy="2011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Shimoliy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jamiyat-konstitutsiyon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monarxiya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tarafdorlari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5484" y="3050415"/>
        <a:ext cx="3174588" cy="1893812"/>
      </dsp:txXfrm>
    </dsp:sp>
    <dsp:sp modelId="{BFD96DFF-B080-48F6-A442-5E2ED79B495C}">
      <dsp:nvSpPr>
        <dsp:cNvPr id="0" name=""/>
        <dsp:cNvSpPr/>
      </dsp:nvSpPr>
      <dsp:spPr>
        <a:xfrm rot="10902108">
          <a:off x="4086322" y="3704235"/>
          <a:ext cx="1378331" cy="4371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4217477" y="3791672"/>
        <a:ext cx="1116021" cy="262310"/>
      </dsp:txXfrm>
    </dsp:sp>
    <dsp:sp modelId="{EDFE5B83-C324-483D-8DA2-AB7AB6186564}">
      <dsp:nvSpPr>
        <dsp:cNvPr id="0" name=""/>
        <dsp:cNvSpPr/>
      </dsp:nvSpPr>
      <dsp:spPr>
        <a:xfrm>
          <a:off x="46024" y="2812650"/>
          <a:ext cx="3868386" cy="2054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Janubiy</a:t>
          </a: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jamiyat</a:t>
          </a: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Arial" panose="020B0604020202020204" pitchFamily="34" charset="0"/>
              <a:cs typeface="Arial" panose="020B0604020202020204" pitchFamily="34" charset="0"/>
            </a:rPr>
            <a:t>respublika</a:t>
          </a:r>
          <a:r>
            <a:rPr lang="en-US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tarafdori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191" y="2872817"/>
        <a:ext cx="3748052" cy="1933922"/>
      </dsp:txXfrm>
    </dsp:sp>
    <dsp:sp modelId="{9B9034E0-6E15-46A5-A658-78A523FC43A5}">
      <dsp:nvSpPr>
        <dsp:cNvPr id="0" name=""/>
        <dsp:cNvSpPr/>
      </dsp:nvSpPr>
      <dsp:spPr>
        <a:xfrm rot="18445040">
          <a:off x="2736399" y="1731935"/>
          <a:ext cx="1378331" cy="43718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867554" y="1819372"/>
        <a:ext cx="1116021" cy="262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2942-44E5-45BA-88CB-BA06D15C028B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C75C6-8BF3-4ED2-9A08-6B380FE060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7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75C6-8BF3-4ED2-9A08-6B380FE060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3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9882" y="2231787"/>
            <a:ext cx="1087866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9765" y="4031615"/>
            <a:ext cx="89588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85" y="227247"/>
            <a:ext cx="11463256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800" y="2403961"/>
            <a:ext cx="10954827" cy="380425"/>
          </a:xfrm>
        </p:spPr>
        <p:txBody>
          <a:bodyPr lIns="0" tIns="0" rIns="0" bIns="0"/>
          <a:lstStyle>
            <a:lvl1pPr>
              <a:defRPr sz="24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85" y="227247"/>
            <a:ext cx="11463256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923" y="1655842"/>
            <a:ext cx="556731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1191" y="1655842"/>
            <a:ext cx="556731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85" y="227247"/>
            <a:ext cx="11463256" cy="650050"/>
          </a:xfrm>
        </p:spPr>
        <p:txBody>
          <a:bodyPr lIns="0" tIns="0" rIns="0" bIns="0"/>
          <a:lstStyle>
            <a:lvl1pPr>
              <a:defRPr sz="422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886" y="293896"/>
            <a:ext cx="108786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9883" y="1466529"/>
            <a:ext cx="3493970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2228" y="1466529"/>
            <a:ext cx="3493970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4573" y="1466529"/>
            <a:ext cx="3493970" cy="357702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9883" y="5228445"/>
            <a:ext cx="3493970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2228" y="5228445"/>
            <a:ext cx="3493970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4573" y="5228445"/>
            <a:ext cx="3493970" cy="100657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616" indent="-152616">
              <a:buFont typeface="Arial" panose="020B0604020202020204" pitchFamily="34" charset="0"/>
              <a:buChar char="•"/>
              <a:defRPr sz="1400"/>
            </a:lvl2pPr>
            <a:lvl3pPr marL="305232" indent="-152616">
              <a:defRPr sz="1400"/>
            </a:lvl3pPr>
            <a:lvl4pPr marL="534155" indent="-228924">
              <a:defRPr sz="1400"/>
            </a:lvl4pPr>
            <a:lvl5pPr marL="763079" indent="-22892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9886" y="979911"/>
            <a:ext cx="10878663" cy="42662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367" y="1189591"/>
            <a:ext cx="12543303" cy="587779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17" name="bg object 17"/>
          <p:cNvSpPr/>
          <p:nvPr/>
        </p:nvSpPr>
        <p:spPr>
          <a:xfrm>
            <a:off x="148385" y="157890"/>
            <a:ext cx="12543303" cy="9523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585" y="227248"/>
            <a:ext cx="114632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800" y="2403960"/>
            <a:ext cx="109548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1465" y="6695361"/>
            <a:ext cx="4095496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921" y="6695361"/>
            <a:ext cx="2943637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4867" y="6695361"/>
            <a:ext cx="2943637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41969">
        <a:defRPr>
          <a:latin typeface="+mn-lt"/>
          <a:ea typeface="+mn-ea"/>
          <a:cs typeface="+mn-cs"/>
        </a:defRPr>
      </a:lvl2pPr>
      <a:lvl3pPr marL="1883938">
        <a:defRPr>
          <a:latin typeface="+mn-lt"/>
          <a:ea typeface="+mn-ea"/>
          <a:cs typeface="+mn-cs"/>
        </a:defRPr>
      </a:lvl3pPr>
      <a:lvl4pPr marL="2825907">
        <a:defRPr>
          <a:latin typeface="+mn-lt"/>
          <a:ea typeface="+mn-ea"/>
          <a:cs typeface="+mn-cs"/>
        </a:defRPr>
      </a:lvl4pPr>
      <a:lvl5pPr marL="3767877">
        <a:defRPr>
          <a:latin typeface="+mn-lt"/>
          <a:ea typeface="+mn-ea"/>
          <a:cs typeface="+mn-cs"/>
        </a:defRPr>
      </a:lvl5pPr>
      <a:lvl6pPr marL="4709846">
        <a:defRPr>
          <a:latin typeface="+mn-lt"/>
          <a:ea typeface="+mn-ea"/>
          <a:cs typeface="+mn-cs"/>
        </a:defRPr>
      </a:lvl6pPr>
      <a:lvl7pPr marL="5651815">
        <a:defRPr>
          <a:latin typeface="+mn-lt"/>
          <a:ea typeface="+mn-ea"/>
          <a:cs typeface="+mn-cs"/>
        </a:defRPr>
      </a:lvl7pPr>
      <a:lvl8pPr marL="6593784">
        <a:defRPr>
          <a:latin typeface="+mn-lt"/>
          <a:ea typeface="+mn-ea"/>
          <a:cs typeface="+mn-cs"/>
        </a:defRPr>
      </a:lvl8pPr>
      <a:lvl9pPr marL="753575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897" y="0"/>
            <a:ext cx="12803321" cy="1367408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287643" y="188988"/>
            <a:ext cx="1666840" cy="89216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287643" y="207934"/>
            <a:ext cx="1652853" cy="87321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31660" y="207935"/>
            <a:ext cx="1508837" cy="587931"/>
          </a:xfrm>
          <a:prstGeom prst="rect">
            <a:avLst/>
          </a:prstGeom>
        </p:spPr>
        <p:txBody>
          <a:bodyPr vert="horz" wrap="square" lIns="0" tIns="33605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ru-RU" sz="3600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36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3C2D9C-C6BD-4DDA-B358-531897F817D9}"/>
              </a:ext>
            </a:extLst>
          </p:cNvPr>
          <p:cNvSpPr txBox="1">
            <a:spLocks/>
          </p:cNvSpPr>
          <p:nvPr/>
        </p:nvSpPr>
        <p:spPr>
          <a:xfrm>
            <a:off x="2093133" y="65002"/>
            <a:ext cx="7482493" cy="1016146"/>
          </a:xfrm>
          <a:prstGeom prst="rect">
            <a:avLst/>
          </a:prstGeom>
        </p:spPr>
        <p:txBody>
          <a:bodyPr vert="horz" wrap="square" lIns="0" tIns="3095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923" algn="ctr" defTabSz="1938437">
              <a:spcBef>
                <a:spcPts val="242"/>
              </a:spcBef>
              <a:defRPr/>
            </a:pPr>
            <a:r>
              <a:rPr lang="en-US" sz="6400" kern="0" spc="-64" dirty="0">
                <a:solidFill>
                  <a:sysClr val="window" lastClr="FFFFFF"/>
                </a:solidFill>
              </a:rPr>
              <a:t>     </a:t>
            </a:r>
            <a:r>
              <a:rPr lang="en-US" sz="4800" kern="0" spc="11" dirty="0">
                <a:solidFill>
                  <a:sysClr val="window" lastClr="FFFFFF"/>
                </a:solidFill>
              </a:rPr>
              <a:t>JAHON TARIXI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9E102A-0EE4-4210-9070-44C02B6F3821}"/>
              </a:ext>
            </a:extLst>
          </p:cNvPr>
          <p:cNvSpPr/>
          <p:nvPr/>
        </p:nvSpPr>
        <p:spPr>
          <a:xfrm>
            <a:off x="3134954" y="5552675"/>
            <a:ext cx="887995" cy="8054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5F0E5-A824-4985-97D5-E548795C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53" y="1871464"/>
            <a:ext cx="4873724" cy="4865601"/>
          </a:xfrm>
          <a:prstGeom prst="ellipse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3148" y="3887688"/>
            <a:ext cx="172819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6564" y="1727448"/>
            <a:ext cx="648072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6564" y="4226701"/>
            <a:ext cx="684076" cy="21714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798425" cy="9719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628" y="0"/>
            <a:ext cx="10576577" cy="881936"/>
          </a:xfrm>
        </p:spPr>
        <p:txBody>
          <a:bodyPr/>
          <a:lstStyle/>
          <a:p>
            <a:pPr algn="ctr"/>
            <a:r>
              <a:rPr lang="en-US" sz="4800" dirty="0" err="1"/>
              <a:t>Dekabristlar</a:t>
            </a:r>
            <a:r>
              <a:rPr lang="en-US" sz="4800" dirty="0"/>
              <a:t> </a:t>
            </a:r>
            <a:r>
              <a:rPr lang="en-US" sz="4800" dirty="0" err="1"/>
              <a:t>qo‘zg‘oloni</a:t>
            </a:r>
            <a:endParaRPr lang="ru-RU" sz="4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B4C2C0-0BC7-46C7-93FC-0C57160D7190}"/>
              </a:ext>
            </a:extLst>
          </p:cNvPr>
          <p:cNvSpPr/>
          <p:nvPr/>
        </p:nvSpPr>
        <p:spPr>
          <a:xfrm>
            <a:off x="422548" y="1071130"/>
            <a:ext cx="12025336" cy="20621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1825-yil 14-dekabr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Nikolay I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taxtg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o‘tirish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marosimida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dekabristlar</a:t>
            </a:r>
            <a:r>
              <a:rPr lang="en-US" sz="32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qo‘zg‘olon</a:t>
            </a:r>
            <a:r>
              <a:rPr lang="en-US" sz="3200" b="1" i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muvaffaqiyatsizlikka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P.Pestel</a:t>
            </a:r>
            <a:r>
              <a:rPr lang="en-US" sz="3200" b="1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N.Muravyovlar</a:t>
            </a:r>
            <a:r>
              <a:rPr lang="en-US" sz="3200" b="1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dorga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osildi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Sibirga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surgun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8C4C48-6586-4FDC-8792-BF8CD520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16" y="3334005"/>
            <a:ext cx="5619750" cy="3427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7D8D3-925C-43CB-8A72-3F44727F1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64" y="3334005"/>
            <a:ext cx="5256584" cy="34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798425" cy="791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Krepostnoylik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huquqining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yemirilishi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596ED63-CD35-4372-B432-7EDC9E0113F8}"/>
              </a:ext>
            </a:extLst>
          </p:cNvPr>
          <p:cNvSpPr txBox="1">
            <a:spLocks/>
          </p:cNvSpPr>
          <p:nvPr/>
        </p:nvSpPr>
        <p:spPr>
          <a:xfrm>
            <a:off x="88498" y="128201"/>
            <a:ext cx="12503402" cy="519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Microsoft Sans Serif" pitchFamily="34" charset="0"/>
                <a:ea typeface="+mj-ea"/>
                <a:cs typeface="Microsoft Sans Serif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17767B-9B5D-407B-9F4F-8E381A9255D3}"/>
              </a:ext>
            </a:extLst>
          </p:cNvPr>
          <p:cNvSpPr/>
          <p:nvPr/>
        </p:nvSpPr>
        <p:spPr>
          <a:xfrm>
            <a:off x="206524" y="919545"/>
            <a:ext cx="89289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1853-1856-yillardagi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Qrim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urushida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qoloqligi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mag‘lubiyatga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uchradi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Aleksandr II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norozilikni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bostirish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1861-yil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19-fevralda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Krepostnoy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huquqini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bekor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imzoladi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Krepostnoy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shaxsan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Dehqonlarga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hek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yerlar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Vikup-krepostnoylikdan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dehqonning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to‘lash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evaziga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32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A58EE1-7CAA-408A-AFE8-CE58FC9C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79532" y="919545"/>
            <a:ext cx="3093802" cy="3076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C94101-09F1-4E41-9ECF-C2ED256AE777}"/>
              </a:ext>
            </a:extLst>
          </p:cNvPr>
          <p:cNvSpPr txBox="1"/>
          <p:nvPr/>
        </p:nvSpPr>
        <p:spPr>
          <a:xfrm>
            <a:off x="9279532" y="4124693"/>
            <a:ext cx="280577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Imperator Aleksandr II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12798425" cy="8772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9D728BC-74EF-48D2-B519-3E833C96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64" y="113624"/>
            <a:ext cx="11463256" cy="650050"/>
          </a:xfrm>
        </p:spPr>
        <p:txBody>
          <a:bodyPr/>
          <a:lstStyle/>
          <a:p>
            <a:pPr algn="ctr"/>
            <a:r>
              <a:rPr lang="en-US" dirty="0"/>
              <a:t>TASHQI SIYOSAT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0AB532-271F-439D-87F0-51352FEBB829}"/>
              </a:ext>
            </a:extLst>
          </p:cNvPr>
          <p:cNvSpPr/>
          <p:nvPr/>
        </p:nvSpPr>
        <p:spPr>
          <a:xfrm>
            <a:off x="566564" y="990920"/>
            <a:ext cx="12097343" cy="25545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1864-yil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Kavkaz Rossiya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kiritildi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1867-yilda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xonligi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amirligini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general-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gubernatorligi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topdi</a:t>
            </a:r>
            <a:r>
              <a:rPr lang="en-US" sz="32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1867-yil Rossiya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Alyaskani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sotdi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0B696E-FAEE-456F-9C06-77714FB6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236" y="3576240"/>
            <a:ext cx="4147324" cy="32859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D1108-42DA-487E-BF5B-BC3A92E0DA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20308" r="22994" b="1578"/>
          <a:stretch/>
        </p:blipFill>
        <p:spPr>
          <a:xfrm>
            <a:off x="1456724" y="3599656"/>
            <a:ext cx="4165398" cy="32859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17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69CA8A-5A78-457C-B45D-114AE7D73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" t="12001" r="2899" b="41990"/>
          <a:stretch/>
        </p:blipFill>
        <p:spPr>
          <a:xfrm>
            <a:off x="1142628" y="1491073"/>
            <a:ext cx="11550985" cy="33013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19857" y="0"/>
            <a:ext cx="12798425" cy="10537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24" y="215281"/>
            <a:ext cx="12001649" cy="461828"/>
          </a:xfrm>
        </p:spPr>
        <p:txBody>
          <a:bodyPr/>
          <a:lstStyle/>
          <a:p>
            <a:pPr algn="ctr"/>
            <a:r>
              <a:rPr lang="en-US" sz="4400" dirty="0"/>
              <a:t>1800-1870-yillarda Rossiya </a:t>
            </a:r>
            <a:r>
              <a:rPr lang="en-US" sz="4400" dirty="0" err="1"/>
              <a:t>madaniyati</a:t>
            </a:r>
            <a:endParaRPr lang="ru-RU" sz="440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FABA28B-B337-4190-A902-DE9A573E1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29179"/>
              </p:ext>
            </p:extLst>
          </p:nvPr>
        </p:nvGraphicFramePr>
        <p:xfrm>
          <a:off x="710580" y="1511424"/>
          <a:ext cx="70567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63064" y="4031704"/>
            <a:ext cx="2287613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A.S. Pushkin 1799-1837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4176" y="4031704"/>
            <a:ext cx="2358971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Yu.Lermontov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1814-1841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6995" y="4031704"/>
            <a:ext cx="2120649" cy="7294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5862738" y="4043833"/>
            <a:ext cx="22646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N.B. Gogol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1809-1852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6995" y="4034306"/>
            <a:ext cx="223471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I.S. Turgenev 1818-1852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41301" y="4084527"/>
            <a:ext cx="2237267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L. N. Tolstoy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1828-1910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500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798425" cy="140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36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62" y="3667280"/>
            <a:ext cx="2401724" cy="29991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A488B-C908-4474-BE33-D474E5594198}"/>
              </a:ext>
            </a:extLst>
          </p:cNvPr>
          <p:cNvSpPr txBox="1"/>
          <p:nvPr/>
        </p:nvSpPr>
        <p:spPr>
          <a:xfrm>
            <a:off x="514394" y="1583432"/>
            <a:ext cx="11209974" cy="4783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1.Rossiya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iqtisodiyotining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sabablarini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sanab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2.Dekabristlar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qo‘ygan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3.1861-yilgi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islohotning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ahamiyatini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798425" cy="11513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29395" y="3327316"/>
            <a:ext cx="4338046" cy="5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1" dirty="0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Men </a:t>
            </a:r>
            <a:r>
              <a:rPr lang="en-US" sz="2900" b="1" dirty="0" err="1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nimani</a:t>
            </a:r>
            <a:r>
              <a:rPr lang="en-US" sz="2900" b="1" dirty="0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 </a:t>
            </a:r>
            <a:r>
              <a:rPr lang="en-US" sz="2900" b="1" dirty="0" err="1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bilardim</a:t>
            </a:r>
            <a:r>
              <a:rPr lang="ru-RU" sz="2900" b="1" dirty="0">
                <a:solidFill>
                  <a:srgbClr val="FFFFFF"/>
                </a:solidFill>
                <a:latin typeface="Tahoma" pitchFamily="32" charset="0"/>
                <a:ea typeface="MS Gothic" charset="0"/>
                <a:cs typeface="MS Gothic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604" y="1295400"/>
            <a:ext cx="11448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1.Darslikdagi “1800-1870-yillarda Rossiya”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114-betdagi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767BE3-D7C4-4A17-975B-E46E0D283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184" y="4175720"/>
            <a:ext cx="449923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12798425" cy="877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BILASIZMI?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D972B1D-4024-4608-AFBB-742723D8D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23" y="983307"/>
            <a:ext cx="1008112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Suratda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g‘ri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kumimoji="0" lang="en-US" alt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3" descr="1018913-doc2fb_image_0300003F">
            <a:extLst>
              <a:ext uri="{FF2B5EF4-FFF2-40B4-BE49-F238E27FC236}">
                <a16:creationId xmlns:a16="http://schemas.microsoft.com/office/drawing/2014/main" id="{8D1FC5C8-9075-49BF-9D29-74CF3D64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61" y="1396765"/>
            <a:ext cx="1937424" cy="22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3B96380-AB5C-4D43-ABE4-D425DB8C7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23" y="2306748"/>
            <a:ext cx="1038238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2438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konstitutsiyaviy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monarxiya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tarafdori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“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haqiqati</a:t>
            </a:r>
            <a:r>
              <a:rPr lang="en-US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nomlangan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konstitutsiya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loyihasini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chiqdi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marR="0" lvl="0" indent="-803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Kreposnoy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huquqini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bekor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imzoladi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Germaniyada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davlatlarning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Prussiya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r>
              <a:rPr lang="en-US" alt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shartnoma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imzolashga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erishgan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9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12798425" cy="877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360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BILASIZMI?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B9C262-7495-4A4F-8A93-5C8BF82EE25A}"/>
              </a:ext>
            </a:extLst>
          </p:cNvPr>
          <p:cNvSpPr/>
          <p:nvPr/>
        </p:nvSpPr>
        <p:spPr>
          <a:xfrm>
            <a:off x="494556" y="1104542"/>
            <a:ext cx="100091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Qachon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Otto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Bismark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Germaniyada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mavjud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davlatlarning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Prussiya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Shimoliy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Germaniya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Ittifoqi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tuzish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haqida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shartnomani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imzolashlariga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erishdi</a:t>
            </a: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spcAft>
                <a:spcPts val="0"/>
              </a:spcAft>
              <a:buAutoNum type="alphaUcParenR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1868-yil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1866-yil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1870-yil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1871-yil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otto-von-bismarck">
            <a:extLst>
              <a:ext uri="{FF2B5EF4-FFF2-40B4-BE49-F238E27FC236}">
                <a16:creationId xmlns:a16="http://schemas.microsoft.com/office/drawing/2014/main" id="{D91C645A-560F-4205-A442-C8A0F6A6BD7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4980" y="1090223"/>
            <a:ext cx="2088233" cy="2711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7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12798425" cy="13726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3.Quyidagi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voqealarni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sodir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davlatiga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qarab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moslashtiring</a:t>
            </a:r>
            <a:endParaRPr lang="ru-RU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BF59D1-303B-4429-92E2-13C2AF34172A}"/>
              </a:ext>
            </a:extLst>
          </p:cNvPr>
          <p:cNvSpPr/>
          <p:nvPr/>
        </p:nvSpPr>
        <p:spPr>
          <a:xfrm>
            <a:off x="278532" y="1104543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30A98-8760-45DB-B8CB-66B6134FE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72" y="1635386"/>
            <a:ext cx="4487575" cy="4378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647831-FC04-4314-8136-E5816AE773B7}"/>
              </a:ext>
            </a:extLst>
          </p:cNvPr>
          <p:cNvSpPr/>
          <p:nvPr/>
        </p:nvSpPr>
        <p:spPr>
          <a:xfrm rot="19788234">
            <a:off x="9648677" y="3433571"/>
            <a:ext cx="2158405" cy="33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A23B00-1895-44A1-8F92-1F14863345F8}"/>
              </a:ext>
            </a:extLst>
          </p:cNvPr>
          <p:cNvSpPr/>
          <p:nvPr/>
        </p:nvSpPr>
        <p:spPr>
          <a:xfrm>
            <a:off x="471478" y="1644237"/>
            <a:ext cx="71518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1) 1866-yilda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Venetsiya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shahrini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qaytarib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2) 1805-yilda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Avstriya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3) 1919-yilgacha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konstitutsiyasi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a-2,b-1,c-3	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a-2,b-3,c-1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a-1,b-2,c-3	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a-3,b-1,c-2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"/>
            <a:ext cx="12798425" cy="10793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53687-5B94-4849-A1AF-B4A45C215EAE}"/>
              </a:ext>
            </a:extLst>
          </p:cNvPr>
          <p:cNvSpPr txBox="1"/>
          <p:nvPr/>
        </p:nvSpPr>
        <p:spPr>
          <a:xfrm>
            <a:off x="1286644" y="1306623"/>
            <a:ext cx="9433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MAVZU: 1800-1870-YILLARDA ROSSIYA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AE871-C504-460D-BD21-F54F23D79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96" y="2951584"/>
            <a:ext cx="6336704" cy="356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0900" y="227247"/>
            <a:ext cx="8539940" cy="1477328"/>
          </a:xfrm>
        </p:spPr>
        <p:txBody>
          <a:bodyPr/>
          <a:lstStyle/>
          <a:p>
            <a:r>
              <a:rPr lang="en-US" sz="4800" spc="11" dirty="0">
                <a:solidFill>
                  <a:sysClr val="window" lastClr="FFFFFF"/>
                </a:solidFill>
              </a:rPr>
              <a:t>JAHON TARIXI</a:t>
            </a:r>
            <a:br>
              <a:rPr lang="en-US" sz="4800" spc="11" dirty="0">
                <a:solidFill>
                  <a:sysClr val="window" lastClr="FFFFFF"/>
                </a:solidFill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400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D7F3B5D3-DC3D-47A5-8501-1A5E74386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217186"/>
              </p:ext>
            </p:extLst>
          </p:nvPr>
        </p:nvGraphicFramePr>
        <p:xfrm>
          <a:off x="926605" y="755562"/>
          <a:ext cx="10729192" cy="568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831D2501-5F40-4DF6-A02D-59BD3FB08FB1}"/>
              </a:ext>
            </a:extLst>
          </p:cNvPr>
          <p:cNvSpPr/>
          <p:nvPr/>
        </p:nvSpPr>
        <p:spPr>
          <a:xfrm>
            <a:off x="5751140" y="215280"/>
            <a:ext cx="6696744" cy="1584920"/>
          </a:xfrm>
          <a:prstGeom prst="triangle">
            <a:avLst>
              <a:gd name="adj" fmla="val 502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1800-1870-yillarda Rossiya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3D1B55F-5ADA-490F-9CAA-6FA67B81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40" y="215281"/>
            <a:ext cx="12169352" cy="2954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davrda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Rossiyada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hamon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krepostnoylik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tartiblari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yetakchilik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qilardi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taraqqiyotning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to‘sig‘iga</a:t>
            </a:r>
            <a:r>
              <a:rPr kumimoji="0" lang="en-US" sz="4800" b="1" i="1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aylandi</a:t>
            </a:r>
            <a:r>
              <a:rPr kumimoji="0" lang="ru-RU" sz="4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A0E9A9-9434-4246-8B49-E183DF95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43" y="3599656"/>
            <a:ext cx="4682134" cy="31275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E73E35-E5BB-4475-929E-0B855426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44" y="3599655"/>
            <a:ext cx="4968552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283619-1FCA-4595-AEA4-E2F41DDFE31F}"/>
              </a:ext>
            </a:extLst>
          </p:cNvPr>
          <p:cNvSpPr/>
          <p:nvPr/>
        </p:nvSpPr>
        <p:spPr>
          <a:xfrm>
            <a:off x="9094794" y="3161263"/>
            <a:ext cx="3209075" cy="46166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Pavel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Pestel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61D1B8-7C94-4CC9-8988-E8DA2C73F42F}"/>
              </a:ext>
            </a:extLst>
          </p:cNvPr>
          <p:cNvSpPr txBox="1">
            <a:spLocks/>
          </p:cNvSpPr>
          <p:nvPr/>
        </p:nvSpPr>
        <p:spPr>
          <a:xfrm>
            <a:off x="278532" y="143273"/>
            <a:ext cx="8816262" cy="28959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1812-yilgi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urushidan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Rossiyaning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ilg‘or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ishilari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samoderjaviye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krepostnoylikka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Dekabristlar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harakati”ni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boshlashdi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F789CA-5D75-4871-A5CE-ADC1EF61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881" y="3744925"/>
            <a:ext cx="3652900" cy="2289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447715-65D2-43B7-B62E-3D471C58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516" y="378676"/>
            <a:ext cx="2580509" cy="26605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58AE2-517A-4116-982F-9843E33343C7}"/>
              </a:ext>
            </a:extLst>
          </p:cNvPr>
          <p:cNvSpPr txBox="1"/>
          <p:nvPr/>
        </p:nvSpPr>
        <p:spPr>
          <a:xfrm>
            <a:off x="266985" y="3207429"/>
            <a:ext cx="860589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Samoderjaviye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-Rossiyada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hukmdorning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cheklanmagan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hokimiyati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158DEA2E-AEAF-41A9-AC41-715C79BF5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702523"/>
              </p:ext>
            </p:extLst>
          </p:nvPr>
        </p:nvGraphicFramePr>
        <p:xfrm>
          <a:off x="266985" y="4328586"/>
          <a:ext cx="7716403" cy="272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77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3D3005D-C41B-4FAD-85CE-E179E961A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078471"/>
              </p:ext>
            </p:extLst>
          </p:nvPr>
        </p:nvGraphicFramePr>
        <p:xfrm>
          <a:off x="2582788" y="869902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FBCE05-CBA3-4A6E-A91E-EF33496E3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64" y="92798"/>
            <a:ext cx="2808312" cy="2664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9E00CA-1B02-4EDC-A50D-BBA3548AB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21" y="2959054"/>
            <a:ext cx="2578832" cy="646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F71F9-D5BB-43EF-8378-BAED5F2C7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295" y="131222"/>
            <a:ext cx="2428544" cy="2688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90F8ED-5DD9-48BC-AFE3-1FB2363D19D0}"/>
              </a:ext>
            </a:extLst>
          </p:cNvPr>
          <p:cNvSpPr txBox="1"/>
          <p:nvPr/>
        </p:nvSpPr>
        <p:spPr>
          <a:xfrm flipH="1">
            <a:off x="9895295" y="2959054"/>
            <a:ext cx="257883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Nikita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Muravyov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425</Words>
  <Application>Microsoft Office PowerPoint</Application>
  <PresentationFormat>Произвольный</PresentationFormat>
  <Paragraphs>79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MS Gothic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JAHON TARIXI </vt:lpstr>
      <vt:lpstr>Презентация PowerPoint</vt:lpstr>
      <vt:lpstr>Bu davrda Rossiyada hamon o‘rta asr krepostnoylik tartiblari yetakchilik qilardi va u taraqqiyotning asosiy to‘sig‘iga aylandi. </vt:lpstr>
      <vt:lpstr>Презентация PowerPoint</vt:lpstr>
      <vt:lpstr>Презентация PowerPoint</vt:lpstr>
      <vt:lpstr>Dekabristlar qo‘zg‘oloni</vt:lpstr>
      <vt:lpstr>Презентация PowerPoint</vt:lpstr>
      <vt:lpstr>TASHQI SIYOSAT</vt:lpstr>
      <vt:lpstr>1800-1870-yillarda Rossiya madaniyati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Karol_1996</dc:creator>
  <cp:lastModifiedBy>Пользователь</cp:lastModifiedBy>
  <cp:revision>215</cp:revision>
  <dcterms:created xsi:type="dcterms:W3CDTF">2020-04-13T08:06:06Z</dcterms:created>
  <dcterms:modified xsi:type="dcterms:W3CDTF">2020-12-12T08:02:20Z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