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notesMasterIdLst>
    <p:notesMasterId r:id="rId17"/>
  </p:notesMasterIdLst>
  <p:sldIdLst>
    <p:sldId id="1380" r:id="rId3"/>
    <p:sldId id="1421" r:id="rId4"/>
    <p:sldId id="1422" r:id="rId5"/>
    <p:sldId id="1427" r:id="rId6"/>
    <p:sldId id="1423" r:id="rId7"/>
    <p:sldId id="1418" r:id="rId8"/>
    <p:sldId id="1426" r:id="rId9"/>
    <p:sldId id="1412" r:id="rId10"/>
    <p:sldId id="1419" r:id="rId11"/>
    <p:sldId id="1420" r:id="rId12"/>
    <p:sldId id="1424" r:id="rId13"/>
    <p:sldId id="1425" r:id="rId14"/>
    <p:sldId id="1428" r:id="rId15"/>
    <p:sldId id="141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00000"/>
    <a:srgbClr val="CCFFFF"/>
    <a:srgbClr val="FFCCFF"/>
    <a:srgbClr val="FFFFCC"/>
    <a:srgbClr val="FFFFFF"/>
    <a:srgbClr val="32A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0B3DED-5206-477C-8EAD-7B533A50CC8A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35AC4F45-E4C9-420A-B8FC-D36C9BADD13A}">
      <dgm:prSet phldrT="[Текст]"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QIROL HOKIMIYATINING KUCHAYISHI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61C42D-E0D9-4942-8348-1B72FD217E6A}" type="parTrans" cxnId="{FB1D8B5D-7F46-4D08-86A1-468618C9B4CD}">
      <dgm:prSet/>
      <dgm:spPr/>
      <dgm:t>
        <a:bodyPr/>
        <a:lstStyle/>
        <a:p>
          <a:endParaRPr lang="ru-RU"/>
        </a:p>
      </dgm:t>
    </dgm:pt>
    <dgm:pt modelId="{DE3AAA49-5DAC-479D-9FB4-69B953CB7E28}" type="sibTrans" cxnId="{FB1D8B5D-7F46-4D08-86A1-468618C9B4CD}">
      <dgm:prSet/>
      <dgm:spPr/>
      <dgm:t>
        <a:bodyPr/>
        <a:lstStyle/>
        <a:p>
          <a:endParaRPr lang="ru-RU"/>
        </a:p>
      </dgm:t>
    </dgm:pt>
    <dgm:pt modelId="{787A406C-A985-4291-9E12-0A6B06EABAA0}">
      <dgm:prSet phldrT="[Текст]"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ABSOLUTIZM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99F25A-FABD-4C0C-9591-0CA1E55C4E06}" type="parTrans" cxnId="{2093804F-1A3D-4869-94B7-E4CF58DF52E4}">
      <dgm:prSet/>
      <dgm:spPr/>
      <dgm:t>
        <a:bodyPr/>
        <a:lstStyle/>
        <a:p>
          <a:endParaRPr lang="ru-RU"/>
        </a:p>
      </dgm:t>
    </dgm:pt>
    <dgm:pt modelId="{CC18FF2D-B8F0-4B9C-8100-035D1341AC48}" type="sibTrans" cxnId="{2093804F-1A3D-4869-94B7-E4CF58DF52E4}">
      <dgm:prSet/>
      <dgm:spPr/>
      <dgm:t>
        <a:bodyPr/>
        <a:lstStyle/>
        <a:p>
          <a:endParaRPr lang="ru-RU"/>
        </a:p>
      </dgm:t>
    </dgm:pt>
    <dgm:pt modelId="{3B65D143-02BA-4E6A-AADB-BDA1DC6E9DCA}">
      <dgm:prSet phldrT="[Текст]"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ANGLIYA BURJUA INQILOBI ARAFASIDA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B31E4E-C98B-4D4E-9302-597BA8DF0022}" type="parTrans" cxnId="{163E319B-9C93-4014-AD08-D5D66902A4FA}">
      <dgm:prSet/>
      <dgm:spPr/>
      <dgm:t>
        <a:bodyPr/>
        <a:lstStyle/>
        <a:p>
          <a:endParaRPr lang="ru-RU"/>
        </a:p>
      </dgm:t>
    </dgm:pt>
    <dgm:pt modelId="{C16EB555-11AD-45BC-90E3-8B51744E9BF2}" type="sibTrans" cxnId="{163E319B-9C93-4014-AD08-D5D66902A4FA}">
      <dgm:prSet/>
      <dgm:spPr/>
      <dgm:t>
        <a:bodyPr/>
        <a:lstStyle/>
        <a:p>
          <a:endParaRPr lang="ru-RU"/>
        </a:p>
      </dgm:t>
    </dgm:pt>
    <dgm:pt modelId="{1D9F60A5-B47A-4B82-9897-957E2D54AA9C}" type="pres">
      <dgm:prSet presAssocID="{0B0B3DED-5206-477C-8EAD-7B533A50CC8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FD6E342-B621-4280-B717-5FA75ADF314D}" type="pres">
      <dgm:prSet presAssocID="{0B0B3DED-5206-477C-8EAD-7B533A50CC8A}" presName="Name1" presStyleCnt="0"/>
      <dgm:spPr/>
    </dgm:pt>
    <dgm:pt modelId="{C36798AB-BEDF-4075-8B45-220269C45376}" type="pres">
      <dgm:prSet presAssocID="{0B0B3DED-5206-477C-8EAD-7B533A50CC8A}" presName="cycle" presStyleCnt="0"/>
      <dgm:spPr/>
    </dgm:pt>
    <dgm:pt modelId="{0EE8CB08-B9DF-44C6-B8F2-0208101E9074}" type="pres">
      <dgm:prSet presAssocID="{0B0B3DED-5206-477C-8EAD-7B533A50CC8A}" presName="srcNode" presStyleLbl="node1" presStyleIdx="0" presStyleCnt="3"/>
      <dgm:spPr/>
    </dgm:pt>
    <dgm:pt modelId="{5B158336-9C1A-41BE-B474-DC0886EC84F1}" type="pres">
      <dgm:prSet presAssocID="{0B0B3DED-5206-477C-8EAD-7B533A50CC8A}" presName="conn" presStyleLbl="parChTrans1D2" presStyleIdx="0" presStyleCnt="1"/>
      <dgm:spPr/>
      <dgm:t>
        <a:bodyPr/>
        <a:lstStyle/>
        <a:p>
          <a:endParaRPr lang="ru-RU"/>
        </a:p>
      </dgm:t>
    </dgm:pt>
    <dgm:pt modelId="{4104275B-F371-488F-8267-A95AE7121A76}" type="pres">
      <dgm:prSet presAssocID="{0B0B3DED-5206-477C-8EAD-7B533A50CC8A}" presName="extraNode" presStyleLbl="node1" presStyleIdx="0" presStyleCnt="3"/>
      <dgm:spPr/>
    </dgm:pt>
    <dgm:pt modelId="{2D26B5D5-9FBE-4789-93BC-D07AC3EC255C}" type="pres">
      <dgm:prSet presAssocID="{0B0B3DED-5206-477C-8EAD-7B533A50CC8A}" presName="dstNode" presStyleLbl="node1" presStyleIdx="0" presStyleCnt="3"/>
      <dgm:spPr/>
    </dgm:pt>
    <dgm:pt modelId="{24708F7C-ACD2-4193-AFAC-0AE619E1BC5D}" type="pres">
      <dgm:prSet presAssocID="{35AC4F45-E4C9-420A-B8FC-D36C9BADD13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77F20-C25F-454A-914A-169AAB578117}" type="pres">
      <dgm:prSet presAssocID="{35AC4F45-E4C9-420A-B8FC-D36C9BADD13A}" presName="accent_1" presStyleCnt="0"/>
      <dgm:spPr/>
    </dgm:pt>
    <dgm:pt modelId="{D997D2F4-AD7C-46E5-B555-E56C01BF6E49}" type="pres">
      <dgm:prSet presAssocID="{35AC4F45-E4C9-420A-B8FC-D36C9BADD13A}" presName="accentRepeatNode" presStyleLbl="solidFgAcc1" presStyleIdx="0" presStyleCnt="3"/>
      <dgm:spPr/>
    </dgm:pt>
    <dgm:pt modelId="{5F5F7C3D-15EA-490D-B3C0-E7DBC97042A1}" type="pres">
      <dgm:prSet presAssocID="{787A406C-A985-4291-9E12-0A6B06EABAA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0D82E8-AF0C-4F65-82B3-AB72D0645AB8}" type="pres">
      <dgm:prSet presAssocID="{787A406C-A985-4291-9E12-0A6B06EABAA0}" presName="accent_2" presStyleCnt="0"/>
      <dgm:spPr/>
    </dgm:pt>
    <dgm:pt modelId="{186A9D1A-F6DA-42D6-AA92-0BA999CC63CA}" type="pres">
      <dgm:prSet presAssocID="{787A406C-A985-4291-9E12-0A6B06EABAA0}" presName="accentRepeatNode" presStyleLbl="solidFgAcc1" presStyleIdx="1" presStyleCnt="3"/>
      <dgm:spPr/>
    </dgm:pt>
    <dgm:pt modelId="{FB8BADE9-0EAE-4F97-BC5D-04562F7C72D5}" type="pres">
      <dgm:prSet presAssocID="{3B65D143-02BA-4E6A-AADB-BDA1DC6E9DC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D8F1D-D58E-4A2F-A940-B505D28A12A4}" type="pres">
      <dgm:prSet presAssocID="{3B65D143-02BA-4E6A-AADB-BDA1DC6E9DCA}" presName="accent_3" presStyleCnt="0"/>
      <dgm:spPr/>
    </dgm:pt>
    <dgm:pt modelId="{F54AFB4C-369E-46B8-9501-161DB2227568}" type="pres">
      <dgm:prSet presAssocID="{3B65D143-02BA-4E6A-AADB-BDA1DC6E9DCA}" presName="accentRepeatNode" presStyleLbl="solidFgAcc1" presStyleIdx="2" presStyleCnt="3"/>
      <dgm:spPr/>
    </dgm:pt>
  </dgm:ptLst>
  <dgm:cxnLst>
    <dgm:cxn modelId="{163E319B-9C93-4014-AD08-D5D66902A4FA}" srcId="{0B0B3DED-5206-477C-8EAD-7B533A50CC8A}" destId="{3B65D143-02BA-4E6A-AADB-BDA1DC6E9DCA}" srcOrd="2" destOrd="0" parTransId="{41B31E4E-C98B-4D4E-9302-597BA8DF0022}" sibTransId="{C16EB555-11AD-45BC-90E3-8B51744E9BF2}"/>
    <dgm:cxn modelId="{B8FA39D6-188E-41F4-8AA4-0415FB7F4163}" type="presOf" srcId="{0B0B3DED-5206-477C-8EAD-7B533A50CC8A}" destId="{1D9F60A5-B47A-4B82-9897-957E2D54AA9C}" srcOrd="0" destOrd="0" presId="urn:microsoft.com/office/officeart/2008/layout/VerticalCurvedList"/>
    <dgm:cxn modelId="{CB8FFD23-51C9-4A58-9EF1-738E11C1D558}" type="presOf" srcId="{787A406C-A985-4291-9E12-0A6B06EABAA0}" destId="{5F5F7C3D-15EA-490D-B3C0-E7DBC97042A1}" srcOrd="0" destOrd="0" presId="urn:microsoft.com/office/officeart/2008/layout/VerticalCurvedList"/>
    <dgm:cxn modelId="{2093804F-1A3D-4869-94B7-E4CF58DF52E4}" srcId="{0B0B3DED-5206-477C-8EAD-7B533A50CC8A}" destId="{787A406C-A985-4291-9E12-0A6B06EABAA0}" srcOrd="1" destOrd="0" parTransId="{C399F25A-FABD-4C0C-9591-0CA1E55C4E06}" sibTransId="{CC18FF2D-B8F0-4B9C-8100-035D1341AC48}"/>
    <dgm:cxn modelId="{640E6923-81F2-42A6-A1C0-18CCD4FBA27A}" type="presOf" srcId="{3B65D143-02BA-4E6A-AADB-BDA1DC6E9DCA}" destId="{FB8BADE9-0EAE-4F97-BC5D-04562F7C72D5}" srcOrd="0" destOrd="0" presId="urn:microsoft.com/office/officeart/2008/layout/VerticalCurvedList"/>
    <dgm:cxn modelId="{FB1D8B5D-7F46-4D08-86A1-468618C9B4CD}" srcId="{0B0B3DED-5206-477C-8EAD-7B533A50CC8A}" destId="{35AC4F45-E4C9-420A-B8FC-D36C9BADD13A}" srcOrd="0" destOrd="0" parTransId="{6361C42D-E0D9-4942-8348-1B72FD217E6A}" sibTransId="{DE3AAA49-5DAC-479D-9FB4-69B953CB7E28}"/>
    <dgm:cxn modelId="{B7E8D17E-7037-4C5A-B7B4-534B158E3CAE}" type="presOf" srcId="{35AC4F45-E4C9-420A-B8FC-D36C9BADD13A}" destId="{24708F7C-ACD2-4193-AFAC-0AE619E1BC5D}" srcOrd="0" destOrd="0" presId="urn:microsoft.com/office/officeart/2008/layout/VerticalCurvedList"/>
    <dgm:cxn modelId="{1A51A5AA-7ACE-47DB-A315-C732CBD928E0}" type="presOf" srcId="{DE3AAA49-5DAC-479D-9FB4-69B953CB7E28}" destId="{5B158336-9C1A-41BE-B474-DC0886EC84F1}" srcOrd="0" destOrd="0" presId="urn:microsoft.com/office/officeart/2008/layout/VerticalCurvedList"/>
    <dgm:cxn modelId="{6EF47812-BE57-44A2-82A3-2756BE63458C}" type="presParOf" srcId="{1D9F60A5-B47A-4B82-9897-957E2D54AA9C}" destId="{4FD6E342-B621-4280-B717-5FA75ADF314D}" srcOrd="0" destOrd="0" presId="urn:microsoft.com/office/officeart/2008/layout/VerticalCurvedList"/>
    <dgm:cxn modelId="{3541D967-81C5-4D28-A420-2DB45672D698}" type="presParOf" srcId="{4FD6E342-B621-4280-B717-5FA75ADF314D}" destId="{C36798AB-BEDF-4075-8B45-220269C45376}" srcOrd="0" destOrd="0" presId="urn:microsoft.com/office/officeart/2008/layout/VerticalCurvedList"/>
    <dgm:cxn modelId="{CBF45122-A2A5-4670-BCD5-2C04B3A31135}" type="presParOf" srcId="{C36798AB-BEDF-4075-8B45-220269C45376}" destId="{0EE8CB08-B9DF-44C6-B8F2-0208101E9074}" srcOrd="0" destOrd="0" presId="urn:microsoft.com/office/officeart/2008/layout/VerticalCurvedList"/>
    <dgm:cxn modelId="{972B5EB7-4D20-4F6E-BF8C-530B74B082DF}" type="presParOf" srcId="{C36798AB-BEDF-4075-8B45-220269C45376}" destId="{5B158336-9C1A-41BE-B474-DC0886EC84F1}" srcOrd="1" destOrd="0" presId="urn:microsoft.com/office/officeart/2008/layout/VerticalCurvedList"/>
    <dgm:cxn modelId="{C59041E4-A8C5-44AF-9BFB-68230BBECE55}" type="presParOf" srcId="{C36798AB-BEDF-4075-8B45-220269C45376}" destId="{4104275B-F371-488F-8267-A95AE7121A76}" srcOrd="2" destOrd="0" presId="urn:microsoft.com/office/officeart/2008/layout/VerticalCurvedList"/>
    <dgm:cxn modelId="{F02E1E63-A935-4D4F-A058-E236D75B7992}" type="presParOf" srcId="{C36798AB-BEDF-4075-8B45-220269C45376}" destId="{2D26B5D5-9FBE-4789-93BC-D07AC3EC255C}" srcOrd="3" destOrd="0" presId="urn:microsoft.com/office/officeart/2008/layout/VerticalCurvedList"/>
    <dgm:cxn modelId="{E8B6FF07-C990-498A-B01C-C7D59545A592}" type="presParOf" srcId="{4FD6E342-B621-4280-B717-5FA75ADF314D}" destId="{24708F7C-ACD2-4193-AFAC-0AE619E1BC5D}" srcOrd="1" destOrd="0" presId="urn:microsoft.com/office/officeart/2008/layout/VerticalCurvedList"/>
    <dgm:cxn modelId="{5478A7EE-1D78-4419-BCEE-60ED3F75A093}" type="presParOf" srcId="{4FD6E342-B621-4280-B717-5FA75ADF314D}" destId="{67A77F20-C25F-454A-914A-169AAB578117}" srcOrd="2" destOrd="0" presId="urn:microsoft.com/office/officeart/2008/layout/VerticalCurvedList"/>
    <dgm:cxn modelId="{3A17F4A2-D50B-4225-A9C1-0FE923558F8B}" type="presParOf" srcId="{67A77F20-C25F-454A-914A-169AAB578117}" destId="{D997D2F4-AD7C-46E5-B555-E56C01BF6E49}" srcOrd="0" destOrd="0" presId="urn:microsoft.com/office/officeart/2008/layout/VerticalCurvedList"/>
    <dgm:cxn modelId="{9413A450-0D24-46EC-AF74-31BADB7CF408}" type="presParOf" srcId="{4FD6E342-B621-4280-B717-5FA75ADF314D}" destId="{5F5F7C3D-15EA-490D-B3C0-E7DBC97042A1}" srcOrd="3" destOrd="0" presId="urn:microsoft.com/office/officeart/2008/layout/VerticalCurvedList"/>
    <dgm:cxn modelId="{259F95C0-9C62-4D8C-B4D7-D224B434F363}" type="presParOf" srcId="{4FD6E342-B621-4280-B717-5FA75ADF314D}" destId="{410D82E8-AF0C-4F65-82B3-AB72D0645AB8}" srcOrd="4" destOrd="0" presId="urn:microsoft.com/office/officeart/2008/layout/VerticalCurvedList"/>
    <dgm:cxn modelId="{BC8AE833-5822-40D2-8EA0-A204E813683B}" type="presParOf" srcId="{410D82E8-AF0C-4F65-82B3-AB72D0645AB8}" destId="{186A9D1A-F6DA-42D6-AA92-0BA999CC63CA}" srcOrd="0" destOrd="0" presId="urn:microsoft.com/office/officeart/2008/layout/VerticalCurvedList"/>
    <dgm:cxn modelId="{3489226D-C375-4AC9-A97E-716EA93559D6}" type="presParOf" srcId="{4FD6E342-B621-4280-B717-5FA75ADF314D}" destId="{FB8BADE9-0EAE-4F97-BC5D-04562F7C72D5}" srcOrd="5" destOrd="0" presId="urn:microsoft.com/office/officeart/2008/layout/VerticalCurvedList"/>
    <dgm:cxn modelId="{D2683005-5C8C-44E5-8A96-2D8B0D6FE96D}" type="presParOf" srcId="{4FD6E342-B621-4280-B717-5FA75ADF314D}" destId="{64BD8F1D-D58E-4A2F-A940-B505D28A12A4}" srcOrd="6" destOrd="0" presId="urn:microsoft.com/office/officeart/2008/layout/VerticalCurvedList"/>
    <dgm:cxn modelId="{0AAA5F69-FB24-41BA-B55A-22F42DCEB286}" type="presParOf" srcId="{64BD8F1D-D58E-4A2F-A940-B505D28A12A4}" destId="{F54AFB4C-369E-46B8-9501-161DB222756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AE46C4-5AD7-4B18-9293-98475656843B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E1F827-200D-4244-AB37-2783EB2E2389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ABSOLUTIZM </a:t>
          </a:r>
        </a:p>
        <a:p>
          <a:pPr>
            <a:lnSpc>
              <a:spcPct val="100000"/>
            </a:lnSpc>
          </a:pPr>
          <a:r>
            <a: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(XVI </a:t>
          </a:r>
          <a:r>
            <a:rPr lang="en-US" sz="28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asr</a:t>
          </a:r>
          <a:r>
            <a: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28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FE3B62-6BC4-4542-84CA-638D06540168}" type="parTrans" cxnId="{01BC6083-9B8A-4B9D-82E5-8B7705AA0F16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D046DA54-8720-4C6B-AC17-31E98CE5999D}" type="sibTrans" cxnId="{01BC6083-9B8A-4B9D-82E5-8B7705AA0F16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29DE03D2-A788-4BAD-8C71-4F841D89A754}">
      <dgm:prSet phldrT="[Текст]"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SAVDO VA SANOATNING RIVOJLANISHI, SOLIQLAR TUSHUMINI KESKIN OSHIRDI</a:t>
          </a:r>
          <a:endParaRPr lang="ru-RU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03F5EC-E9DA-4CEA-B28D-8FB7E2F1E88B}" type="parTrans" cxnId="{FDA2BB1A-0339-49E4-88E2-B1801BE0DC32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05717719-4244-423E-95CD-2BCC5013F28F}" type="sibTrans" cxnId="{FDA2BB1A-0339-49E4-88E2-B1801BE0DC32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18ABE77E-A143-4025-9045-6F65E101A218}">
      <dgm:prSet phldrT="[Текст]"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DAVLATDAN MAOSH OLUVCHI AMALDOR VA ARMIYA QIROLGA SO‘ZSIZ BO‘YSUNAR EDI</a:t>
          </a:r>
          <a:endParaRPr lang="ru-RU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EB0BB7-8F91-4081-B63C-62830BFED10C}" type="parTrans" cxnId="{7D0612FF-D676-4A15-9CEB-2AA21F34BF6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BC4CDE0B-6A71-4A61-B354-25380F572F8A}" type="sibTrans" cxnId="{7D0612FF-D676-4A15-9CEB-2AA21F34BF6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5E747134-525A-4A75-96A5-573967888F37}">
      <dgm:prSet phldrT="[Текст]"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QIROLNI BOY ZODAGONLAR TA’SIRIDAN XALOS QILDI</a:t>
          </a:r>
          <a:endParaRPr lang="ru-RU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81D601-11B1-4DEF-AD55-51C5077C91CD}" type="parTrans" cxnId="{A3E73FD7-0F65-47EC-AFF1-1AF4236597D1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5006AD17-3557-4F67-BB0E-A8F7D30DA4B0}" type="sibTrans" cxnId="{A3E73FD7-0F65-47EC-AFF1-1AF4236597D1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FBD6FCE8-0701-4B99-AFB1-C7FEFBD3A540}">
      <dgm:prSet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QIROLNING CHEKLANMAGAN HOKIMIYATI TO‘G‘RISIDAGI G‘OYA SHAKLLANDI</a:t>
          </a:r>
          <a:endParaRPr lang="ru-RU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D1AF9-8635-4512-8D88-588B5E41AC0A}" type="parTrans" cxnId="{0F7E027A-C5C1-4DDE-AC4D-A90DACD11950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CC8EEF52-6A5E-4D5B-AF4A-F3E7DBA0C6BA}" type="sibTrans" cxnId="{0F7E027A-C5C1-4DDE-AC4D-A90DACD11950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548F4116-5A5F-4C7E-8CD9-A16BB73CB66F}" type="pres">
      <dgm:prSet presAssocID="{A6AE46C4-5AD7-4B18-9293-98475656843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CC707A-8BAA-42E2-BE04-DDAED5FAF5CC}" type="pres">
      <dgm:prSet presAssocID="{50E1F827-200D-4244-AB37-2783EB2E2389}" presName="root1" presStyleCnt="0"/>
      <dgm:spPr/>
    </dgm:pt>
    <dgm:pt modelId="{7A50C9C3-50A2-4A68-A3A7-8B3D2E08F001}" type="pres">
      <dgm:prSet presAssocID="{50E1F827-200D-4244-AB37-2783EB2E2389}" presName="LevelOneTextNode" presStyleLbl="node0" presStyleIdx="0" presStyleCnt="1" custAng="5400000" custScaleY="78505" custLinFactX="200000" custLinFactNeighborX="271282" custLinFactNeighborY="-210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DE7D20-35DA-429C-9C0F-984C1CDBFFD3}" type="pres">
      <dgm:prSet presAssocID="{50E1F827-200D-4244-AB37-2783EB2E2389}" presName="level2hierChild" presStyleCnt="0"/>
      <dgm:spPr/>
    </dgm:pt>
    <dgm:pt modelId="{DE56B0D6-AC2B-4F0D-B1B8-0C94F8E4163C}" type="pres">
      <dgm:prSet presAssocID="{A403F5EC-E9DA-4CEA-B28D-8FB7E2F1E88B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FC8BEF3F-1DF0-4135-BFFE-EA4864DFE224}" type="pres">
      <dgm:prSet presAssocID="{A403F5EC-E9DA-4CEA-B28D-8FB7E2F1E88B}" presName="connTx" presStyleLbl="parChTrans1D2" presStyleIdx="0" presStyleCnt="3"/>
      <dgm:spPr/>
      <dgm:t>
        <a:bodyPr/>
        <a:lstStyle/>
        <a:p>
          <a:endParaRPr lang="ru-RU"/>
        </a:p>
      </dgm:t>
    </dgm:pt>
    <dgm:pt modelId="{0654E93B-0365-4EFC-9CE7-6146C7B58921}" type="pres">
      <dgm:prSet presAssocID="{29DE03D2-A788-4BAD-8C71-4F841D89A754}" presName="root2" presStyleCnt="0"/>
      <dgm:spPr/>
    </dgm:pt>
    <dgm:pt modelId="{4F33D833-043B-47EB-BDB7-32A5D8CF0E73}" type="pres">
      <dgm:prSet presAssocID="{29DE03D2-A788-4BAD-8C71-4F841D89A754}" presName="LevelTwoTextNode" presStyleLbl="node2" presStyleIdx="0" presStyleCnt="3" custScaleX="180115" custLinFactY="-53996" custLinFactNeighborX="-799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504D20-127B-489F-B9B5-73B0E1F0DF5B}" type="pres">
      <dgm:prSet presAssocID="{29DE03D2-A788-4BAD-8C71-4F841D89A754}" presName="level3hierChild" presStyleCnt="0"/>
      <dgm:spPr/>
    </dgm:pt>
    <dgm:pt modelId="{1DD20844-6023-4AE6-92A8-CB3E9FC60974}" type="pres">
      <dgm:prSet presAssocID="{FBEB0BB7-8F91-4081-B63C-62830BFED10C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FEFB8524-350A-48FE-901C-FF68B9D31F66}" type="pres">
      <dgm:prSet presAssocID="{FBEB0BB7-8F91-4081-B63C-62830BFED10C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18BEE14-A72C-4026-9E36-F5691387097A}" type="pres">
      <dgm:prSet presAssocID="{18ABE77E-A143-4025-9045-6F65E101A218}" presName="root2" presStyleCnt="0"/>
      <dgm:spPr/>
    </dgm:pt>
    <dgm:pt modelId="{C8F182FC-B6A6-47F8-B536-47C137E506C5}" type="pres">
      <dgm:prSet presAssocID="{18ABE77E-A143-4025-9045-6F65E101A218}" presName="LevelTwoTextNode" presStyleLbl="node2" presStyleIdx="1" presStyleCnt="3" custScaleX="189177" custLinFactNeighborX="-61934" custLinFactNeighborY="192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CFBBAB-5F76-4E18-B943-3C70A11DF856}" type="pres">
      <dgm:prSet presAssocID="{18ABE77E-A143-4025-9045-6F65E101A218}" presName="level3hierChild" presStyleCnt="0"/>
      <dgm:spPr/>
    </dgm:pt>
    <dgm:pt modelId="{976ADD2F-0A31-4294-829A-6047481B03E2}" type="pres">
      <dgm:prSet presAssocID="{C381D601-11B1-4DEF-AD55-51C5077C91C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3920C1D7-6F8E-4D38-868D-3F31C16E979C}" type="pres">
      <dgm:prSet presAssocID="{C381D601-11B1-4DEF-AD55-51C5077C91C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006F437-29D3-4637-BF1A-7134AEA0E157}" type="pres">
      <dgm:prSet presAssocID="{5E747134-525A-4A75-96A5-573967888F37}" presName="root2" presStyleCnt="0"/>
      <dgm:spPr/>
    </dgm:pt>
    <dgm:pt modelId="{FEC24615-CA53-4BD9-AD44-56EA0886BC2E}" type="pres">
      <dgm:prSet presAssocID="{5E747134-525A-4A75-96A5-573967888F37}" presName="LevelTwoTextNode" presStyleLbl="node2" presStyleIdx="2" presStyleCnt="3" custScaleX="172616" custLinFactX="2891" custLinFactNeighborX="100000" custLinFactNeighborY="106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855DEF-2F8A-4EFD-91ED-B53B3D25A89F}" type="pres">
      <dgm:prSet presAssocID="{5E747134-525A-4A75-96A5-573967888F37}" presName="level3hierChild" presStyleCnt="0"/>
      <dgm:spPr/>
    </dgm:pt>
    <dgm:pt modelId="{F293510D-D324-4AFA-8A88-499E309E11DC}" type="pres">
      <dgm:prSet presAssocID="{C69D1AF9-8635-4512-8D88-588B5E41AC0A}" presName="conn2-1" presStyleLbl="parChTrans1D3" presStyleIdx="0" presStyleCnt="1"/>
      <dgm:spPr/>
      <dgm:t>
        <a:bodyPr/>
        <a:lstStyle/>
        <a:p>
          <a:endParaRPr lang="ru-RU"/>
        </a:p>
      </dgm:t>
    </dgm:pt>
    <dgm:pt modelId="{3571C44D-7D6B-4492-B28D-1E56BB006D4A}" type="pres">
      <dgm:prSet presAssocID="{C69D1AF9-8635-4512-8D88-588B5E41AC0A}" presName="connTx" presStyleLbl="parChTrans1D3" presStyleIdx="0" presStyleCnt="1"/>
      <dgm:spPr/>
      <dgm:t>
        <a:bodyPr/>
        <a:lstStyle/>
        <a:p>
          <a:endParaRPr lang="ru-RU"/>
        </a:p>
      </dgm:t>
    </dgm:pt>
    <dgm:pt modelId="{0FBE8B41-2FC0-49D3-9ACE-3F9E2E34AE08}" type="pres">
      <dgm:prSet presAssocID="{FBD6FCE8-0701-4B99-AFB1-C7FEFBD3A540}" presName="root2" presStyleCnt="0"/>
      <dgm:spPr/>
    </dgm:pt>
    <dgm:pt modelId="{99AE8BAB-000D-4D0C-BC4B-2569700C5D01}" type="pres">
      <dgm:prSet presAssocID="{FBD6FCE8-0701-4B99-AFB1-C7FEFBD3A540}" presName="LevelTwoTextNode" presStyleLbl="node3" presStyleIdx="0" presStyleCnt="1" custLinFactX="-90040" custLinFactY="32098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74839C-34D5-4FFE-A8AB-8F0F84A4D585}" type="pres">
      <dgm:prSet presAssocID="{FBD6FCE8-0701-4B99-AFB1-C7FEFBD3A540}" presName="level3hierChild" presStyleCnt="0"/>
      <dgm:spPr/>
    </dgm:pt>
  </dgm:ptLst>
  <dgm:cxnLst>
    <dgm:cxn modelId="{B8E28C61-C643-4D30-994E-DB1BEE3850B9}" type="presOf" srcId="{5E747134-525A-4A75-96A5-573967888F37}" destId="{FEC24615-CA53-4BD9-AD44-56EA0886BC2E}" srcOrd="0" destOrd="0" presId="urn:microsoft.com/office/officeart/2008/layout/HorizontalMultiLevelHierarchy"/>
    <dgm:cxn modelId="{54A425DF-8DA2-4B69-8D53-8935599CDF4F}" type="presOf" srcId="{FBEB0BB7-8F91-4081-B63C-62830BFED10C}" destId="{1DD20844-6023-4AE6-92A8-CB3E9FC60974}" srcOrd="0" destOrd="0" presId="urn:microsoft.com/office/officeart/2008/layout/HorizontalMultiLevelHierarchy"/>
    <dgm:cxn modelId="{A3E73FD7-0F65-47EC-AFF1-1AF4236597D1}" srcId="{50E1F827-200D-4244-AB37-2783EB2E2389}" destId="{5E747134-525A-4A75-96A5-573967888F37}" srcOrd="2" destOrd="0" parTransId="{C381D601-11B1-4DEF-AD55-51C5077C91CD}" sibTransId="{5006AD17-3557-4F67-BB0E-A8F7D30DA4B0}"/>
    <dgm:cxn modelId="{FDA2BB1A-0339-49E4-88E2-B1801BE0DC32}" srcId="{50E1F827-200D-4244-AB37-2783EB2E2389}" destId="{29DE03D2-A788-4BAD-8C71-4F841D89A754}" srcOrd="0" destOrd="0" parTransId="{A403F5EC-E9DA-4CEA-B28D-8FB7E2F1E88B}" sibTransId="{05717719-4244-423E-95CD-2BCC5013F28F}"/>
    <dgm:cxn modelId="{44928423-E910-4FC2-AD4D-540CB394CD5E}" type="presOf" srcId="{C381D601-11B1-4DEF-AD55-51C5077C91CD}" destId="{976ADD2F-0A31-4294-829A-6047481B03E2}" srcOrd="0" destOrd="0" presId="urn:microsoft.com/office/officeart/2008/layout/HorizontalMultiLevelHierarchy"/>
    <dgm:cxn modelId="{3589D622-E174-44AA-99D2-F4D989E2BA04}" type="presOf" srcId="{C69D1AF9-8635-4512-8D88-588B5E41AC0A}" destId="{F293510D-D324-4AFA-8A88-499E309E11DC}" srcOrd="0" destOrd="0" presId="urn:microsoft.com/office/officeart/2008/layout/HorizontalMultiLevelHierarchy"/>
    <dgm:cxn modelId="{3A8D0C2C-7605-422B-BFCD-8CBE8D7A98C0}" type="presOf" srcId="{FBD6FCE8-0701-4B99-AFB1-C7FEFBD3A540}" destId="{99AE8BAB-000D-4D0C-BC4B-2569700C5D01}" srcOrd="0" destOrd="0" presId="urn:microsoft.com/office/officeart/2008/layout/HorizontalMultiLevelHierarchy"/>
    <dgm:cxn modelId="{70E13B6C-1D89-4E18-96D7-9F3FC2A9DE02}" type="presOf" srcId="{FBEB0BB7-8F91-4081-B63C-62830BFED10C}" destId="{FEFB8524-350A-48FE-901C-FF68B9D31F66}" srcOrd="1" destOrd="0" presId="urn:microsoft.com/office/officeart/2008/layout/HorizontalMultiLevelHierarchy"/>
    <dgm:cxn modelId="{86ECFFF4-56DB-4C0C-BD3C-3CE70D0ED7FC}" type="presOf" srcId="{18ABE77E-A143-4025-9045-6F65E101A218}" destId="{C8F182FC-B6A6-47F8-B536-47C137E506C5}" srcOrd="0" destOrd="0" presId="urn:microsoft.com/office/officeart/2008/layout/HorizontalMultiLevelHierarchy"/>
    <dgm:cxn modelId="{33BA4F48-7250-4DC1-BC3D-2BA1B3CF3C45}" type="presOf" srcId="{50E1F827-200D-4244-AB37-2783EB2E2389}" destId="{7A50C9C3-50A2-4A68-A3A7-8B3D2E08F001}" srcOrd="0" destOrd="0" presId="urn:microsoft.com/office/officeart/2008/layout/HorizontalMultiLevelHierarchy"/>
    <dgm:cxn modelId="{509074C2-B576-4D5F-BF6E-C28AEA4EC169}" type="presOf" srcId="{C381D601-11B1-4DEF-AD55-51C5077C91CD}" destId="{3920C1D7-6F8E-4D38-868D-3F31C16E979C}" srcOrd="1" destOrd="0" presId="urn:microsoft.com/office/officeart/2008/layout/HorizontalMultiLevelHierarchy"/>
    <dgm:cxn modelId="{DAA2D0FD-82B1-45F9-BCF9-9A4B2A7D6B28}" type="presOf" srcId="{A403F5EC-E9DA-4CEA-B28D-8FB7E2F1E88B}" destId="{FC8BEF3F-1DF0-4135-BFFE-EA4864DFE224}" srcOrd="1" destOrd="0" presId="urn:microsoft.com/office/officeart/2008/layout/HorizontalMultiLevelHierarchy"/>
    <dgm:cxn modelId="{242A5E61-D9B2-44CD-8EDD-6340C8A40276}" type="presOf" srcId="{A403F5EC-E9DA-4CEA-B28D-8FB7E2F1E88B}" destId="{DE56B0D6-AC2B-4F0D-B1B8-0C94F8E4163C}" srcOrd="0" destOrd="0" presId="urn:microsoft.com/office/officeart/2008/layout/HorizontalMultiLevelHierarchy"/>
    <dgm:cxn modelId="{0F7E027A-C5C1-4DDE-AC4D-A90DACD11950}" srcId="{5E747134-525A-4A75-96A5-573967888F37}" destId="{FBD6FCE8-0701-4B99-AFB1-C7FEFBD3A540}" srcOrd="0" destOrd="0" parTransId="{C69D1AF9-8635-4512-8D88-588B5E41AC0A}" sibTransId="{CC8EEF52-6A5E-4D5B-AF4A-F3E7DBA0C6BA}"/>
    <dgm:cxn modelId="{7549065B-D2CC-4683-95C6-23F1CA760C1C}" type="presOf" srcId="{29DE03D2-A788-4BAD-8C71-4F841D89A754}" destId="{4F33D833-043B-47EB-BDB7-32A5D8CF0E73}" srcOrd="0" destOrd="0" presId="urn:microsoft.com/office/officeart/2008/layout/HorizontalMultiLevelHierarchy"/>
    <dgm:cxn modelId="{A5B6A558-02F2-4B82-B29C-EBF58BA282CA}" type="presOf" srcId="{C69D1AF9-8635-4512-8D88-588B5E41AC0A}" destId="{3571C44D-7D6B-4492-B28D-1E56BB006D4A}" srcOrd="1" destOrd="0" presId="urn:microsoft.com/office/officeart/2008/layout/HorizontalMultiLevelHierarchy"/>
    <dgm:cxn modelId="{01BC6083-9B8A-4B9D-82E5-8B7705AA0F16}" srcId="{A6AE46C4-5AD7-4B18-9293-98475656843B}" destId="{50E1F827-200D-4244-AB37-2783EB2E2389}" srcOrd="0" destOrd="0" parTransId="{84FE3B62-6BC4-4542-84CA-638D06540168}" sibTransId="{D046DA54-8720-4C6B-AC17-31E98CE5999D}"/>
    <dgm:cxn modelId="{7D0612FF-D676-4A15-9CEB-2AA21F34BF6E}" srcId="{50E1F827-200D-4244-AB37-2783EB2E2389}" destId="{18ABE77E-A143-4025-9045-6F65E101A218}" srcOrd="1" destOrd="0" parTransId="{FBEB0BB7-8F91-4081-B63C-62830BFED10C}" sibTransId="{BC4CDE0B-6A71-4A61-B354-25380F572F8A}"/>
    <dgm:cxn modelId="{A8B310AB-27AB-4E75-91B9-EEF291E02C31}" type="presOf" srcId="{A6AE46C4-5AD7-4B18-9293-98475656843B}" destId="{548F4116-5A5F-4C7E-8CD9-A16BB73CB66F}" srcOrd="0" destOrd="0" presId="urn:microsoft.com/office/officeart/2008/layout/HorizontalMultiLevelHierarchy"/>
    <dgm:cxn modelId="{E20A268A-D9CE-480D-B180-1E60705F2438}" type="presParOf" srcId="{548F4116-5A5F-4C7E-8CD9-A16BB73CB66F}" destId="{E9CC707A-8BAA-42E2-BE04-DDAED5FAF5CC}" srcOrd="0" destOrd="0" presId="urn:microsoft.com/office/officeart/2008/layout/HorizontalMultiLevelHierarchy"/>
    <dgm:cxn modelId="{D0072BFE-A1D0-4707-9861-35882A746B62}" type="presParOf" srcId="{E9CC707A-8BAA-42E2-BE04-DDAED5FAF5CC}" destId="{7A50C9C3-50A2-4A68-A3A7-8B3D2E08F001}" srcOrd="0" destOrd="0" presId="urn:microsoft.com/office/officeart/2008/layout/HorizontalMultiLevelHierarchy"/>
    <dgm:cxn modelId="{7086B21F-44D0-4E94-8E50-E52BD8B88D1E}" type="presParOf" srcId="{E9CC707A-8BAA-42E2-BE04-DDAED5FAF5CC}" destId="{78DE7D20-35DA-429C-9C0F-984C1CDBFFD3}" srcOrd="1" destOrd="0" presId="urn:microsoft.com/office/officeart/2008/layout/HorizontalMultiLevelHierarchy"/>
    <dgm:cxn modelId="{4C18B8F5-464A-4F56-AEBD-A2A4B887C460}" type="presParOf" srcId="{78DE7D20-35DA-429C-9C0F-984C1CDBFFD3}" destId="{DE56B0D6-AC2B-4F0D-B1B8-0C94F8E4163C}" srcOrd="0" destOrd="0" presId="urn:microsoft.com/office/officeart/2008/layout/HorizontalMultiLevelHierarchy"/>
    <dgm:cxn modelId="{E3EC0FE5-C6E8-4851-A7D9-A1200D6136A1}" type="presParOf" srcId="{DE56B0D6-AC2B-4F0D-B1B8-0C94F8E4163C}" destId="{FC8BEF3F-1DF0-4135-BFFE-EA4864DFE224}" srcOrd="0" destOrd="0" presId="urn:microsoft.com/office/officeart/2008/layout/HorizontalMultiLevelHierarchy"/>
    <dgm:cxn modelId="{BF3766C3-F8EA-43EC-96D7-CD657B56A1AC}" type="presParOf" srcId="{78DE7D20-35DA-429C-9C0F-984C1CDBFFD3}" destId="{0654E93B-0365-4EFC-9CE7-6146C7B58921}" srcOrd="1" destOrd="0" presId="urn:microsoft.com/office/officeart/2008/layout/HorizontalMultiLevelHierarchy"/>
    <dgm:cxn modelId="{ED339AF1-3E1F-48E5-8C2D-4AADCFFCA19F}" type="presParOf" srcId="{0654E93B-0365-4EFC-9CE7-6146C7B58921}" destId="{4F33D833-043B-47EB-BDB7-32A5D8CF0E73}" srcOrd="0" destOrd="0" presId="urn:microsoft.com/office/officeart/2008/layout/HorizontalMultiLevelHierarchy"/>
    <dgm:cxn modelId="{7B20775B-E79C-4319-9DF4-3919B59B0104}" type="presParOf" srcId="{0654E93B-0365-4EFC-9CE7-6146C7B58921}" destId="{2C504D20-127B-489F-B9B5-73B0E1F0DF5B}" srcOrd="1" destOrd="0" presId="urn:microsoft.com/office/officeart/2008/layout/HorizontalMultiLevelHierarchy"/>
    <dgm:cxn modelId="{A25233B0-F56C-4A98-852B-D3E8768CA659}" type="presParOf" srcId="{78DE7D20-35DA-429C-9C0F-984C1CDBFFD3}" destId="{1DD20844-6023-4AE6-92A8-CB3E9FC60974}" srcOrd="2" destOrd="0" presId="urn:microsoft.com/office/officeart/2008/layout/HorizontalMultiLevelHierarchy"/>
    <dgm:cxn modelId="{2E719600-19E1-483D-9891-41A7DD053E12}" type="presParOf" srcId="{1DD20844-6023-4AE6-92A8-CB3E9FC60974}" destId="{FEFB8524-350A-48FE-901C-FF68B9D31F66}" srcOrd="0" destOrd="0" presId="urn:microsoft.com/office/officeart/2008/layout/HorizontalMultiLevelHierarchy"/>
    <dgm:cxn modelId="{7B0208FA-FB79-4EE2-ACA5-333508457304}" type="presParOf" srcId="{78DE7D20-35DA-429C-9C0F-984C1CDBFFD3}" destId="{C18BEE14-A72C-4026-9E36-F5691387097A}" srcOrd="3" destOrd="0" presId="urn:microsoft.com/office/officeart/2008/layout/HorizontalMultiLevelHierarchy"/>
    <dgm:cxn modelId="{F0F69705-5A34-4634-A6AC-30253E78E4D9}" type="presParOf" srcId="{C18BEE14-A72C-4026-9E36-F5691387097A}" destId="{C8F182FC-B6A6-47F8-B536-47C137E506C5}" srcOrd="0" destOrd="0" presId="urn:microsoft.com/office/officeart/2008/layout/HorizontalMultiLevelHierarchy"/>
    <dgm:cxn modelId="{54BC4921-48B4-4C04-9175-381A8CD4C7C9}" type="presParOf" srcId="{C18BEE14-A72C-4026-9E36-F5691387097A}" destId="{CFCFBBAB-5F76-4E18-B943-3C70A11DF856}" srcOrd="1" destOrd="0" presId="urn:microsoft.com/office/officeart/2008/layout/HorizontalMultiLevelHierarchy"/>
    <dgm:cxn modelId="{7F450A5E-1910-443C-AFC1-A236E29E6928}" type="presParOf" srcId="{78DE7D20-35DA-429C-9C0F-984C1CDBFFD3}" destId="{976ADD2F-0A31-4294-829A-6047481B03E2}" srcOrd="4" destOrd="0" presId="urn:microsoft.com/office/officeart/2008/layout/HorizontalMultiLevelHierarchy"/>
    <dgm:cxn modelId="{FE45E106-D8E6-4A0F-9FA3-EEBAA783F13A}" type="presParOf" srcId="{976ADD2F-0A31-4294-829A-6047481B03E2}" destId="{3920C1D7-6F8E-4D38-868D-3F31C16E979C}" srcOrd="0" destOrd="0" presId="urn:microsoft.com/office/officeart/2008/layout/HorizontalMultiLevelHierarchy"/>
    <dgm:cxn modelId="{91CC0FCA-3B6F-4264-9A52-4039087C5387}" type="presParOf" srcId="{78DE7D20-35DA-429C-9C0F-984C1CDBFFD3}" destId="{C006F437-29D3-4637-BF1A-7134AEA0E157}" srcOrd="5" destOrd="0" presId="urn:microsoft.com/office/officeart/2008/layout/HorizontalMultiLevelHierarchy"/>
    <dgm:cxn modelId="{6D3421CC-3F0A-46B0-867D-4A3B26150E7C}" type="presParOf" srcId="{C006F437-29D3-4637-BF1A-7134AEA0E157}" destId="{FEC24615-CA53-4BD9-AD44-56EA0886BC2E}" srcOrd="0" destOrd="0" presId="urn:microsoft.com/office/officeart/2008/layout/HorizontalMultiLevelHierarchy"/>
    <dgm:cxn modelId="{687F54F9-DE5F-446E-8D71-3C64E0F15FA3}" type="presParOf" srcId="{C006F437-29D3-4637-BF1A-7134AEA0E157}" destId="{F9855DEF-2F8A-4EFD-91ED-B53B3D25A89F}" srcOrd="1" destOrd="0" presId="urn:microsoft.com/office/officeart/2008/layout/HorizontalMultiLevelHierarchy"/>
    <dgm:cxn modelId="{C8C55E0F-A115-41D6-963F-EA8C0D4B061F}" type="presParOf" srcId="{F9855DEF-2F8A-4EFD-91ED-B53B3D25A89F}" destId="{F293510D-D324-4AFA-8A88-499E309E11DC}" srcOrd="0" destOrd="0" presId="urn:microsoft.com/office/officeart/2008/layout/HorizontalMultiLevelHierarchy"/>
    <dgm:cxn modelId="{3F3DD0F1-AF67-49DB-A710-50EFDA713F81}" type="presParOf" srcId="{F293510D-D324-4AFA-8A88-499E309E11DC}" destId="{3571C44D-7D6B-4492-B28D-1E56BB006D4A}" srcOrd="0" destOrd="0" presId="urn:microsoft.com/office/officeart/2008/layout/HorizontalMultiLevelHierarchy"/>
    <dgm:cxn modelId="{9D455DD8-40E4-45C2-ABED-586ED524F92A}" type="presParOf" srcId="{F9855DEF-2F8A-4EFD-91ED-B53B3D25A89F}" destId="{0FBE8B41-2FC0-49D3-9ACE-3F9E2E34AE08}" srcOrd="1" destOrd="0" presId="urn:microsoft.com/office/officeart/2008/layout/HorizontalMultiLevelHierarchy"/>
    <dgm:cxn modelId="{83D5CED8-F9D8-4753-B98B-306B0B286AAB}" type="presParOf" srcId="{0FBE8B41-2FC0-49D3-9ACE-3F9E2E34AE08}" destId="{99AE8BAB-000D-4D0C-BC4B-2569700C5D01}" srcOrd="0" destOrd="0" presId="urn:microsoft.com/office/officeart/2008/layout/HorizontalMultiLevelHierarchy"/>
    <dgm:cxn modelId="{6B850D47-1819-4AD3-ABF3-AB33645BB78C}" type="presParOf" srcId="{0FBE8B41-2FC0-49D3-9ACE-3F9E2E34AE08}" destId="{0874839C-34D5-4FFE-A8AB-8F0F84A4D5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58336-9C1A-41BE-B474-DC0886EC84F1}">
      <dsp:nvSpPr>
        <dsp:cNvPr id="0" name=""/>
        <dsp:cNvSpPr/>
      </dsp:nvSpPr>
      <dsp:spPr>
        <a:xfrm>
          <a:off x="-5714592" y="-874880"/>
          <a:ext cx="6804882" cy="680488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08F7C-ACD2-4193-AFAC-0AE619E1BC5D}">
      <dsp:nvSpPr>
        <dsp:cNvPr id="0" name=""/>
        <dsp:cNvSpPr/>
      </dsp:nvSpPr>
      <dsp:spPr>
        <a:xfrm>
          <a:off x="701650" y="505512"/>
          <a:ext cx="9301056" cy="1011024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250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QIROL HOKIMIYATINING KUCHAYISHI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650" y="505512"/>
        <a:ext cx="9301056" cy="1011024"/>
      </dsp:txXfrm>
    </dsp:sp>
    <dsp:sp modelId="{D997D2F4-AD7C-46E5-B555-E56C01BF6E49}">
      <dsp:nvSpPr>
        <dsp:cNvPr id="0" name=""/>
        <dsp:cNvSpPr/>
      </dsp:nvSpPr>
      <dsp:spPr>
        <a:xfrm>
          <a:off x="69760" y="379134"/>
          <a:ext cx="1263780" cy="1263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F5F7C3D-15EA-490D-B3C0-E7DBC97042A1}">
      <dsp:nvSpPr>
        <dsp:cNvPr id="0" name=""/>
        <dsp:cNvSpPr/>
      </dsp:nvSpPr>
      <dsp:spPr>
        <a:xfrm>
          <a:off x="1069158" y="2022048"/>
          <a:ext cx="8933549" cy="1011024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250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ABSOLUTIZM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9158" y="2022048"/>
        <a:ext cx="8933549" cy="1011024"/>
      </dsp:txXfrm>
    </dsp:sp>
    <dsp:sp modelId="{186A9D1A-F6DA-42D6-AA92-0BA999CC63CA}">
      <dsp:nvSpPr>
        <dsp:cNvPr id="0" name=""/>
        <dsp:cNvSpPr/>
      </dsp:nvSpPr>
      <dsp:spPr>
        <a:xfrm>
          <a:off x="437267" y="1895670"/>
          <a:ext cx="1263780" cy="1263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B8BADE9-0EAE-4F97-BC5D-04562F7C72D5}">
      <dsp:nvSpPr>
        <dsp:cNvPr id="0" name=""/>
        <dsp:cNvSpPr/>
      </dsp:nvSpPr>
      <dsp:spPr>
        <a:xfrm>
          <a:off x="701650" y="3538584"/>
          <a:ext cx="9301056" cy="1011024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250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ANGLIYA BURJUA INQILOBI ARAFASIDA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650" y="3538584"/>
        <a:ext cx="9301056" cy="1011024"/>
      </dsp:txXfrm>
    </dsp:sp>
    <dsp:sp modelId="{F54AFB4C-369E-46B8-9501-161DB2227568}">
      <dsp:nvSpPr>
        <dsp:cNvPr id="0" name=""/>
        <dsp:cNvSpPr/>
      </dsp:nvSpPr>
      <dsp:spPr>
        <a:xfrm>
          <a:off x="69760" y="3412206"/>
          <a:ext cx="1263780" cy="1263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510D-D324-4AFA-8A88-499E309E11DC}">
      <dsp:nvSpPr>
        <dsp:cNvPr id="0" name=""/>
        <dsp:cNvSpPr/>
      </dsp:nvSpPr>
      <dsp:spPr>
        <a:xfrm>
          <a:off x="1642728" y="4539019"/>
          <a:ext cx="8416235" cy="1141758"/>
        </a:xfrm>
        <a:custGeom>
          <a:avLst/>
          <a:gdLst/>
          <a:ahLst/>
          <a:cxnLst/>
          <a:rect l="0" t="0" r="0" b="0"/>
          <a:pathLst>
            <a:path>
              <a:moveTo>
                <a:pt x="8416235" y="0"/>
              </a:moveTo>
              <a:lnTo>
                <a:pt x="0" y="11417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>
            <a:solidFill>
              <a:srgbClr val="000000"/>
            </a:solidFill>
          </a:endParaRPr>
        </a:p>
      </dsp:txBody>
      <dsp:txXfrm>
        <a:off x="5638512" y="4897565"/>
        <a:ext cx="424666" cy="424666"/>
      </dsp:txXfrm>
    </dsp:sp>
    <dsp:sp modelId="{976ADD2F-0A31-4294-829A-6047481B03E2}">
      <dsp:nvSpPr>
        <dsp:cNvPr id="0" name=""/>
        <dsp:cNvSpPr/>
      </dsp:nvSpPr>
      <dsp:spPr>
        <a:xfrm>
          <a:off x="4736091" y="2222082"/>
          <a:ext cx="641168" cy="2316937"/>
        </a:xfrm>
        <a:custGeom>
          <a:avLst/>
          <a:gdLst/>
          <a:ahLst/>
          <a:cxnLst/>
          <a:rect l="0" t="0" r="0" b="0"/>
          <a:pathLst>
            <a:path>
              <a:moveTo>
                <a:pt x="641168" y="0"/>
              </a:moveTo>
              <a:lnTo>
                <a:pt x="0" y="23169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rgbClr val="000000"/>
            </a:solidFill>
          </a:endParaRPr>
        </a:p>
      </dsp:txBody>
      <dsp:txXfrm>
        <a:off x="4996575" y="3320450"/>
        <a:ext cx="120200" cy="120200"/>
      </dsp:txXfrm>
    </dsp:sp>
    <dsp:sp modelId="{1DD20844-6023-4AE6-92A8-CB3E9FC60974}">
      <dsp:nvSpPr>
        <dsp:cNvPr id="0" name=""/>
        <dsp:cNvSpPr/>
      </dsp:nvSpPr>
      <dsp:spPr>
        <a:xfrm>
          <a:off x="0" y="2222082"/>
          <a:ext cx="5377260" cy="1222598"/>
        </a:xfrm>
        <a:custGeom>
          <a:avLst/>
          <a:gdLst/>
          <a:ahLst/>
          <a:cxnLst/>
          <a:rect l="0" t="0" r="0" b="0"/>
          <a:pathLst>
            <a:path>
              <a:moveTo>
                <a:pt x="5377260" y="0"/>
              </a:moveTo>
              <a:lnTo>
                <a:pt x="0" y="12225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000000"/>
            </a:solidFill>
          </a:endParaRPr>
        </a:p>
      </dsp:txBody>
      <dsp:txXfrm>
        <a:off x="2550767" y="2695519"/>
        <a:ext cx="275724" cy="275724"/>
      </dsp:txXfrm>
    </dsp:sp>
    <dsp:sp modelId="{DE56B0D6-AC2B-4F0D-B1B8-0C94F8E4163C}">
      <dsp:nvSpPr>
        <dsp:cNvPr id="0" name=""/>
        <dsp:cNvSpPr/>
      </dsp:nvSpPr>
      <dsp:spPr>
        <a:xfrm>
          <a:off x="1316879" y="640759"/>
          <a:ext cx="4060381" cy="1581322"/>
        </a:xfrm>
        <a:custGeom>
          <a:avLst/>
          <a:gdLst/>
          <a:ahLst/>
          <a:cxnLst/>
          <a:rect l="0" t="0" r="0" b="0"/>
          <a:pathLst>
            <a:path>
              <a:moveTo>
                <a:pt x="4060381" y="1581322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rgbClr val="000000"/>
            </a:solidFill>
          </a:endParaRPr>
        </a:p>
      </dsp:txBody>
      <dsp:txXfrm>
        <a:off x="3238133" y="1322484"/>
        <a:ext cx="217871" cy="217871"/>
      </dsp:txXfrm>
    </dsp:sp>
    <dsp:sp modelId="{7A50C9C3-50A2-4A68-A3A7-8B3D2E08F001}">
      <dsp:nvSpPr>
        <dsp:cNvPr id="0" name=""/>
        <dsp:cNvSpPr/>
      </dsp:nvSpPr>
      <dsp:spPr>
        <a:xfrm>
          <a:off x="2964942" y="1752013"/>
          <a:ext cx="3884497" cy="9401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ABSOLUTIZM 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(XVI </a:t>
          </a:r>
          <a:r>
            <a:rPr lang="en-US" sz="28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asr</a:t>
          </a:r>
          <a:r>
            <a:rPr lang="en-US" sz="28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28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4942" y="1752013"/>
        <a:ext cx="3884497" cy="940137"/>
      </dsp:txXfrm>
    </dsp:sp>
    <dsp:sp modelId="{4F33D833-043B-47EB-BDB7-32A5D8CF0E73}">
      <dsp:nvSpPr>
        <dsp:cNvPr id="0" name=""/>
        <dsp:cNvSpPr/>
      </dsp:nvSpPr>
      <dsp:spPr>
        <a:xfrm>
          <a:off x="1316879" y="170691"/>
          <a:ext cx="5554115" cy="9401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SAVDO VA SANOATNING RIVOJLANISHI, SOLIQLAR TUSHUMINI KESKIN OSHIRDI</a:t>
          </a:r>
          <a:endParaRPr lang="ru-RU" sz="17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6879" y="170691"/>
        <a:ext cx="5554115" cy="940137"/>
      </dsp:txXfrm>
    </dsp:sp>
    <dsp:sp modelId="{C8F182FC-B6A6-47F8-B536-47C137E506C5}">
      <dsp:nvSpPr>
        <dsp:cNvPr id="0" name=""/>
        <dsp:cNvSpPr/>
      </dsp:nvSpPr>
      <dsp:spPr>
        <a:xfrm>
          <a:off x="0" y="2974612"/>
          <a:ext cx="5833555" cy="9401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DAVLATDAN MAOSH OLUVCHI AMALDOR VA ARMIYA QIROLGA SO‘ZSIZ BO‘YSUNAR EDI</a:t>
          </a:r>
          <a:endParaRPr lang="ru-RU" sz="17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974612"/>
        <a:ext cx="5833555" cy="940137"/>
      </dsp:txXfrm>
    </dsp:sp>
    <dsp:sp modelId="{FEC24615-CA53-4BD9-AD44-56EA0886BC2E}">
      <dsp:nvSpPr>
        <dsp:cNvPr id="0" name=""/>
        <dsp:cNvSpPr/>
      </dsp:nvSpPr>
      <dsp:spPr>
        <a:xfrm>
          <a:off x="4736091" y="4068950"/>
          <a:ext cx="5322872" cy="9401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QIROLNI BOY ZODAGONLAR TA’SIRIDAN XALOS QILDI</a:t>
          </a:r>
          <a:endParaRPr lang="ru-RU" sz="17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36091" y="4068950"/>
        <a:ext cx="5322872" cy="940137"/>
      </dsp:txXfrm>
    </dsp:sp>
    <dsp:sp modelId="{99AE8BAB-000D-4D0C-BC4B-2569700C5D01}">
      <dsp:nvSpPr>
        <dsp:cNvPr id="0" name=""/>
        <dsp:cNvSpPr/>
      </dsp:nvSpPr>
      <dsp:spPr>
        <a:xfrm>
          <a:off x="1642728" y="5210709"/>
          <a:ext cx="3083649" cy="9401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QIROLNING CHEKLANMAGAN HOKIMIYATI TO‘G‘RISIDAGI G‘OYA SHAKLLANDI</a:t>
          </a:r>
          <a:endParaRPr lang="ru-RU" sz="17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2728" y="5210709"/>
        <a:ext cx="3083649" cy="940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CB18D-7E91-4DF3-BE18-657C6CFD84A8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492BC-7A46-4AAD-ACC7-42251FD06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06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>
            <a:extLst>
              <a:ext uri="{FF2B5EF4-FFF2-40B4-BE49-F238E27FC236}">
                <a16:creationId xmlns:a16="http://schemas.microsoft.com/office/drawing/2014/main" id="{1152C218-2928-492F-8814-A0839323B0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8E5A757-A803-4E03-B6DF-EAD95875A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879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756" dirty="0"/>
          </a:p>
        </p:txBody>
      </p:sp>
      <p:sp>
        <p:nvSpPr>
          <p:cNvPr id="62468" name="Номер слайда 3">
            <a:extLst>
              <a:ext uri="{FF2B5EF4-FFF2-40B4-BE49-F238E27FC236}">
                <a16:creationId xmlns:a16="http://schemas.microsoft.com/office/drawing/2014/main" id="{18239229-E645-4DDA-8950-767AEADAE5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9pPr>
          </a:lstStyle>
          <a:p>
            <a:pPr marL="0" marR="0" lvl="0" indent="0" algn="r" defTabSz="574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C78259-ECA9-44BA-948E-EE90E050900B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74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>
            <a:extLst>
              <a:ext uri="{FF2B5EF4-FFF2-40B4-BE49-F238E27FC236}">
                <a16:creationId xmlns:a16="http://schemas.microsoft.com/office/drawing/2014/main" id="{1152C218-2928-492F-8814-A0839323B0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8E5A757-A803-4E03-B6DF-EAD95875A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879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756" dirty="0"/>
          </a:p>
        </p:txBody>
      </p:sp>
      <p:sp>
        <p:nvSpPr>
          <p:cNvPr id="62468" name="Номер слайда 3">
            <a:extLst>
              <a:ext uri="{FF2B5EF4-FFF2-40B4-BE49-F238E27FC236}">
                <a16:creationId xmlns:a16="http://schemas.microsoft.com/office/drawing/2014/main" id="{18239229-E645-4DDA-8950-767AEADAE5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9pPr>
          </a:lstStyle>
          <a:p>
            <a:pPr marL="0" marR="0" lvl="0" indent="0" algn="r" defTabSz="574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C78259-ECA9-44BA-948E-EE90E050900B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74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9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6506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58123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006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85071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09131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6789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032430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43034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740920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39073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06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65241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550460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1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0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6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56207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1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0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6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69552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4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4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4119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4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4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23988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92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8248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865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5184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446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139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3755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907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5741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9610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8490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886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01946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462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3044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444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7782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9049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522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4124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83003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1213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70347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8543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3874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3317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0320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9926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75428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036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611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5254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7341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0608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053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049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01432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57987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48554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7621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297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41686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164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89405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6059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81271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1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0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6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8009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1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0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6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95468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4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4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79690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4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4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4497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5582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801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2071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7298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750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8943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05134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8633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7549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7510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4576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095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6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1663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41708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173043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66691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47494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54848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7225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81658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98402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61442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23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4633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66707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41864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203551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0643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766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39000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41410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45836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48250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5928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84374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9008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18363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47379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636798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8382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80898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78373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6898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03794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117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/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hyperlink" Target="https://www.facebook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53BB1-A17B-4A47-AB10-61D0BE465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064" y="278891"/>
            <a:ext cx="10363872" cy="819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145C0-6358-4047-AE10-1296A2051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064" y="1219725"/>
            <a:ext cx="10363872" cy="4626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9D8DB4E-9A5E-4CA4-8148-D27CA3C6656F}"/>
              </a:ext>
            </a:extLst>
          </p:cNvPr>
          <p:cNvSpPr txBox="1">
            <a:spLocks/>
          </p:cNvSpPr>
          <p:nvPr userDrawn="1"/>
        </p:nvSpPr>
        <p:spPr>
          <a:xfrm>
            <a:off x="8434930" y="6304265"/>
            <a:ext cx="2160821" cy="307760"/>
          </a:xfrm>
          <a:prstGeom prst="rect">
            <a:avLst/>
          </a:prstGeom>
        </p:spPr>
        <p:txBody>
          <a:bodyPr lIns="121906" tIns="60952" rIns="121906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i9 presentation to Joe Smith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728C36-19E8-4EF0-A65F-3E8E87E2FC5C}"/>
              </a:ext>
            </a:extLst>
          </p:cNvPr>
          <p:cNvSpPr txBox="1">
            <a:spLocks/>
          </p:cNvSpPr>
          <p:nvPr userDrawn="1"/>
        </p:nvSpPr>
        <p:spPr>
          <a:xfrm>
            <a:off x="816611" y="6293502"/>
            <a:ext cx="137781" cy="329291"/>
          </a:xfrm>
          <a:prstGeom prst="rect">
            <a:avLst/>
          </a:prstGeom>
        </p:spPr>
        <p:txBody>
          <a:bodyPr wrap="none" lIns="121906" tIns="60952" rIns="121906" bIns="60952" anchor="ctr"/>
          <a:lstStyle>
            <a:lvl1pPr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9pPr>
          </a:lstStyle>
          <a:p>
            <a:pPr algn="ctr" defTabSz="1935419" eaLnBrk="1" hangingPunct="1">
              <a:defRPr/>
            </a:pPr>
            <a:fld id="{EA720E1D-9518-4AB8-996F-4BC58C6801AB}" type="slidenum">
              <a:rPr lang="en-US" altLang="ru-RU" sz="1058" smtClean="0">
                <a:solidFill>
                  <a:srgbClr val="9A999B"/>
                </a:solidFill>
              </a:rPr>
              <a:pPr algn="ctr" defTabSz="1935419" eaLnBrk="1" hangingPunct="1">
                <a:defRPr/>
              </a:pPr>
              <a:t>‹#›</a:t>
            </a:fld>
            <a:endParaRPr lang="en-US" altLang="ru-RU" sz="1058">
              <a:solidFill>
                <a:srgbClr val="9A999B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2869A4-10CE-4F6F-A8F4-B8BB93463927}"/>
              </a:ext>
            </a:extLst>
          </p:cNvPr>
          <p:cNvSpPr/>
          <p:nvPr/>
        </p:nvSpPr>
        <p:spPr>
          <a:xfrm>
            <a:off x="719155" y="6290140"/>
            <a:ext cx="33269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C9C43D-C7E4-4C8B-806D-142916C7464D}"/>
              </a:ext>
            </a:extLst>
          </p:cNvPr>
          <p:cNvSpPr/>
          <p:nvPr/>
        </p:nvSpPr>
        <p:spPr>
          <a:xfrm>
            <a:off x="282286" y="6290140"/>
            <a:ext cx="33269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AA536CF5-49DE-42A0-AF9C-1742FAC7B316}"/>
              </a:ext>
            </a:extLst>
          </p:cNvPr>
          <p:cNvSpPr/>
          <p:nvPr/>
        </p:nvSpPr>
        <p:spPr>
          <a:xfrm rot="2700000">
            <a:off x="426793" y="6411100"/>
            <a:ext cx="90724" cy="9073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7EB67D-C095-4B4C-8134-0D9A51CD6027}"/>
              </a:ext>
            </a:extLst>
          </p:cNvPr>
          <p:cNvSpPr/>
          <p:nvPr/>
        </p:nvSpPr>
        <p:spPr>
          <a:xfrm rot="10800000">
            <a:off x="1152663" y="6290140"/>
            <a:ext cx="33605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DAF964B9-06D6-48F9-B4D3-C74775EE8F6D}"/>
              </a:ext>
            </a:extLst>
          </p:cNvPr>
          <p:cNvSpPr/>
          <p:nvPr/>
        </p:nvSpPr>
        <p:spPr>
          <a:xfrm rot="13500000">
            <a:off x="1253483" y="6411100"/>
            <a:ext cx="90724" cy="9073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DA9C02B-E9B7-42D4-8D31-AFC9B79B3C8C}"/>
              </a:ext>
            </a:extLst>
          </p:cNvPr>
          <p:cNvSpPr>
            <a:spLocks/>
          </p:cNvSpPr>
          <p:nvPr/>
        </p:nvSpPr>
        <p:spPr bwMode="auto">
          <a:xfrm>
            <a:off x="10834347" y="6390943"/>
            <a:ext cx="63851" cy="13776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121906" tIns="60952" rIns="121906" bIns="60952"/>
          <a:lstStyle/>
          <a:p>
            <a:pPr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B307E76B-615B-40F6-A219-DC99B70C2EBE}"/>
              </a:ext>
            </a:extLst>
          </p:cNvPr>
          <p:cNvSpPr>
            <a:spLocks noEditPoints="1"/>
          </p:cNvSpPr>
          <p:nvPr/>
        </p:nvSpPr>
        <p:spPr bwMode="auto">
          <a:xfrm>
            <a:off x="11230890" y="6387585"/>
            <a:ext cx="141142" cy="137764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121906" tIns="60952" rIns="121906" bIns="60952"/>
          <a:lstStyle/>
          <a:p>
            <a:pPr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E4C7FA86-ED8C-4794-ABEF-3F0C2EBCB79A}"/>
              </a:ext>
            </a:extLst>
          </p:cNvPr>
          <p:cNvSpPr>
            <a:spLocks/>
          </p:cNvSpPr>
          <p:nvPr/>
        </p:nvSpPr>
        <p:spPr bwMode="auto">
          <a:xfrm>
            <a:off x="11661038" y="6401025"/>
            <a:ext cx="154584" cy="12432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121906" tIns="60952" rIns="121906" bIns="60952"/>
          <a:lstStyle/>
          <a:p>
            <a:pPr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547A5A-913E-40C1-8917-F247380385C7}"/>
              </a:ext>
            </a:extLst>
          </p:cNvPr>
          <p:cNvSpPr/>
          <p:nvPr userDrawn="1"/>
        </p:nvSpPr>
        <p:spPr>
          <a:xfrm>
            <a:off x="11136795" y="6290140"/>
            <a:ext cx="33269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866586-2A76-4D07-82CB-68C07B3CF1F8}"/>
              </a:ext>
            </a:extLst>
          </p:cNvPr>
          <p:cNvSpPr/>
          <p:nvPr userDrawn="1"/>
        </p:nvSpPr>
        <p:spPr>
          <a:xfrm>
            <a:off x="10699926" y="6290140"/>
            <a:ext cx="33269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B17C6-A7BA-45D8-A652-1D60E4C0B994}"/>
              </a:ext>
            </a:extLst>
          </p:cNvPr>
          <p:cNvSpPr/>
          <p:nvPr userDrawn="1"/>
        </p:nvSpPr>
        <p:spPr>
          <a:xfrm rot="10800000">
            <a:off x="11570303" y="6290140"/>
            <a:ext cx="332691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/>
          </a:p>
        </p:txBody>
      </p:sp>
      <p:sp>
        <p:nvSpPr>
          <p:cNvPr id="18" name="Rectangle 17">
            <a:hlinkClick r:id="rId59"/>
            <a:extLst>
              <a:ext uri="{FF2B5EF4-FFF2-40B4-BE49-F238E27FC236}">
                <a16:creationId xmlns:a16="http://schemas.microsoft.com/office/drawing/2014/main" id="{217C0DE5-2FFD-45FC-B186-C476597077A0}"/>
              </a:ext>
            </a:extLst>
          </p:cNvPr>
          <p:cNvSpPr/>
          <p:nvPr userDrawn="1"/>
        </p:nvSpPr>
        <p:spPr>
          <a:xfrm>
            <a:off x="10659598" y="6253179"/>
            <a:ext cx="403264" cy="40321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  <p:sp>
        <p:nvSpPr>
          <p:cNvPr id="25" name="Rectangle 24">
            <a:hlinkClick r:id="rId60"/>
            <a:extLst>
              <a:ext uri="{FF2B5EF4-FFF2-40B4-BE49-F238E27FC236}">
                <a16:creationId xmlns:a16="http://schemas.microsoft.com/office/drawing/2014/main" id="{3847D750-E231-47C2-870B-8F6B4FAA8819}"/>
              </a:ext>
            </a:extLst>
          </p:cNvPr>
          <p:cNvSpPr/>
          <p:nvPr userDrawn="1"/>
        </p:nvSpPr>
        <p:spPr>
          <a:xfrm>
            <a:off x="11093108" y="6253179"/>
            <a:ext cx="403264" cy="40321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  <p:sp>
        <p:nvSpPr>
          <p:cNvPr id="26" name="Rectangle 25">
            <a:hlinkClick r:id="rId61"/>
            <a:extLst>
              <a:ext uri="{FF2B5EF4-FFF2-40B4-BE49-F238E27FC236}">
                <a16:creationId xmlns:a16="http://schemas.microsoft.com/office/drawing/2014/main" id="{85E37935-DD8E-44F8-BEDD-EDC9A9888B08}"/>
              </a:ext>
            </a:extLst>
          </p:cNvPr>
          <p:cNvSpPr/>
          <p:nvPr userDrawn="1"/>
        </p:nvSpPr>
        <p:spPr>
          <a:xfrm>
            <a:off x="11536698" y="6253179"/>
            <a:ext cx="403264" cy="40321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  <p:sp>
        <p:nvSpPr>
          <p:cNvPr id="27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81E18C9-5FAA-4BC1-A18D-1D919BECA6CD}"/>
              </a:ext>
            </a:extLst>
          </p:cNvPr>
          <p:cNvSpPr/>
          <p:nvPr userDrawn="1"/>
        </p:nvSpPr>
        <p:spPr>
          <a:xfrm>
            <a:off x="1125778" y="6259899"/>
            <a:ext cx="403264" cy="40321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C99E2F6-21DA-41B1-85BA-2F7A854AC3CC}"/>
              </a:ext>
            </a:extLst>
          </p:cNvPr>
          <p:cNvSpPr/>
          <p:nvPr userDrawn="1"/>
        </p:nvSpPr>
        <p:spPr>
          <a:xfrm>
            <a:off x="248679" y="6249818"/>
            <a:ext cx="403264" cy="40321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</p:spTree>
    <p:extLst>
      <p:ext uri="{BB962C8B-B14F-4D97-AF65-F5344CB8AC3E}">
        <p14:creationId xmlns:p14="http://schemas.microsoft.com/office/powerpoint/2010/main" val="47011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lvl1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2pPr>
      <a:lvl3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3pPr>
      <a:lvl4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4pPr>
      <a:lvl5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5pPr>
      <a:lvl6pPr marL="967710" algn="ctr" defTabSz="1216357" rtl="0" fontAlgn="base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6pPr>
      <a:lvl7pPr marL="1935419" algn="ctr" defTabSz="1216357" rtl="0" fontAlgn="base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7pPr>
      <a:lvl8pPr marL="2903129" algn="ctr" defTabSz="1216357" rtl="0" fontAlgn="base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8pPr>
      <a:lvl9pPr marL="3870838" algn="ctr" defTabSz="1216357" rtl="0" fontAlgn="base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9pPr>
    </p:titleStyle>
    <p:bodyStyle>
      <a:lvl1pPr marL="228487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905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6974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482" kern="800">
          <a:solidFill>
            <a:schemeClr val="tx1"/>
          </a:solidFill>
          <a:latin typeface="+mn-lt"/>
          <a:ea typeface="+mn-ea"/>
          <a:cs typeface="+mn-cs"/>
        </a:defRPr>
      </a:lvl2pPr>
      <a:lvl3pPr marL="685461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82" kern="800">
          <a:solidFill>
            <a:schemeClr val="tx1"/>
          </a:solidFill>
          <a:latin typeface="+mn-lt"/>
          <a:ea typeface="+mn-ea"/>
          <a:cs typeface="+mn-cs"/>
        </a:defRPr>
      </a:lvl3pPr>
      <a:lvl4pPr marL="913948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482" kern="800">
          <a:solidFill>
            <a:schemeClr val="tx1"/>
          </a:solidFill>
          <a:latin typeface="+mn-lt"/>
          <a:ea typeface="+mn-ea"/>
          <a:cs typeface="+mn-cs"/>
        </a:defRPr>
      </a:lvl4pPr>
      <a:lvl5pPr marL="1142435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482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5B157E-2E21-45E9-BEE4-4EAEE39D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064" y="278891"/>
            <a:ext cx="10363872" cy="819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83E58-67CA-43E8-BE77-7EA196BC9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064" y="1219725"/>
            <a:ext cx="10363872" cy="4626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841F16-94E8-4CCB-9D9E-EDD2CA106C0E}"/>
              </a:ext>
            </a:extLst>
          </p:cNvPr>
          <p:cNvSpPr txBox="1">
            <a:spLocks/>
          </p:cNvSpPr>
          <p:nvPr userDrawn="1"/>
        </p:nvSpPr>
        <p:spPr>
          <a:xfrm>
            <a:off x="8434930" y="6304265"/>
            <a:ext cx="2160821" cy="307760"/>
          </a:xfrm>
          <a:prstGeom prst="rect">
            <a:avLst/>
          </a:prstGeom>
        </p:spPr>
        <p:txBody>
          <a:bodyPr lIns="121906" tIns="60952" rIns="121906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i9 presentation to Joe Smith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97719B-87E2-4F4E-9DC5-2C94FCBB83F4}"/>
              </a:ext>
            </a:extLst>
          </p:cNvPr>
          <p:cNvSpPr txBox="1">
            <a:spLocks/>
          </p:cNvSpPr>
          <p:nvPr userDrawn="1"/>
        </p:nvSpPr>
        <p:spPr>
          <a:xfrm>
            <a:off x="816611" y="6293502"/>
            <a:ext cx="137781" cy="329291"/>
          </a:xfrm>
          <a:prstGeom prst="rect">
            <a:avLst/>
          </a:prstGeom>
        </p:spPr>
        <p:txBody>
          <a:bodyPr wrap="none" lIns="121906" tIns="60952" rIns="121906" bIns="60952" anchor="ctr"/>
          <a:lstStyle>
            <a:lvl1pPr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9pPr>
          </a:lstStyle>
          <a:p>
            <a:pPr algn="ctr" defTabSz="1935419" eaLnBrk="1" hangingPunct="1">
              <a:defRPr/>
            </a:pPr>
            <a:fld id="{BA9C960A-BA06-4529-973D-6B2B70C2D038}" type="slidenum">
              <a:rPr lang="en-US" altLang="ru-RU" sz="1058" smtClean="0">
                <a:solidFill>
                  <a:srgbClr val="9A999B"/>
                </a:solidFill>
              </a:rPr>
              <a:pPr algn="ctr" defTabSz="1935419" eaLnBrk="1" hangingPunct="1">
                <a:defRPr/>
              </a:pPr>
              <a:t>‹#›</a:t>
            </a:fld>
            <a:endParaRPr lang="en-US" altLang="ru-RU" sz="1058">
              <a:solidFill>
                <a:srgbClr val="9A999B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666C1E-6EF3-40B2-9720-0CBD3E4E9112}"/>
              </a:ext>
            </a:extLst>
          </p:cNvPr>
          <p:cNvSpPr/>
          <p:nvPr/>
        </p:nvSpPr>
        <p:spPr>
          <a:xfrm>
            <a:off x="719155" y="6290140"/>
            <a:ext cx="33269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4B2CD6-0475-4583-A978-B69F0A2305C7}"/>
              </a:ext>
            </a:extLst>
          </p:cNvPr>
          <p:cNvSpPr/>
          <p:nvPr/>
        </p:nvSpPr>
        <p:spPr>
          <a:xfrm>
            <a:off x="282286" y="6290140"/>
            <a:ext cx="33269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54204496-0A27-4531-B869-FE2168358D99}"/>
              </a:ext>
            </a:extLst>
          </p:cNvPr>
          <p:cNvSpPr/>
          <p:nvPr/>
        </p:nvSpPr>
        <p:spPr>
          <a:xfrm rot="2700000">
            <a:off x="426793" y="6411100"/>
            <a:ext cx="90724" cy="9073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A18E0F-32C1-40D8-AD8A-AD8240DE993C}"/>
              </a:ext>
            </a:extLst>
          </p:cNvPr>
          <p:cNvSpPr/>
          <p:nvPr/>
        </p:nvSpPr>
        <p:spPr>
          <a:xfrm rot="10800000">
            <a:off x="1152663" y="6290140"/>
            <a:ext cx="33605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D9EAD80-6EFB-4B97-8D83-A7CF0632CF94}"/>
              </a:ext>
            </a:extLst>
          </p:cNvPr>
          <p:cNvSpPr/>
          <p:nvPr/>
        </p:nvSpPr>
        <p:spPr>
          <a:xfrm rot="13500000">
            <a:off x="1253483" y="6411100"/>
            <a:ext cx="90724" cy="9073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668BE244-0B35-4F38-B5D7-726A12FD56C6}"/>
              </a:ext>
            </a:extLst>
          </p:cNvPr>
          <p:cNvSpPr>
            <a:spLocks/>
          </p:cNvSpPr>
          <p:nvPr/>
        </p:nvSpPr>
        <p:spPr bwMode="auto">
          <a:xfrm>
            <a:off x="10834347" y="6390943"/>
            <a:ext cx="63851" cy="13776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121906" tIns="60952" rIns="121906" bIns="60952"/>
          <a:lstStyle/>
          <a:p>
            <a:pPr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72F15671-7EC5-4AC2-854B-66AB95E40897}"/>
              </a:ext>
            </a:extLst>
          </p:cNvPr>
          <p:cNvSpPr>
            <a:spLocks noEditPoints="1"/>
          </p:cNvSpPr>
          <p:nvPr/>
        </p:nvSpPr>
        <p:spPr bwMode="auto">
          <a:xfrm>
            <a:off x="11230890" y="6387585"/>
            <a:ext cx="141142" cy="137764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121906" tIns="60952" rIns="121906" bIns="60952"/>
          <a:lstStyle/>
          <a:p>
            <a:pPr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0880ABFF-46B8-4149-954C-3795325EB895}"/>
              </a:ext>
            </a:extLst>
          </p:cNvPr>
          <p:cNvSpPr>
            <a:spLocks/>
          </p:cNvSpPr>
          <p:nvPr/>
        </p:nvSpPr>
        <p:spPr bwMode="auto">
          <a:xfrm>
            <a:off x="11661038" y="6401025"/>
            <a:ext cx="154584" cy="12432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121906" tIns="60952" rIns="121906" bIns="60952"/>
          <a:lstStyle/>
          <a:p>
            <a:pPr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754ECE-30B2-464F-8372-A0114DCC4DC3}"/>
              </a:ext>
            </a:extLst>
          </p:cNvPr>
          <p:cNvSpPr/>
          <p:nvPr userDrawn="1"/>
        </p:nvSpPr>
        <p:spPr>
          <a:xfrm>
            <a:off x="11136795" y="6290140"/>
            <a:ext cx="33269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0759E5-FC68-4A88-943E-906A46F29BB4}"/>
              </a:ext>
            </a:extLst>
          </p:cNvPr>
          <p:cNvSpPr/>
          <p:nvPr userDrawn="1"/>
        </p:nvSpPr>
        <p:spPr>
          <a:xfrm>
            <a:off x="10699926" y="6290140"/>
            <a:ext cx="332693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77E83A3-619B-4452-A16C-3BAD9E348EF2}"/>
              </a:ext>
            </a:extLst>
          </p:cNvPr>
          <p:cNvSpPr/>
          <p:nvPr userDrawn="1"/>
        </p:nvSpPr>
        <p:spPr>
          <a:xfrm rot="10800000">
            <a:off x="11570303" y="6290140"/>
            <a:ext cx="332691" cy="332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/>
          </a:p>
        </p:txBody>
      </p:sp>
      <p:sp>
        <p:nvSpPr>
          <p:cNvPr id="18" name="Rectangle 17">
            <a:hlinkClick r:id="rId59"/>
            <a:extLst>
              <a:ext uri="{FF2B5EF4-FFF2-40B4-BE49-F238E27FC236}">
                <a16:creationId xmlns:a16="http://schemas.microsoft.com/office/drawing/2014/main" id="{FA79A03F-3BF9-4E4A-870C-BEA1C482F9E7}"/>
              </a:ext>
            </a:extLst>
          </p:cNvPr>
          <p:cNvSpPr/>
          <p:nvPr userDrawn="1"/>
        </p:nvSpPr>
        <p:spPr>
          <a:xfrm>
            <a:off x="10659598" y="6253179"/>
            <a:ext cx="403264" cy="40321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  <p:sp>
        <p:nvSpPr>
          <p:cNvPr id="25" name="Rectangle 24">
            <a:hlinkClick r:id="rId60"/>
            <a:extLst>
              <a:ext uri="{FF2B5EF4-FFF2-40B4-BE49-F238E27FC236}">
                <a16:creationId xmlns:a16="http://schemas.microsoft.com/office/drawing/2014/main" id="{C74C8126-658D-400A-81DC-1B9239373DA9}"/>
              </a:ext>
            </a:extLst>
          </p:cNvPr>
          <p:cNvSpPr/>
          <p:nvPr userDrawn="1"/>
        </p:nvSpPr>
        <p:spPr>
          <a:xfrm>
            <a:off x="11093108" y="6253179"/>
            <a:ext cx="403264" cy="40321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  <p:sp>
        <p:nvSpPr>
          <p:cNvPr id="26" name="Rectangle 25">
            <a:hlinkClick r:id="rId61"/>
            <a:extLst>
              <a:ext uri="{FF2B5EF4-FFF2-40B4-BE49-F238E27FC236}">
                <a16:creationId xmlns:a16="http://schemas.microsoft.com/office/drawing/2014/main" id="{C1737B68-AFB2-45CC-8899-4093E97CEED7}"/>
              </a:ext>
            </a:extLst>
          </p:cNvPr>
          <p:cNvSpPr/>
          <p:nvPr userDrawn="1"/>
        </p:nvSpPr>
        <p:spPr>
          <a:xfrm>
            <a:off x="11536698" y="6253179"/>
            <a:ext cx="403264" cy="40321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  <p:sp>
        <p:nvSpPr>
          <p:cNvPr id="27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55E825C-B098-44E9-B1DD-D7F2FB44DA78}"/>
              </a:ext>
            </a:extLst>
          </p:cNvPr>
          <p:cNvSpPr/>
          <p:nvPr userDrawn="1"/>
        </p:nvSpPr>
        <p:spPr>
          <a:xfrm>
            <a:off x="1125778" y="6259899"/>
            <a:ext cx="403264" cy="40321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94E577F-960A-4881-8F20-6DF643D23621}"/>
              </a:ext>
            </a:extLst>
          </p:cNvPr>
          <p:cNvSpPr/>
          <p:nvPr userDrawn="1"/>
        </p:nvSpPr>
        <p:spPr>
          <a:xfrm>
            <a:off x="248679" y="6249818"/>
            <a:ext cx="403264" cy="40321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4"/>
          </a:p>
        </p:txBody>
      </p:sp>
    </p:spTree>
    <p:extLst>
      <p:ext uri="{BB962C8B-B14F-4D97-AF65-F5344CB8AC3E}">
        <p14:creationId xmlns:p14="http://schemas.microsoft.com/office/powerpoint/2010/main" val="97593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  <p:sldLayoutId id="2147483766" r:id="rId48"/>
    <p:sldLayoutId id="2147483767" r:id="rId49"/>
    <p:sldLayoutId id="2147483768" r:id="rId50"/>
    <p:sldLayoutId id="2147483769" r:id="rId51"/>
    <p:sldLayoutId id="2147483770" r:id="rId52"/>
    <p:sldLayoutId id="2147483771" r:id="rId53"/>
    <p:sldLayoutId id="2147483772" r:id="rId54"/>
    <p:sldLayoutId id="2147483773" r:id="rId55"/>
    <p:sldLayoutId id="2147483774" r:id="rId56"/>
    <p:sldLayoutId id="2147483775" r:id="rId57"/>
  </p:sldLayoutIdLst>
  <p:txStyles>
    <p:titleStyle>
      <a:lvl1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2pPr>
      <a:lvl3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3pPr>
      <a:lvl4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4pPr>
      <a:lvl5pPr algn="ctr" defTabSz="1216357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5pPr>
      <a:lvl6pPr marL="967710" algn="ctr" defTabSz="1216357" rtl="0" fontAlgn="base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6pPr>
      <a:lvl7pPr marL="1935419" algn="ctr" defTabSz="1216357" rtl="0" fontAlgn="base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7pPr>
      <a:lvl8pPr marL="2903129" algn="ctr" defTabSz="1216357" rtl="0" fontAlgn="base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8pPr>
      <a:lvl9pPr marL="3870838" algn="ctr" defTabSz="1216357" rtl="0" fontAlgn="base">
        <a:lnSpc>
          <a:spcPct val="86000"/>
        </a:lnSpc>
        <a:spcBef>
          <a:spcPct val="0"/>
        </a:spcBef>
        <a:spcAft>
          <a:spcPct val="0"/>
        </a:spcAft>
        <a:defRPr sz="2752">
          <a:solidFill>
            <a:schemeClr val="tx1"/>
          </a:solidFill>
          <a:latin typeface="Open Sans Light"/>
        </a:defRPr>
      </a:lvl9pPr>
    </p:titleStyle>
    <p:bodyStyle>
      <a:lvl1pPr marL="228487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905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6974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482" kern="800">
          <a:solidFill>
            <a:schemeClr val="tx1"/>
          </a:solidFill>
          <a:latin typeface="+mn-lt"/>
          <a:ea typeface="+mn-ea"/>
          <a:cs typeface="+mn-cs"/>
        </a:defRPr>
      </a:lvl2pPr>
      <a:lvl3pPr marL="685461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82" kern="800">
          <a:solidFill>
            <a:schemeClr val="tx1"/>
          </a:solidFill>
          <a:latin typeface="+mn-lt"/>
          <a:ea typeface="+mn-ea"/>
          <a:cs typeface="+mn-cs"/>
        </a:defRPr>
      </a:lvl3pPr>
      <a:lvl4pPr marL="913948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482" kern="800">
          <a:solidFill>
            <a:schemeClr val="tx1"/>
          </a:solidFill>
          <a:latin typeface="+mn-lt"/>
          <a:ea typeface="+mn-ea"/>
          <a:cs typeface="+mn-cs"/>
        </a:defRPr>
      </a:lvl4pPr>
      <a:lvl5pPr marL="1142435" indent="-228487" algn="l" defTabSz="1216357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482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01D0B57D-7361-446C-B9D1-0D826F23CD62}"/>
              </a:ext>
            </a:extLst>
          </p:cNvPr>
          <p:cNvSpPr/>
          <p:nvPr/>
        </p:nvSpPr>
        <p:spPr>
          <a:xfrm>
            <a:off x="4108" y="3362"/>
            <a:ext cx="12173705" cy="215719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39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A9C4EF4-BC25-48A4-8260-18FCBF5117F9}"/>
              </a:ext>
            </a:extLst>
          </p:cNvPr>
          <p:cNvSpPr/>
          <p:nvPr/>
        </p:nvSpPr>
        <p:spPr>
          <a:xfrm>
            <a:off x="9677887" y="480497"/>
            <a:ext cx="1753981" cy="127684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39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7B5F6D46-4F8A-44A5-9B80-6AAB2B6430EE}"/>
              </a:ext>
            </a:extLst>
          </p:cNvPr>
          <p:cNvSpPr/>
          <p:nvPr/>
        </p:nvSpPr>
        <p:spPr>
          <a:xfrm>
            <a:off x="9677887" y="480497"/>
            <a:ext cx="1753981" cy="127684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39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56379D94-4459-4C1E-B740-CDDEB995C30D}"/>
              </a:ext>
            </a:extLst>
          </p:cNvPr>
          <p:cNvSpPr txBox="1"/>
          <p:nvPr/>
        </p:nvSpPr>
        <p:spPr>
          <a:xfrm>
            <a:off x="9677886" y="752666"/>
            <a:ext cx="1717021" cy="685276"/>
          </a:xfrm>
          <a:prstGeom prst="rect">
            <a:avLst/>
          </a:prstGeom>
        </p:spPr>
        <p:txBody>
          <a:bodyPr lIns="0" tIns="33552" rIns="0" bIns="0">
            <a:spAutoFit/>
          </a:bodyPr>
          <a:lstStyle/>
          <a:p>
            <a:pPr algn="ctr" defTabSz="1218939">
              <a:spcBef>
                <a:spcPts val="265"/>
              </a:spcBef>
              <a:defRPr/>
            </a:pPr>
            <a:r>
              <a:rPr lang="en-US" sz="4233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ru-RU" sz="423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uz-Latn-UZ" sz="4233" b="1" spc="21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233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29429A5C-BF8B-4860-8786-431CA51E97D3}"/>
              </a:ext>
            </a:extLst>
          </p:cNvPr>
          <p:cNvSpPr txBox="1">
            <a:spLocks/>
          </p:cNvSpPr>
          <p:nvPr/>
        </p:nvSpPr>
        <p:spPr>
          <a:xfrm>
            <a:off x="1835374" y="389057"/>
            <a:ext cx="7429221" cy="1138567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>
                <a:solidFill>
                  <a:sysClr val="window" lastClr="FFFFFF"/>
                </a:solidFill>
              </a:rPr>
              <a:t>Jahon</a:t>
            </a:r>
            <a:r>
              <a:rPr lang="en-US" sz="7196" kern="0" spc="-148" dirty="0">
                <a:solidFill>
                  <a:sysClr val="window" lastClr="FFFFFF"/>
                </a:solidFill>
              </a:rPr>
              <a:t> </a:t>
            </a:r>
            <a:r>
              <a:rPr lang="en-US" sz="7196" kern="0" spc="11" dirty="0" err="1">
                <a:solidFill>
                  <a:sysClr val="window" lastClr="FFFFFF"/>
                </a:solidFill>
              </a:rPr>
              <a:t>tarixi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61447" name="object 11">
            <a:extLst>
              <a:ext uri="{FF2B5EF4-FFF2-40B4-BE49-F238E27FC236}">
                <a16:creationId xmlns:a16="http://schemas.microsoft.com/office/drawing/2014/main" id="{98F03703-4429-4E5F-BE83-0B790A9CE365}"/>
              </a:ext>
            </a:extLst>
          </p:cNvPr>
          <p:cNvSpPr>
            <a:spLocks/>
          </p:cNvSpPr>
          <p:nvPr/>
        </p:nvSpPr>
        <p:spPr bwMode="auto">
          <a:xfrm>
            <a:off x="1109586" y="903873"/>
            <a:ext cx="131046" cy="369613"/>
          </a:xfrm>
          <a:custGeom>
            <a:avLst/>
            <a:gdLst>
              <a:gd name="T0" fmla="*/ 31675 w 61595"/>
              <a:gd name="T1" fmla="*/ 0 h 174625"/>
              <a:gd name="T2" fmla="*/ 19357 w 61595"/>
              <a:gd name="T3" fmla="*/ 2110 h 174625"/>
              <a:gd name="T4" fmla="*/ 9288 w 61595"/>
              <a:gd name="T5" fmla="*/ 7860 h 174625"/>
              <a:gd name="T6" fmla="*/ 2494 w 61595"/>
              <a:gd name="T7" fmla="*/ 16382 h 174625"/>
              <a:gd name="T8" fmla="*/ 0 w 61595"/>
              <a:gd name="T9" fmla="*/ 26804 h 174625"/>
              <a:gd name="T10" fmla="*/ 0 w 61595"/>
              <a:gd name="T11" fmla="*/ 147501 h 174625"/>
              <a:gd name="T12" fmla="*/ 2493 w 61595"/>
              <a:gd name="T13" fmla="*/ 157936 h 174625"/>
              <a:gd name="T14" fmla="*/ 9285 w 61595"/>
              <a:gd name="T15" fmla="*/ 166467 h 174625"/>
              <a:gd name="T16" fmla="*/ 19354 w 61595"/>
              <a:gd name="T17" fmla="*/ 172224 h 174625"/>
              <a:gd name="T18" fmla="*/ 31675 w 61595"/>
              <a:gd name="T19" fmla="*/ 174336 h 174625"/>
              <a:gd name="T20" fmla="*/ 43991 w 61595"/>
              <a:gd name="T21" fmla="*/ 172224 h 174625"/>
              <a:gd name="T22" fmla="*/ 54060 w 61595"/>
              <a:gd name="T23" fmla="*/ 166467 h 174625"/>
              <a:gd name="T24" fmla="*/ 60854 w 61595"/>
              <a:gd name="T25" fmla="*/ 157936 h 174625"/>
              <a:gd name="T26" fmla="*/ 61234 w 61595"/>
              <a:gd name="T27" fmla="*/ 156347 h 174625"/>
              <a:gd name="T28" fmla="*/ 25919 w 61595"/>
              <a:gd name="T29" fmla="*/ 156347 h 174625"/>
              <a:gd name="T30" fmla="*/ 21235 w 61595"/>
              <a:gd name="T31" fmla="*/ 152383 h 174625"/>
              <a:gd name="T32" fmla="*/ 21235 w 61595"/>
              <a:gd name="T33" fmla="*/ 21941 h 174625"/>
              <a:gd name="T34" fmla="*/ 25919 w 61595"/>
              <a:gd name="T35" fmla="*/ 17984 h 174625"/>
              <a:gd name="T36" fmla="*/ 61237 w 61595"/>
              <a:gd name="T37" fmla="*/ 17984 h 174625"/>
              <a:gd name="T38" fmla="*/ 60854 w 61595"/>
              <a:gd name="T39" fmla="*/ 16382 h 174625"/>
              <a:gd name="T40" fmla="*/ 54060 w 61595"/>
              <a:gd name="T41" fmla="*/ 7860 h 174625"/>
              <a:gd name="T42" fmla="*/ 43991 w 61595"/>
              <a:gd name="T43" fmla="*/ 2110 h 174625"/>
              <a:gd name="T44" fmla="*/ 31675 w 61595"/>
              <a:gd name="T45" fmla="*/ 0 h 174625"/>
              <a:gd name="T46" fmla="*/ 61237 w 61595"/>
              <a:gd name="T47" fmla="*/ 17984 h 174625"/>
              <a:gd name="T48" fmla="*/ 37427 w 61595"/>
              <a:gd name="T49" fmla="*/ 17984 h 174625"/>
              <a:gd name="T50" fmla="*/ 42113 w 61595"/>
              <a:gd name="T51" fmla="*/ 21941 h 174625"/>
              <a:gd name="T52" fmla="*/ 42113 w 61595"/>
              <a:gd name="T53" fmla="*/ 152383 h 174625"/>
              <a:gd name="T54" fmla="*/ 37427 w 61595"/>
              <a:gd name="T55" fmla="*/ 156347 h 174625"/>
              <a:gd name="T56" fmla="*/ 61234 w 61595"/>
              <a:gd name="T57" fmla="*/ 156347 h 174625"/>
              <a:gd name="T58" fmla="*/ 63345 w 61595"/>
              <a:gd name="T59" fmla="*/ 147501 h 174625"/>
              <a:gd name="T60" fmla="*/ 63345 w 61595"/>
              <a:gd name="T61" fmla="*/ 26804 h 174625"/>
              <a:gd name="T62" fmla="*/ 61237 w 61595"/>
              <a:gd name="T63" fmla="*/ 17984 h 1746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1595" h="174625">
                <a:moveTo>
                  <a:pt x="30553" y="0"/>
                </a:moveTo>
                <a:lnTo>
                  <a:pt x="18673" y="2110"/>
                </a:lnTo>
                <a:lnTo>
                  <a:pt x="8960" y="7860"/>
                </a:lnTo>
                <a:lnTo>
                  <a:pt x="2405" y="16382"/>
                </a:lnTo>
                <a:lnTo>
                  <a:pt x="0" y="26804"/>
                </a:lnTo>
                <a:lnTo>
                  <a:pt x="0" y="147501"/>
                </a:lnTo>
                <a:lnTo>
                  <a:pt x="2404" y="157936"/>
                </a:lnTo>
                <a:lnTo>
                  <a:pt x="8957" y="166467"/>
                </a:lnTo>
                <a:lnTo>
                  <a:pt x="18670" y="172224"/>
                </a:lnTo>
                <a:lnTo>
                  <a:pt x="30553" y="174336"/>
                </a:lnTo>
                <a:lnTo>
                  <a:pt x="42434" y="172224"/>
                </a:lnTo>
                <a:lnTo>
                  <a:pt x="52146" y="166467"/>
                </a:lnTo>
                <a:lnTo>
                  <a:pt x="58699" y="157936"/>
                </a:lnTo>
                <a:lnTo>
                  <a:pt x="59065" y="156347"/>
                </a:lnTo>
                <a:lnTo>
                  <a:pt x="25002" y="156347"/>
                </a:lnTo>
                <a:lnTo>
                  <a:pt x="20483" y="152383"/>
                </a:lnTo>
                <a:lnTo>
                  <a:pt x="20483" y="21941"/>
                </a:lnTo>
                <a:lnTo>
                  <a:pt x="25002" y="17984"/>
                </a:lnTo>
                <a:lnTo>
                  <a:pt x="59068" y="17984"/>
                </a:lnTo>
                <a:lnTo>
                  <a:pt x="58699" y="16382"/>
                </a:lnTo>
                <a:lnTo>
                  <a:pt x="52146" y="7860"/>
                </a:lnTo>
                <a:lnTo>
                  <a:pt x="42434" y="2110"/>
                </a:lnTo>
                <a:lnTo>
                  <a:pt x="30553" y="0"/>
                </a:lnTo>
                <a:close/>
              </a:path>
              <a:path w="61595" h="174625">
                <a:moveTo>
                  <a:pt x="59068" y="17984"/>
                </a:moveTo>
                <a:lnTo>
                  <a:pt x="36104" y="17984"/>
                </a:lnTo>
                <a:lnTo>
                  <a:pt x="40622" y="21941"/>
                </a:lnTo>
                <a:lnTo>
                  <a:pt x="40622" y="152383"/>
                </a:lnTo>
                <a:lnTo>
                  <a:pt x="36104" y="156347"/>
                </a:lnTo>
                <a:lnTo>
                  <a:pt x="59065" y="156347"/>
                </a:lnTo>
                <a:lnTo>
                  <a:pt x="61103" y="147501"/>
                </a:lnTo>
                <a:lnTo>
                  <a:pt x="61103" y="26804"/>
                </a:lnTo>
                <a:lnTo>
                  <a:pt x="59068" y="17984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216357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28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61448" name="object 12">
            <a:extLst>
              <a:ext uri="{FF2B5EF4-FFF2-40B4-BE49-F238E27FC236}">
                <a16:creationId xmlns:a16="http://schemas.microsoft.com/office/drawing/2014/main" id="{2638CE3A-0CD1-4A1D-B15F-1B5B9381D636}"/>
              </a:ext>
            </a:extLst>
          </p:cNvPr>
          <p:cNvSpPr>
            <a:spLocks/>
          </p:cNvSpPr>
          <p:nvPr/>
        </p:nvSpPr>
        <p:spPr bwMode="auto">
          <a:xfrm>
            <a:off x="928140" y="903873"/>
            <a:ext cx="131046" cy="369613"/>
          </a:xfrm>
          <a:custGeom>
            <a:avLst/>
            <a:gdLst>
              <a:gd name="T0" fmla="*/ 31675 w 61595"/>
              <a:gd name="T1" fmla="*/ 0 h 174625"/>
              <a:gd name="T2" fmla="*/ 19355 w 61595"/>
              <a:gd name="T3" fmla="*/ 2110 h 174625"/>
              <a:gd name="T4" fmla="*/ 9286 w 61595"/>
              <a:gd name="T5" fmla="*/ 7860 h 174625"/>
              <a:gd name="T6" fmla="*/ 2493 w 61595"/>
              <a:gd name="T7" fmla="*/ 16382 h 174625"/>
              <a:gd name="T8" fmla="*/ 0 w 61595"/>
              <a:gd name="T9" fmla="*/ 26804 h 174625"/>
              <a:gd name="T10" fmla="*/ 0 w 61595"/>
              <a:gd name="T11" fmla="*/ 147501 h 174625"/>
              <a:gd name="T12" fmla="*/ 2493 w 61595"/>
              <a:gd name="T13" fmla="*/ 157936 h 174625"/>
              <a:gd name="T14" fmla="*/ 9286 w 61595"/>
              <a:gd name="T15" fmla="*/ 166467 h 174625"/>
              <a:gd name="T16" fmla="*/ 19355 w 61595"/>
              <a:gd name="T17" fmla="*/ 172224 h 174625"/>
              <a:gd name="T18" fmla="*/ 31675 w 61595"/>
              <a:gd name="T19" fmla="*/ 174336 h 174625"/>
              <a:gd name="T20" fmla="*/ 44003 w 61595"/>
              <a:gd name="T21" fmla="*/ 172224 h 174625"/>
              <a:gd name="T22" fmla="*/ 54082 w 61595"/>
              <a:gd name="T23" fmla="*/ 166467 h 174625"/>
              <a:gd name="T24" fmla="*/ 60884 w 61595"/>
              <a:gd name="T25" fmla="*/ 157936 h 174625"/>
              <a:gd name="T26" fmla="*/ 61263 w 61595"/>
              <a:gd name="T27" fmla="*/ 156347 h 174625"/>
              <a:gd name="T28" fmla="*/ 25919 w 61595"/>
              <a:gd name="T29" fmla="*/ 156347 h 174625"/>
              <a:gd name="T30" fmla="*/ 21235 w 61595"/>
              <a:gd name="T31" fmla="*/ 152383 h 174625"/>
              <a:gd name="T32" fmla="*/ 21235 w 61595"/>
              <a:gd name="T33" fmla="*/ 21941 h 174625"/>
              <a:gd name="T34" fmla="*/ 25915 w 61595"/>
              <a:gd name="T35" fmla="*/ 17984 h 174625"/>
              <a:gd name="T36" fmla="*/ 61267 w 61595"/>
              <a:gd name="T37" fmla="*/ 17984 h 174625"/>
              <a:gd name="T38" fmla="*/ 60884 w 61595"/>
              <a:gd name="T39" fmla="*/ 16382 h 174625"/>
              <a:gd name="T40" fmla="*/ 54082 w 61595"/>
              <a:gd name="T41" fmla="*/ 7860 h 174625"/>
              <a:gd name="T42" fmla="*/ 44003 w 61595"/>
              <a:gd name="T43" fmla="*/ 2110 h 174625"/>
              <a:gd name="T44" fmla="*/ 31675 w 61595"/>
              <a:gd name="T45" fmla="*/ 0 h 174625"/>
              <a:gd name="T46" fmla="*/ 61267 w 61595"/>
              <a:gd name="T47" fmla="*/ 17984 h 174625"/>
              <a:gd name="T48" fmla="*/ 37445 w 61595"/>
              <a:gd name="T49" fmla="*/ 17984 h 174625"/>
              <a:gd name="T50" fmla="*/ 42142 w 61595"/>
              <a:gd name="T51" fmla="*/ 21941 h 174625"/>
              <a:gd name="T52" fmla="*/ 42142 w 61595"/>
              <a:gd name="T53" fmla="*/ 152383 h 174625"/>
              <a:gd name="T54" fmla="*/ 37445 w 61595"/>
              <a:gd name="T55" fmla="*/ 156347 h 174625"/>
              <a:gd name="T56" fmla="*/ 61263 w 61595"/>
              <a:gd name="T57" fmla="*/ 156347 h 174625"/>
              <a:gd name="T58" fmla="*/ 63380 w 61595"/>
              <a:gd name="T59" fmla="*/ 147501 h 174625"/>
              <a:gd name="T60" fmla="*/ 63380 w 61595"/>
              <a:gd name="T61" fmla="*/ 26804 h 174625"/>
              <a:gd name="T62" fmla="*/ 61267 w 61595"/>
              <a:gd name="T63" fmla="*/ 17984 h 1746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1595" h="174625">
                <a:moveTo>
                  <a:pt x="30553" y="0"/>
                </a:moveTo>
                <a:lnTo>
                  <a:pt x="18671" y="2110"/>
                </a:lnTo>
                <a:lnTo>
                  <a:pt x="8958" y="7860"/>
                </a:lnTo>
                <a:lnTo>
                  <a:pt x="2404" y="16382"/>
                </a:lnTo>
                <a:lnTo>
                  <a:pt x="0" y="26804"/>
                </a:lnTo>
                <a:lnTo>
                  <a:pt x="0" y="147501"/>
                </a:lnTo>
                <a:lnTo>
                  <a:pt x="2404" y="157936"/>
                </a:lnTo>
                <a:lnTo>
                  <a:pt x="8958" y="166467"/>
                </a:lnTo>
                <a:lnTo>
                  <a:pt x="18671" y="172224"/>
                </a:lnTo>
                <a:lnTo>
                  <a:pt x="30553" y="174336"/>
                </a:lnTo>
                <a:lnTo>
                  <a:pt x="42445" y="172224"/>
                </a:lnTo>
                <a:lnTo>
                  <a:pt x="52167" y="166467"/>
                </a:lnTo>
                <a:lnTo>
                  <a:pt x="58728" y="157936"/>
                </a:lnTo>
                <a:lnTo>
                  <a:pt x="59094" y="156347"/>
                </a:lnTo>
                <a:lnTo>
                  <a:pt x="25002" y="156347"/>
                </a:lnTo>
                <a:lnTo>
                  <a:pt x="20483" y="152383"/>
                </a:lnTo>
                <a:lnTo>
                  <a:pt x="20483" y="21941"/>
                </a:lnTo>
                <a:lnTo>
                  <a:pt x="24998" y="17984"/>
                </a:lnTo>
                <a:lnTo>
                  <a:pt x="59098" y="17984"/>
                </a:lnTo>
                <a:lnTo>
                  <a:pt x="58728" y="16382"/>
                </a:lnTo>
                <a:lnTo>
                  <a:pt x="52167" y="7860"/>
                </a:lnTo>
                <a:lnTo>
                  <a:pt x="42445" y="2110"/>
                </a:lnTo>
                <a:lnTo>
                  <a:pt x="30553" y="0"/>
                </a:lnTo>
                <a:close/>
              </a:path>
              <a:path w="61595" h="174625">
                <a:moveTo>
                  <a:pt x="59098" y="17984"/>
                </a:moveTo>
                <a:lnTo>
                  <a:pt x="36122" y="17984"/>
                </a:lnTo>
                <a:lnTo>
                  <a:pt x="40651" y="21941"/>
                </a:lnTo>
                <a:lnTo>
                  <a:pt x="40651" y="152383"/>
                </a:lnTo>
                <a:lnTo>
                  <a:pt x="36122" y="156347"/>
                </a:lnTo>
                <a:lnTo>
                  <a:pt x="59094" y="156347"/>
                </a:lnTo>
                <a:lnTo>
                  <a:pt x="61135" y="147501"/>
                </a:lnTo>
                <a:lnTo>
                  <a:pt x="61135" y="26804"/>
                </a:lnTo>
                <a:lnTo>
                  <a:pt x="59098" y="17984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216357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28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61449" name="object 13">
            <a:extLst>
              <a:ext uri="{FF2B5EF4-FFF2-40B4-BE49-F238E27FC236}">
                <a16:creationId xmlns:a16="http://schemas.microsoft.com/office/drawing/2014/main" id="{BEF437D3-54CA-4482-BE40-02A7E08BBFCA}"/>
              </a:ext>
            </a:extLst>
          </p:cNvPr>
          <p:cNvSpPr>
            <a:spLocks/>
          </p:cNvSpPr>
          <p:nvPr/>
        </p:nvSpPr>
        <p:spPr bwMode="auto">
          <a:xfrm>
            <a:off x="696292" y="551059"/>
            <a:ext cx="776186" cy="967714"/>
          </a:xfrm>
          <a:custGeom>
            <a:avLst/>
            <a:gdLst>
              <a:gd name="T0" fmla="*/ 30668 w 366395"/>
              <a:gd name="T1" fmla="*/ 400232 h 457200"/>
              <a:gd name="T2" fmla="*/ 0 w 366395"/>
              <a:gd name="T3" fmla="*/ 428677 h 457200"/>
              <a:gd name="T4" fmla="*/ 32682 w 366395"/>
              <a:gd name="T5" fmla="*/ 457178 h 457200"/>
              <a:gd name="T6" fmla="*/ 366046 w 366395"/>
              <a:gd name="T7" fmla="*/ 439759 h 457200"/>
              <a:gd name="T8" fmla="*/ 20606 w 366395"/>
              <a:gd name="T9" fmla="*/ 422876 h 457200"/>
              <a:gd name="T10" fmla="*/ 359689 w 366395"/>
              <a:gd name="T11" fmla="*/ 409123 h 457200"/>
              <a:gd name="T12" fmla="*/ 65925 w 366395"/>
              <a:gd name="T13" fmla="*/ 370514 h 457200"/>
              <a:gd name="T14" fmla="*/ 366269 w 366395"/>
              <a:gd name="T15" fmla="*/ 418161 h 457200"/>
              <a:gd name="T16" fmla="*/ 342591 w 366395"/>
              <a:gd name="T17" fmla="*/ 439192 h 457200"/>
              <a:gd name="T18" fmla="*/ 324786 w 366395"/>
              <a:gd name="T19" fmla="*/ 370514 h 457200"/>
              <a:gd name="T20" fmla="*/ 324786 w 366395"/>
              <a:gd name="T21" fmla="*/ 370514 h 457200"/>
              <a:gd name="T22" fmla="*/ 36198 w 366395"/>
              <a:gd name="T23" fmla="*/ 92473 h 457200"/>
              <a:gd name="T24" fmla="*/ 4739 w 366395"/>
              <a:gd name="T25" fmla="*/ 137166 h 457200"/>
              <a:gd name="T26" fmla="*/ 60027 w 366395"/>
              <a:gd name="T27" fmla="*/ 352529 h 457200"/>
              <a:gd name="T28" fmla="*/ 91341 w 366395"/>
              <a:gd name="T29" fmla="*/ 177605 h 457200"/>
              <a:gd name="T30" fmla="*/ 56465 w 366395"/>
              <a:gd name="T31" fmla="*/ 167723 h 457200"/>
              <a:gd name="T32" fmla="*/ 28411 w 366395"/>
              <a:gd name="T33" fmla="*/ 125092 h 457200"/>
              <a:gd name="T34" fmla="*/ 143509 w 366395"/>
              <a:gd name="T35" fmla="*/ 103586 h 457200"/>
              <a:gd name="T36" fmla="*/ 79541 w 366395"/>
              <a:gd name="T37" fmla="*/ 85604 h 457200"/>
              <a:gd name="T38" fmla="*/ 262913 w 366395"/>
              <a:gd name="T39" fmla="*/ 162154 h 457200"/>
              <a:gd name="T40" fmla="*/ 287989 w 366395"/>
              <a:gd name="T41" fmla="*/ 182523 h 457200"/>
              <a:gd name="T42" fmla="*/ 310472 w 366395"/>
              <a:gd name="T43" fmla="*/ 185853 h 457200"/>
              <a:gd name="T44" fmla="*/ 352265 w 366395"/>
              <a:gd name="T45" fmla="*/ 168522 h 457200"/>
              <a:gd name="T46" fmla="*/ 281655 w 366395"/>
              <a:gd name="T47" fmla="*/ 151210 h 457200"/>
              <a:gd name="T48" fmla="*/ 85877 w 366395"/>
              <a:gd name="T49" fmla="*/ 143920 h 457200"/>
              <a:gd name="T50" fmla="*/ 75357 w 366395"/>
              <a:gd name="T51" fmla="*/ 166164 h 457200"/>
              <a:gd name="T52" fmla="*/ 106628 w 366395"/>
              <a:gd name="T53" fmla="*/ 151210 h 457200"/>
              <a:gd name="T54" fmla="*/ 282964 w 366395"/>
              <a:gd name="T55" fmla="*/ 139701 h 457200"/>
              <a:gd name="T56" fmla="*/ 289078 w 366395"/>
              <a:gd name="T57" fmla="*/ 55737 h 457200"/>
              <a:gd name="T58" fmla="*/ 220513 w 366395"/>
              <a:gd name="T59" fmla="*/ 99561 h 457200"/>
              <a:gd name="T60" fmla="*/ 331946 w 366395"/>
              <a:gd name="T61" fmla="*/ 114312 h 457200"/>
              <a:gd name="T62" fmla="*/ 342269 w 366395"/>
              <a:gd name="T63" fmla="*/ 146476 h 457200"/>
              <a:gd name="T64" fmla="*/ 361714 w 366395"/>
              <a:gd name="T65" fmla="*/ 152790 h 457200"/>
              <a:gd name="T66" fmla="*/ 332404 w 366395"/>
              <a:gd name="T67" fmla="*/ 92443 h 457200"/>
              <a:gd name="T68" fmla="*/ 296037 w 366395"/>
              <a:gd name="T69" fmla="*/ 134556 h 457200"/>
              <a:gd name="T70" fmla="*/ 311616 w 366395"/>
              <a:gd name="T71" fmla="*/ 151944 h 457200"/>
              <a:gd name="T72" fmla="*/ 321980 w 366395"/>
              <a:gd name="T73" fmla="*/ 141508 h 457200"/>
              <a:gd name="T74" fmla="*/ 71606 w 366395"/>
              <a:gd name="T75" fmla="*/ 118022 h 457200"/>
              <a:gd name="T76" fmla="*/ 46443 w 366395"/>
              <a:gd name="T77" fmla="*/ 141508 h 457200"/>
              <a:gd name="T78" fmla="*/ 67053 w 366395"/>
              <a:gd name="T79" fmla="*/ 146476 h 457200"/>
              <a:gd name="T80" fmla="*/ 290969 w 366395"/>
              <a:gd name="T81" fmla="*/ 134715 h 457200"/>
              <a:gd name="T82" fmla="*/ 103381 w 366395"/>
              <a:gd name="T83" fmla="*/ 133224 h 457200"/>
              <a:gd name="T84" fmla="*/ 71606 w 366395"/>
              <a:gd name="T85" fmla="*/ 118022 h 457200"/>
              <a:gd name="T86" fmla="*/ 294040 w 366395"/>
              <a:gd name="T87" fmla="*/ 117100 h 457200"/>
              <a:gd name="T88" fmla="*/ 10312 w 366395"/>
              <a:gd name="T89" fmla="*/ 8171 h 457200"/>
              <a:gd name="T90" fmla="*/ 10312 w 366395"/>
              <a:gd name="T91" fmla="*/ 47567 h 457200"/>
              <a:gd name="T92" fmla="*/ 348147 w 366395"/>
              <a:gd name="T93" fmla="*/ 53544 h 457200"/>
              <a:gd name="T94" fmla="*/ 26639 w 366395"/>
              <a:gd name="T95" fmla="*/ 37755 h 457200"/>
              <a:gd name="T96" fmla="*/ 365385 w 366395"/>
              <a:gd name="T97" fmla="*/ 17984 h 457200"/>
              <a:gd name="T98" fmla="*/ 335721 w 366395"/>
              <a:gd name="T99" fmla="*/ 0 h 457200"/>
              <a:gd name="T100" fmla="*/ 347067 w 366395"/>
              <a:gd name="T101" fmla="*/ 33317 h 457200"/>
              <a:gd name="T102" fmla="*/ 365385 w 366395"/>
              <a:gd name="T103" fmla="*/ 17984 h 4572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216357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28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61450" name="object 14">
            <a:extLst>
              <a:ext uri="{FF2B5EF4-FFF2-40B4-BE49-F238E27FC236}">
                <a16:creationId xmlns:a16="http://schemas.microsoft.com/office/drawing/2014/main" id="{D7E6EB70-1F2F-41B5-8CB8-CA231CA45670}"/>
              </a:ext>
            </a:extLst>
          </p:cNvPr>
          <p:cNvSpPr>
            <a:spLocks/>
          </p:cNvSpPr>
          <p:nvPr/>
        </p:nvSpPr>
        <p:spPr bwMode="auto">
          <a:xfrm>
            <a:off x="1062544" y="732506"/>
            <a:ext cx="43683" cy="36962"/>
          </a:xfrm>
          <a:custGeom>
            <a:avLst/>
            <a:gdLst>
              <a:gd name="T0" fmla="*/ 14474 w 20954"/>
              <a:gd name="T1" fmla="*/ 0 h 18414"/>
              <a:gd name="T2" fmla="*/ 4125 w 20954"/>
              <a:gd name="T3" fmla="*/ 0 h 18414"/>
              <a:gd name="T4" fmla="*/ 0 w 20954"/>
              <a:gd name="T5" fmla="*/ 2780 h 18414"/>
              <a:gd name="T6" fmla="*/ 0 w 20954"/>
              <a:gd name="T7" fmla="*/ 9736 h 18414"/>
              <a:gd name="T8" fmla="*/ 4125 w 20954"/>
              <a:gd name="T9" fmla="*/ 12513 h 18414"/>
              <a:gd name="T10" fmla="*/ 14474 w 20954"/>
              <a:gd name="T11" fmla="*/ 12513 h 18414"/>
              <a:gd name="T12" fmla="*/ 18597 w 20954"/>
              <a:gd name="T13" fmla="*/ 9736 h 18414"/>
              <a:gd name="T14" fmla="*/ 18597 w 20954"/>
              <a:gd name="T15" fmla="*/ 2780 h 18414"/>
              <a:gd name="T16" fmla="*/ 14474 w 20954"/>
              <a:gd name="T17" fmla="*/ 0 h 184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954" h="18414">
                <a:moveTo>
                  <a:pt x="16099" y="0"/>
                </a:moveTo>
                <a:lnTo>
                  <a:pt x="4587" y="0"/>
                </a:lnTo>
                <a:lnTo>
                  <a:pt x="0" y="4028"/>
                </a:lnTo>
                <a:lnTo>
                  <a:pt x="0" y="14112"/>
                </a:lnTo>
                <a:lnTo>
                  <a:pt x="4587" y="18136"/>
                </a:lnTo>
                <a:lnTo>
                  <a:pt x="16099" y="18136"/>
                </a:lnTo>
                <a:lnTo>
                  <a:pt x="20685" y="14112"/>
                </a:lnTo>
                <a:lnTo>
                  <a:pt x="20685" y="4028"/>
                </a:lnTo>
                <a:lnTo>
                  <a:pt x="16099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216357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28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61452" name="object 4">
            <a:extLst>
              <a:ext uri="{FF2B5EF4-FFF2-40B4-BE49-F238E27FC236}">
                <a16:creationId xmlns:a16="http://schemas.microsoft.com/office/drawing/2014/main" id="{5D619759-BDCC-41A5-9AC7-8B42BDF1F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478" y="2374417"/>
            <a:ext cx="8848579" cy="146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9pPr>
          </a:lstStyle>
          <a:p>
            <a:pPr marL="36962" algn="ctr" defTabSz="1216357" fontAlgn="base">
              <a:spcBef>
                <a:spcPts val="239"/>
              </a:spcBef>
              <a:spcAft>
                <a:spcPct val="0"/>
              </a:spcAft>
            </a:pPr>
            <a:r>
              <a:rPr lang="en-US" altLang="ru-RU" sz="5080" b="1" dirty="0" err="1">
                <a:solidFill>
                  <a:srgbClr val="0070C0"/>
                </a:solidFill>
                <a:latin typeface="Arial" panose="020B0604020202020204" pitchFamily="34" charset="0"/>
              </a:rPr>
              <a:t>Mavzu</a:t>
            </a:r>
            <a:r>
              <a:rPr lang="en-US" altLang="ru-RU" sz="5080" b="1" dirty="0">
                <a:solidFill>
                  <a:srgbClr val="0070C0"/>
                </a:solidFill>
                <a:latin typeface="Arial" panose="020B0604020202020204" pitchFamily="34" charset="0"/>
              </a:rPr>
              <a:t>:</a:t>
            </a:r>
            <a:r>
              <a:rPr lang="ru-RU" altLang="ru-RU" sz="508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4233" b="1" dirty="0">
                <a:solidFill>
                  <a:srgbClr val="0070C0"/>
                </a:solidFill>
                <a:latin typeface="Arial" panose="020B0604020202020204" pitchFamily="34" charset="0"/>
              </a:rPr>
              <a:t>ANGLIYADA QIROL HOKIMIYATINING KUCHAYISHI</a:t>
            </a:r>
            <a:endParaRPr lang="ru-RU" altLang="ru-RU" sz="508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C5A0F4-AE44-4F2D-9E23-31ABBA7ED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042" y="3807810"/>
            <a:ext cx="4835835" cy="2932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19C2F-6AD8-4702-A55B-7F985A94DD19}"/>
              </a:ext>
            </a:extLst>
          </p:cNvPr>
          <p:cNvSpPr txBox="1"/>
          <p:nvPr/>
        </p:nvSpPr>
        <p:spPr>
          <a:xfrm>
            <a:off x="239150" y="6471138"/>
            <a:ext cx="461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5-mavzusi, 28-29-betlar)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329A2-5C49-4CFA-9F59-2B4BEDB62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" t="15455" r="3022" b="10422"/>
          <a:stretch/>
        </p:blipFill>
        <p:spPr>
          <a:xfrm>
            <a:off x="559978" y="1294230"/>
            <a:ext cx="10975529" cy="5296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E99D3-D760-4B4E-A14E-75FCFCC0F1A3}"/>
              </a:ext>
            </a:extLst>
          </p:cNvPr>
          <p:cNvSpPr txBox="1"/>
          <p:nvPr/>
        </p:nvSpPr>
        <p:spPr>
          <a:xfrm>
            <a:off x="0" y="67547"/>
            <a:ext cx="12192000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6AF1CF-624E-4367-BCF8-AFDBC5A8AE95}"/>
              </a:ext>
            </a:extLst>
          </p:cNvPr>
          <p:cNvSpPr/>
          <p:nvPr/>
        </p:nvSpPr>
        <p:spPr>
          <a:xfrm>
            <a:off x="2727127" y="173089"/>
            <a:ext cx="63438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ANGLIYA   XVI   ASR 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FCFBA0-4DC2-4E5B-92FD-378348EF5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516" y="221603"/>
            <a:ext cx="3914142" cy="44910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67B4B4-DB86-4B60-BE34-3DC8774D2A6B}"/>
              </a:ext>
            </a:extLst>
          </p:cNvPr>
          <p:cNvSpPr/>
          <p:nvPr/>
        </p:nvSpPr>
        <p:spPr>
          <a:xfrm>
            <a:off x="8509878" y="4840459"/>
            <a:ext cx="3077211" cy="43088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Yelizaveta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045771-17E5-4A85-BC82-FD927B385873}"/>
              </a:ext>
            </a:extLst>
          </p:cNvPr>
          <p:cNvSpPr/>
          <p:nvPr/>
        </p:nvSpPr>
        <p:spPr>
          <a:xfrm>
            <a:off x="604911" y="221603"/>
            <a:ext cx="6865034" cy="6247864"/>
          </a:xfrm>
          <a:prstGeom prst="rect">
            <a:avLst/>
          </a:prstGeom>
          <a:solidFill>
            <a:srgbClr val="CCFFFF"/>
          </a:soli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1558-1603-yillar </a:t>
            </a:r>
          </a:p>
          <a:p>
            <a:pPr algn="ctr"/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Yelizaveta I</a:t>
            </a:r>
          </a:p>
          <a:p>
            <a:pPr algn="ctr"/>
            <a:r>
              <a:rPr lang="ru-RU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hukmronligi</a:t>
            </a:r>
            <a:r>
              <a:rPr lang="ru-RU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Angliyaning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davlatga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aylanishiga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qo‘shdi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Angliya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“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malikasi”ga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aylandi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00791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E0B806-49D8-44B3-B374-88FFDD5F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153" y="370080"/>
            <a:ext cx="3389146" cy="415052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D895AF-1ED8-4E92-8359-4B649EF516B6}"/>
              </a:ext>
            </a:extLst>
          </p:cNvPr>
          <p:cNvSpPr/>
          <p:nvPr/>
        </p:nvSpPr>
        <p:spPr>
          <a:xfrm flipH="1">
            <a:off x="8610593" y="4670474"/>
            <a:ext cx="3048265" cy="43088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Yakov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Styuart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2E1981-1C9D-4B93-A623-77ED6E3A0A7E}"/>
              </a:ext>
            </a:extLst>
          </p:cNvPr>
          <p:cNvSpPr txBox="1">
            <a:spLocks/>
          </p:cNvSpPr>
          <p:nvPr/>
        </p:nvSpPr>
        <p:spPr>
          <a:xfrm>
            <a:off x="533140" y="370080"/>
            <a:ext cx="7533249" cy="517475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Yelizavetaning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o‘limi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Tyudorlar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sulolasining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hukmronligi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barham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topdi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Taxtga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Tyudorlar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sulolasiga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qarindosh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Shotlandiya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qiroli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Yakov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Styuart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o‘tqazildi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Shu tariqa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Angliyada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Styuartlar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sulolasi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hukmronligi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boshlandi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0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80AABC-DBB5-4E5F-8A73-E50E6846F650}"/>
              </a:ext>
            </a:extLst>
          </p:cNvPr>
          <p:cNvSpPr/>
          <p:nvPr/>
        </p:nvSpPr>
        <p:spPr>
          <a:xfrm>
            <a:off x="747" y="-1"/>
            <a:ext cx="12190507" cy="106914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33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Bilimingizni</a:t>
            </a:r>
            <a:r>
              <a:rPr lang="en-US" sz="4233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33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mustahkamlang</a:t>
            </a:r>
            <a:endParaRPr kumimoji="0" lang="ru-RU" sz="42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5878CC3-AB1E-4F87-B967-795E302C0B06}"/>
              </a:ext>
            </a:extLst>
          </p:cNvPr>
          <p:cNvSpPr txBox="1">
            <a:spLocks/>
          </p:cNvSpPr>
          <p:nvPr/>
        </p:nvSpPr>
        <p:spPr>
          <a:xfrm>
            <a:off x="307144" y="1526345"/>
            <a:ext cx="11577711" cy="533165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Absolutizm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nimalarni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oldingiz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Angliyaning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rasmiy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ayting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tuzumiga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davlatligini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Angliya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tarixida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Yelizaveta 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siyosatda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muvaffaqiyatlarga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erishdi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Yakov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Styuart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nimalar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5E49B4-E7EB-4700-B17D-A41C8E1695AE}"/>
              </a:ext>
            </a:extLst>
          </p:cNvPr>
          <p:cNvSpPr/>
          <p:nvPr/>
        </p:nvSpPr>
        <p:spPr>
          <a:xfrm>
            <a:off x="0" y="-2"/>
            <a:ext cx="12191253" cy="10128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8" rIns="91275" bIns="45638" anchor="ctr"/>
          <a:lstStyle/>
          <a:p>
            <a:pPr algn="ctr" defTabSz="1218939">
              <a:defRPr/>
            </a:pPr>
            <a:r>
              <a:rPr lang="uz-Latn-UZ" sz="3387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MUSTAQIL BAJARISH UCHUN TOPSHIRIQ</a:t>
            </a:r>
            <a:endParaRPr lang="ru-RU" sz="3387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575172-FD41-4549-B65A-A67B8D5BD165}"/>
              </a:ext>
            </a:extLst>
          </p:cNvPr>
          <p:cNvSpPr/>
          <p:nvPr/>
        </p:nvSpPr>
        <p:spPr>
          <a:xfrm>
            <a:off x="455669" y="1195757"/>
            <a:ext cx="11279914" cy="5509035"/>
          </a:xfrm>
          <a:prstGeom prst="rect">
            <a:avLst/>
          </a:prstGeom>
        </p:spPr>
        <p:txBody>
          <a:bodyPr lIns="91275" tIns="45638" rIns="91275" bIns="45638">
            <a:spAutoFit/>
          </a:bodyPr>
          <a:lstStyle/>
          <a:p>
            <a:pPr marL="228186" indent="-228186" algn="just" defTabSz="1218939">
              <a:buFontTx/>
              <a:buAutoNum type="arabicPeriod"/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8-sinf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Jahon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tarixi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darsligidagi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5-mavzuning 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Angliyada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qirol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hokimiyatining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kuchayishi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bo‘limini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o‘qish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.</a:t>
            </a:r>
          </a:p>
          <a:p>
            <a:pPr marL="228186" indent="-228186" algn="just" defTabSz="1218939">
              <a:buFontTx/>
              <a:buAutoNum type="arabicPeriod"/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Tarixiy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shaxs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sanalarga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ta’rif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yozish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 defTabSz="1218939">
              <a:buFont typeface="Wingdings" panose="05000000000000000000" pitchFamily="2" charset="2"/>
              <a:buChar char="Ø"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Absolutizm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-…</a:t>
            </a:r>
          </a:p>
          <a:p>
            <a:pPr marL="457200" indent="-457200" algn="just" defTabSz="1218939">
              <a:buFont typeface="Wingdings" panose="05000000000000000000" pitchFamily="2" charset="2"/>
              <a:buChar char="Ø"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Genrix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VIII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Tyudor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-…</a:t>
            </a:r>
          </a:p>
          <a:p>
            <a:pPr marL="457200" indent="-457200" algn="just" defTabSz="1218939"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Yelizaveta I-…</a:t>
            </a:r>
          </a:p>
          <a:p>
            <a:pPr marL="457200" indent="-457200" algn="just" defTabSz="1218939">
              <a:buFont typeface="Wingdings" panose="05000000000000000000" pitchFamily="2" charset="2"/>
              <a:buChar char="Ø"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Yakov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 I -…</a:t>
            </a:r>
          </a:p>
          <a:p>
            <a:pPr marL="457200" indent="-457200" algn="just" defTabSz="1218939"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1558-yil-…</a:t>
            </a:r>
          </a:p>
          <a:p>
            <a:pPr marL="457200" indent="-457200" algn="just" defTabSz="1218939"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1603-yil-…</a:t>
            </a:r>
          </a:p>
          <a:p>
            <a:pPr marL="457200" indent="-457200" algn="just" defTabSz="1218939"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1640-yil-…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47B224-6AD9-42B0-9C66-E812EB8D33CF}"/>
              </a:ext>
            </a:extLst>
          </p:cNvPr>
          <p:cNvSpPr txBox="1"/>
          <p:nvPr/>
        </p:nvSpPr>
        <p:spPr>
          <a:xfrm>
            <a:off x="0" y="14736"/>
            <a:ext cx="1219200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06E714-D779-414B-80D2-9048F3B85749}"/>
              </a:ext>
            </a:extLst>
          </p:cNvPr>
          <p:cNvSpPr/>
          <p:nvPr/>
        </p:nvSpPr>
        <p:spPr>
          <a:xfrm>
            <a:off x="3296854" y="177868"/>
            <a:ext cx="4879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“MEN VA SEN”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D4F4EC-1436-4648-9A6D-55C28CC7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95" y="1366201"/>
            <a:ext cx="2847762" cy="2198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86C1B0-7E0C-4600-8E47-1754CE71CAFB}"/>
              </a:ext>
            </a:extLst>
          </p:cNvPr>
          <p:cNvSpPr txBox="1"/>
          <p:nvPr/>
        </p:nvSpPr>
        <p:spPr>
          <a:xfrm>
            <a:off x="820721" y="3641635"/>
            <a:ext cx="208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Nikolay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Kopernik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(1473-1543)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A9F99-6987-4818-AED9-C0FB5A37EB4D}"/>
              </a:ext>
            </a:extLst>
          </p:cNvPr>
          <p:cNvSpPr txBox="1"/>
          <p:nvPr/>
        </p:nvSpPr>
        <p:spPr>
          <a:xfrm>
            <a:off x="253698" y="4311050"/>
            <a:ext cx="724268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1.</a:t>
            </a:r>
            <a:r>
              <a:rPr lang="ru-RU" sz="2400" dirty="0"/>
              <a:t> </a:t>
            </a:r>
            <a:r>
              <a:rPr lang="en-US" sz="2400" dirty="0" err="1"/>
              <a:t>Falasafa</a:t>
            </a:r>
            <a:r>
              <a:rPr lang="en-US" sz="2400" dirty="0"/>
              <a:t> </a:t>
            </a:r>
            <a:r>
              <a:rPr lang="en-US" sz="2400" dirty="0" err="1"/>
              <a:t>fanini</a:t>
            </a:r>
            <a:r>
              <a:rPr lang="en-US" sz="2400" dirty="0"/>
              <a:t> </a:t>
            </a:r>
            <a:r>
              <a:rPr lang="en-US" sz="2400" dirty="0" err="1"/>
              <a:t>rivojlanishiga</a:t>
            </a:r>
            <a:r>
              <a:rPr lang="en-US" sz="2400" dirty="0"/>
              <a:t> </a:t>
            </a:r>
            <a:r>
              <a:rPr lang="en-US" sz="2400" dirty="0" err="1"/>
              <a:t>hissa</a:t>
            </a:r>
            <a:r>
              <a:rPr lang="en-US" sz="2400" dirty="0"/>
              <a:t> </a:t>
            </a:r>
            <a:r>
              <a:rPr lang="en-US" sz="2400" dirty="0" err="1"/>
              <a:t>qo‘shdim</a:t>
            </a:r>
            <a:r>
              <a:rPr lang="ru-RU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A59A6-17C0-4615-BFCE-C958A1785A3D}"/>
              </a:ext>
            </a:extLst>
          </p:cNvPr>
          <p:cNvSpPr txBox="1"/>
          <p:nvPr/>
        </p:nvSpPr>
        <p:spPr>
          <a:xfrm>
            <a:off x="253698" y="4772715"/>
            <a:ext cx="861806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2.</a:t>
            </a:r>
            <a:r>
              <a:rPr lang="ru-RU" sz="2400" dirty="0"/>
              <a:t> </a:t>
            </a:r>
            <a:r>
              <a:rPr lang="en-US" sz="2400" dirty="0" err="1"/>
              <a:t>Insonning</a:t>
            </a:r>
            <a:r>
              <a:rPr lang="en-US" sz="2400" dirty="0"/>
              <a:t> </a:t>
            </a:r>
            <a:r>
              <a:rPr lang="en-US" sz="2400" dirty="0" err="1"/>
              <a:t>tabiiy</a:t>
            </a:r>
            <a:r>
              <a:rPr lang="en-US" sz="2400" dirty="0"/>
              <a:t> </a:t>
            </a:r>
            <a:r>
              <a:rPr lang="en-US" sz="2400" dirty="0" err="1"/>
              <a:t>huquqlari</a:t>
            </a:r>
            <a:r>
              <a:rPr lang="en-US" sz="2400" dirty="0"/>
              <a:t> </a:t>
            </a:r>
            <a:r>
              <a:rPr lang="en-US" sz="2400" dirty="0" err="1"/>
              <a:t>haqidagi</a:t>
            </a:r>
            <a:r>
              <a:rPr lang="en-US" sz="2400" dirty="0"/>
              <a:t> </a:t>
            </a:r>
            <a:r>
              <a:rPr lang="en-US" sz="2400" dirty="0" err="1"/>
              <a:t>ta’limotni</a:t>
            </a:r>
            <a:r>
              <a:rPr lang="en-US" sz="2400" dirty="0"/>
              <a:t> </a:t>
            </a:r>
            <a:r>
              <a:rPr lang="en-US" sz="2400" dirty="0" err="1"/>
              <a:t>yaratdim</a:t>
            </a:r>
            <a:r>
              <a:rPr lang="en-US" sz="2400" dirty="0"/>
              <a:t>.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494F6-B6DC-4508-AD65-098DBEA3FBEE}"/>
              </a:ext>
            </a:extLst>
          </p:cNvPr>
          <p:cNvSpPr txBox="1"/>
          <p:nvPr/>
        </p:nvSpPr>
        <p:spPr>
          <a:xfrm>
            <a:off x="253698" y="5280548"/>
            <a:ext cx="792236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3.</a:t>
            </a:r>
            <a:r>
              <a:rPr lang="ru-RU" sz="2400" dirty="0"/>
              <a:t> </a:t>
            </a:r>
            <a:r>
              <a:rPr lang="en-US" sz="2400" dirty="0" err="1"/>
              <a:t>Shuningdek</a:t>
            </a:r>
            <a:r>
              <a:rPr lang="en-US" sz="2400" dirty="0"/>
              <a:t>, </a:t>
            </a:r>
            <a:r>
              <a:rPr lang="en-US" sz="2400" dirty="0" err="1"/>
              <a:t>ijro</a:t>
            </a:r>
            <a:r>
              <a:rPr lang="en-US" sz="2400" dirty="0"/>
              <a:t>  </a:t>
            </a:r>
            <a:r>
              <a:rPr lang="en-US" sz="2400" dirty="0" err="1"/>
              <a:t>hokimiyatini</a:t>
            </a:r>
            <a:r>
              <a:rPr lang="en-US" sz="2400" dirty="0"/>
              <a:t> </a:t>
            </a:r>
            <a:r>
              <a:rPr lang="en-US" sz="2400" dirty="0" err="1"/>
              <a:t>qonun</a:t>
            </a:r>
            <a:r>
              <a:rPr lang="en-US" sz="2400" dirty="0"/>
              <a:t> </a:t>
            </a:r>
            <a:r>
              <a:rPr lang="en-US" sz="2400" dirty="0" err="1"/>
              <a:t>chiqaruvchi</a:t>
            </a:r>
            <a:r>
              <a:rPr lang="en-US" sz="2400" dirty="0"/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en-US" sz="2400" dirty="0" err="1"/>
              <a:t>hokimiyatdan</a:t>
            </a:r>
            <a:r>
              <a:rPr lang="en-US" sz="2400" dirty="0"/>
              <a:t> </a:t>
            </a:r>
            <a:r>
              <a:rPr lang="en-US" sz="2400" dirty="0" err="1"/>
              <a:t>ajratish</a:t>
            </a:r>
            <a:r>
              <a:rPr lang="en-US" sz="2400" dirty="0"/>
              <a:t> </a:t>
            </a:r>
            <a:r>
              <a:rPr lang="en-US" sz="2400" dirty="0" err="1"/>
              <a:t>ta’limotini</a:t>
            </a:r>
            <a:r>
              <a:rPr lang="en-US" sz="2400" dirty="0"/>
              <a:t> ham </a:t>
            </a:r>
            <a:r>
              <a:rPr lang="en-US" sz="2400" dirty="0" err="1"/>
              <a:t>ishlab</a:t>
            </a:r>
            <a:r>
              <a:rPr lang="en-US" sz="2400" dirty="0"/>
              <a:t> </a:t>
            </a:r>
            <a:r>
              <a:rPr lang="en-US" sz="2400" dirty="0" err="1"/>
              <a:t>chiqdim</a:t>
            </a:r>
            <a:r>
              <a:rPr lang="en-US" sz="2400" dirty="0"/>
              <a:t>.</a:t>
            </a: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C99D0A-61CE-4596-BB49-EB111DB8C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720" y="2862776"/>
            <a:ext cx="2272609" cy="24400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8115CB-DD9D-43F6-8717-8F02456E6728}"/>
              </a:ext>
            </a:extLst>
          </p:cNvPr>
          <p:cNvSpPr txBox="1"/>
          <p:nvPr/>
        </p:nvSpPr>
        <p:spPr>
          <a:xfrm>
            <a:off x="9140144" y="5326714"/>
            <a:ext cx="25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Lokk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(1632-1704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75C0F8-9BE7-4416-8F3B-DE7C64BBBD78}"/>
              </a:ext>
            </a:extLst>
          </p:cNvPr>
          <p:cNvSpPr/>
          <p:nvPr/>
        </p:nvSpPr>
        <p:spPr>
          <a:xfrm>
            <a:off x="3748981" y="1511738"/>
            <a:ext cx="6865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30-yil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jismlarini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kuzatdim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EE7BDA-BA0E-4443-AFF8-58A0A049F2E8}"/>
              </a:ext>
            </a:extLst>
          </p:cNvPr>
          <p:cNvSpPr/>
          <p:nvPr/>
        </p:nvSpPr>
        <p:spPr>
          <a:xfrm>
            <a:off x="3748981" y="2043834"/>
            <a:ext cx="6770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xulosaga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keldim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BD8234B-D7BC-4374-97DC-499B47D7EA63}"/>
              </a:ext>
            </a:extLst>
          </p:cNvPr>
          <p:cNvSpPr/>
          <p:nvPr/>
        </p:nvSpPr>
        <p:spPr>
          <a:xfrm>
            <a:off x="3748981" y="2831763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Millatim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polyak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0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4" grpId="0"/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80AABC-DBB5-4E5F-8A73-E50E6846F650}"/>
              </a:ext>
            </a:extLst>
          </p:cNvPr>
          <p:cNvSpPr/>
          <p:nvPr/>
        </p:nvSpPr>
        <p:spPr>
          <a:xfrm>
            <a:off x="1493" y="0"/>
            <a:ext cx="12190507" cy="1045434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>
              <a:defRPr/>
            </a:pPr>
            <a:endParaRPr lang="ru-RU" sz="8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69C326-C034-478A-A9AE-291EB03C0B9F}"/>
              </a:ext>
            </a:extLst>
          </p:cNvPr>
          <p:cNvSpPr/>
          <p:nvPr/>
        </p:nvSpPr>
        <p:spPr>
          <a:xfrm>
            <a:off x="3063741" y="139491"/>
            <a:ext cx="419826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939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“MEN VA SEN”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8939">
              <a:defRPr/>
            </a:pPr>
            <a:endParaRPr lang="ru-RU" sz="4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19808-E7CF-4166-AF6F-0AFCF7E29D32}"/>
              </a:ext>
            </a:extLst>
          </p:cNvPr>
          <p:cNvSpPr txBox="1"/>
          <p:nvPr/>
        </p:nvSpPr>
        <p:spPr>
          <a:xfrm>
            <a:off x="554051" y="1180776"/>
            <a:ext cx="8139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</a:t>
            </a:r>
            <a:r>
              <a:rPr lang="ru-RU" sz="2400" b="1" dirty="0"/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cheksiz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abadiyligi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nazariyamni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“Nola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falsafasi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deb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atadim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DB335-2017-4800-945C-FD0A69BE370D}"/>
              </a:ext>
            </a:extLst>
          </p:cNvPr>
          <p:cNvSpPr txBox="1"/>
          <p:nvPr/>
        </p:nvSpPr>
        <p:spPr>
          <a:xfrm>
            <a:off x="548640" y="2067953"/>
            <a:ext cx="8139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</a:t>
            </a:r>
            <a:r>
              <a:rPr lang="ru-RU" sz="2400" b="1" dirty="0"/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Cherkov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g‘oyamni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shakkoklik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inkvizitsiya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sudida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gulxanda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0AD34-C6AE-4D2F-90E5-F26FAC9E4DF8}"/>
              </a:ext>
            </a:extLst>
          </p:cNvPr>
          <p:cNvSpPr txBox="1"/>
          <p:nvPr/>
        </p:nvSpPr>
        <p:spPr>
          <a:xfrm>
            <a:off x="551296" y="3006869"/>
            <a:ext cx="786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italiyalikman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1548-1600-yillarda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yashadim</a:t>
            </a:r>
            <a:r>
              <a:rPr lang="uz-Cyrl-UZ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F7A55E-1733-4D22-972A-97EF1205E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062" y="1147635"/>
            <a:ext cx="2530887" cy="25647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D4AB42-D27B-4ED5-BB23-5AA5666B124E}"/>
              </a:ext>
            </a:extLst>
          </p:cNvPr>
          <p:cNvSpPr txBox="1"/>
          <p:nvPr/>
        </p:nvSpPr>
        <p:spPr>
          <a:xfrm>
            <a:off x="9392530" y="3747046"/>
            <a:ext cx="197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Jordano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Bruno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7A44D-FF9E-4025-A728-C98FF291282B}"/>
              </a:ext>
            </a:extLst>
          </p:cNvPr>
          <p:cNvSpPr txBox="1"/>
          <p:nvPr/>
        </p:nvSpPr>
        <p:spPr>
          <a:xfrm>
            <a:off x="3872046" y="4236349"/>
            <a:ext cx="8139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jismlarini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teleskopda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kuzatdim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826C91-A6C5-4907-A0C6-26E485B45379}"/>
              </a:ext>
            </a:extLst>
          </p:cNvPr>
          <p:cNvSpPr txBox="1"/>
          <p:nvPr/>
        </p:nvSpPr>
        <p:spPr>
          <a:xfrm>
            <a:off x="3872046" y="5179466"/>
            <a:ext cx="825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</a:t>
            </a:r>
            <a:r>
              <a:rPr lang="ru-RU" sz="2400" b="1" dirty="0"/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Geliosentrik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nazariyaga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soldim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C9AC90-3B1E-4D11-AE13-C05901B9BF98}"/>
              </a:ext>
            </a:extLst>
          </p:cNvPr>
          <p:cNvSpPr txBox="1"/>
          <p:nvPr/>
        </p:nvSpPr>
        <p:spPr>
          <a:xfrm>
            <a:off x="3872046" y="5879289"/>
            <a:ext cx="789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italiyalikman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1564-1642-yillarda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yashadim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DE25DC-44E9-4E2B-87CC-FAB8BE84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862" y="3625386"/>
            <a:ext cx="2197755" cy="2564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13B99-7AB6-4FC6-9A6C-19FDBBAD9F56}"/>
              </a:ext>
            </a:extLst>
          </p:cNvPr>
          <p:cNvSpPr txBox="1"/>
          <p:nvPr/>
        </p:nvSpPr>
        <p:spPr>
          <a:xfrm>
            <a:off x="998807" y="6340954"/>
            <a:ext cx="247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Galiley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5" grpId="0"/>
      <p:bldP spid="16" grpId="0"/>
      <p:bldP spid="17" grpId="0"/>
      <p:bldP spid="1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80AABC-DBB5-4E5F-8A73-E50E6846F650}"/>
              </a:ext>
            </a:extLst>
          </p:cNvPr>
          <p:cNvSpPr/>
          <p:nvPr/>
        </p:nvSpPr>
        <p:spPr>
          <a:xfrm>
            <a:off x="1493" y="0"/>
            <a:ext cx="12190507" cy="96833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>
              <a:defRPr/>
            </a:pPr>
            <a:endParaRPr lang="ru-RU" sz="8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69C326-C034-478A-A9AE-291EB03C0B9F}"/>
              </a:ext>
            </a:extLst>
          </p:cNvPr>
          <p:cNvSpPr/>
          <p:nvPr/>
        </p:nvSpPr>
        <p:spPr>
          <a:xfrm>
            <a:off x="3288331" y="-36521"/>
            <a:ext cx="61932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39"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“MEN VA SEN”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8939">
              <a:defRPr/>
            </a:pPr>
            <a:endParaRPr lang="ru-RU" sz="5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19808-E7CF-4166-AF6F-0AFCF7E29D32}"/>
              </a:ext>
            </a:extLst>
          </p:cNvPr>
          <p:cNvSpPr txBox="1"/>
          <p:nvPr/>
        </p:nvSpPr>
        <p:spPr>
          <a:xfrm>
            <a:off x="508093" y="4465911"/>
            <a:ext cx="868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1.</a:t>
            </a:r>
            <a:r>
              <a:rPr lang="ru-RU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ko‘zguli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teleskopni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yaratdim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DB335-2017-4800-945C-FD0A69BE370D}"/>
              </a:ext>
            </a:extLst>
          </p:cNvPr>
          <p:cNvSpPr txBox="1"/>
          <p:nvPr/>
        </p:nvSpPr>
        <p:spPr>
          <a:xfrm>
            <a:off x="487679" y="4975409"/>
            <a:ext cx="868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astronomiya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nazariyalarini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yaratdim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0AD34-C6AE-4D2F-90E5-F26FAC9E4DF8}"/>
              </a:ext>
            </a:extLst>
          </p:cNvPr>
          <p:cNvSpPr txBox="1"/>
          <p:nvPr/>
        </p:nvSpPr>
        <p:spPr>
          <a:xfrm>
            <a:off x="460716" y="5454965"/>
            <a:ext cx="8395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1643-1727-yillarda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yashadim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tortishish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chiqdim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4AB42-D27B-4ED5-BB23-5AA5666B124E}"/>
              </a:ext>
            </a:extLst>
          </p:cNvPr>
          <p:cNvSpPr txBox="1"/>
          <p:nvPr/>
        </p:nvSpPr>
        <p:spPr>
          <a:xfrm>
            <a:off x="8656806" y="5802781"/>
            <a:ext cx="278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Isaak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7A44D-FF9E-4025-A728-C98FF291282B}"/>
              </a:ext>
            </a:extLst>
          </p:cNvPr>
          <p:cNvSpPr txBox="1"/>
          <p:nvPr/>
        </p:nvSpPr>
        <p:spPr>
          <a:xfrm>
            <a:off x="3251106" y="1366704"/>
            <a:ext cx="704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rasadxona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bunyod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etdim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826C91-A6C5-4907-A0C6-26E485B45379}"/>
              </a:ext>
            </a:extLst>
          </p:cNvPr>
          <p:cNvSpPr txBox="1"/>
          <p:nvPr/>
        </p:nvSpPr>
        <p:spPr>
          <a:xfrm>
            <a:off x="3251106" y="1918807"/>
            <a:ext cx="7275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2.</a:t>
            </a:r>
            <a:r>
              <a:rPr lang="ru-RU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Ziji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jadidi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Ko‘ragoniy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yulduzlarning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yozdim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C9AC90-3B1E-4D11-AE13-C05901B9BF98}"/>
              </a:ext>
            </a:extLst>
          </p:cNvPr>
          <p:cNvSpPr txBox="1"/>
          <p:nvPr/>
        </p:nvSpPr>
        <p:spPr>
          <a:xfrm>
            <a:off x="3251106" y="2837855"/>
            <a:ext cx="894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temuriy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hukmdorman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1394-1449-yillarda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yashadim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9736E1-4D89-4D4B-A496-18917974B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888" y="3429000"/>
            <a:ext cx="3453240" cy="2364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1CC362-3C69-4D75-BA58-6BCD0DB86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16162"/>
            <a:ext cx="2501704" cy="26101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7A31CF-E34E-40B5-987C-B99D13DF6F52}"/>
              </a:ext>
            </a:extLst>
          </p:cNvPr>
          <p:cNvSpPr txBox="1"/>
          <p:nvPr/>
        </p:nvSpPr>
        <p:spPr>
          <a:xfrm rot="10800000" flipV="1">
            <a:off x="607256" y="3586262"/>
            <a:ext cx="2353993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Ulug‘bek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(1394-1449)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28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5" grpId="0"/>
      <p:bldP spid="16" grpId="0"/>
      <p:bldP spid="17" grpId="0"/>
      <p:bldP spid="18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80AABC-DBB5-4E5F-8A73-E50E6846F650}"/>
              </a:ext>
            </a:extLst>
          </p:cNvPr>
          <p:cNvSpPr/>
          <p:nvPr/>
        </p:nvSpPr>
        <p:spPr>
          <a:xfrm>
            <a:off x="747" y="-2"/>
            <a:ext cx="12190507" cy="10832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>
              <a:defRPr/>
            </a:pPr>
            <a:r>
              <a:rPr lang="en-US" sz="3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ANGLIYADA QIROL HOKIMIYATINING KUCHAYISHI</a:t>
            </a:r>
            <a:endParaRPr lang="ru-RU" sz="3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BF50104C-A319-42F3-A0F4-3F857E00DE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6978865"/>
              </p:ext>
            </p:extLst>
          </p:nvPr>
        </p:nvGraphicFramePr>
        <p:xfrm>
          <a:off x="590844" y="1083212"/>
          <a:ext cx="10072468" cy="5055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75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80AABC-DBB5-4E5F-8A73-E50E6846F650}"/>
              </a:ext>
            </a:extLst>
          </p:cNvPr>
          <p:cNvSpPr/>
          <p:nvPr/>
        </p:nvSpPr>
        <p:spPr>
          <a:xfrm>
            <a:off x="747" y="-2"/>
            <a:ext cx="12190507" cy="111134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39">
              <a:defRPr/>
            </a:pPr>
            <a:r>
              <a:rPr lang="en-US" sz="4233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QIROL HOKIMIYATINING KUCHAYISHI</a:t>
            </a:r>
            <a:endParaRPr lang="ru-RU" sz="4233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7BA319-3C30-40C5-9419-85290C76D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17" y="2638804"/>
            <a:ext cx="6852659" cy="41769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01917D3-DB85-45BD-907F-A80A8053AACC}"/>
              </a:ext>
            </a:extLst>
          </p:cNvPr>
          <p:cNvSpPr/>
          <p:nvPr/>
        </p:nvSpPr>
        <p:spPr>
          <a:xfrm>
            <a:off x="450166" y="1111348"/>
            <a:ext cx="111697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ru-RU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monarxiya</a:t>
            </a:r>
            <a:r>
              <a:rPr lang="ru-RU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absolutizm</a:t>
            </a:r>
            <a:r>
              <a:rPr lang="ru-RU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oliy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hokimiyatning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huquqi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cheklanmagan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yagona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monarx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planishidir</a:t>
            </a:r>
            <a:r>
              <a:rPr lang="ru-RU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9CA4CFB0-BEB4-45A9-A385-7C0CBE3FE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562896"/>
              </p:ext>
            </p:extLst>
          </p:nvPr>
        </p:nvGraphicFramePr>
        <p:xfrm>
          <a:off x="225083" y="0"/>
          <a:ext cx="10592972" cy="6527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95040E-BD95-46B7-B066-E60D679A7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0453" y="330591"/>
            <a:ext cx="4989343" cy="36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6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BC0E6A-835F-4086-BFDC-6C22F0B4C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443" y="228599"/>
            <a:ext cx="3725759" cy="45122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820FC-49A6-45B5-BDF0-86973E8E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722" y="4758136"/>
            <a:ext cx="3865199" cy="59136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50C854C-83BE-43A9-A58E-EC5722055705}"/>
              </a:ext>
            </a:extLst>
          </p:cNvPr>
          <p:cNvSpPr txBox="1">
            <a:spLocks/>
          </p:cNvSpPr>
          <p:nvPr/>
        </p:nvSpPr>
        <p:spPr>
          <a:xfrm>
            <a:off x="717452" y="720969"/>
            <a:ext cx="5781822" cy="541606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1B25A"/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Mutlaq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monarxiya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tarqoqligiga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barham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Qirol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Genrix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VIII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Tyudor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(1509-1547)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mamlakatni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yagona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markaz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Londonga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bo‘ysundirdi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Ð¿Ð°ÑÐ»Ð°Ð¼ÐµÐ½Ñ Ð² Ð´ÑÐµÐ²Ð½ÐµÐ¹ Ð°Ð½Ð³Ð»Ð¸Ð¸">
            <a:extLst>
              <a:ext uri="{FF2B5EF4-FFF2-40B4-BE49-F238E27FC236}">
                <a16:creationId xmlns:a16="http://schemas.microsoft.com/office/drawing/2014/main" id="{0D2260DA-9453-4B7B-8C6D-2379196DC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24556"/>
            <a:ext cx="5513884" cy="36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2B409F-E3DB-4BAB-BAF3-C6BC94268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0" t="6016" r="13817" b="2956"/>
          <a:stretch/>
        </p:blipFill>
        <p:spPr>
          <a:xfrm>
            <a:off x="582117" y="3024556"/>
            <a:ext cx="5199706" cy="364353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6EF0D48-8005-4368-B54F-59D953DDD791}"/>
              </a:ext>
            </a:extLst>
          </p:cNvPr>
          <p:cNvSpPr/>
          <p:nvPr/>
        </p:nvSpPr>
        <p:spPr>
          <a:xfrm>
            <a:off x="582116" y="450166"/>
            <a:ext cx="11136272" cy="2180492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GENRIX VIII TYUDOR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MARKAZLASHGAN DAVLAT BARPO ETISH UCHUN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CHERKOVNI, PARLAMENTNI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 BO‘YSUNDIRDI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 MUSTAQIL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SHIMOLIY GRAFLIKLIKLAR VA UELS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QIROL HOKIMIYATINI TAN OLDI. 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531</Words>
  <Application>Microsoft Office PowerPoint</Application>
  <PresentationFormat>Широкоэкранный</PresentationFormat>
  <Paragraphs>73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Open Sans</vt:lpstr>
      <vt:lpstr>Open Sans Light</vt:lpstr>
      <vt:lpstr>Wingdings</vt:lpstr>
      <vt:lpstr>1_Office Theme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54</cp:revision>
  <dcterms:created xsi:type="dcterms:W3CDTF">2020-09-12T05:39:12Z</dcterms:created>
  <dcterms:modified xsi:type="dcterms:W3CDTF">2020-09-19T07:35:04Z</dcterms:modified>
</cp:coreProperties>
</file>