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75" r:id="rId2"/>
    <p:sldId id="277" r:id="rId3"/>
    <p:sldId id="267" r:id="rId4"/>
    <p:sldId id="285" r:id="rId5"/>
    <p:sldId id="286" r:id="rId6"/>
    <p:sldId id="266" r:id="rId7"/>
    <p:sldId id="268" r:id="rId8"/>
    <p:sldId id="287" r:id="rId9"/>
    <p:sldId id="270" r:id="rId10"/>
    <p:sldId id="271" r:id="rId11"/>
    <p:sldId id="284" r:id="rId12"/>
    <p:sldId id="288" r:id="rId13"/>
  </p:sldIdLst>
  <p:sldSz cx="11879263" cy="7199313"/>
  <p:notesSz cx="5765800" cy="3244850"/>
  <p:defaultTextStyle>
    <a:defPPr>
      <a:defRPr lang="ru-RU"/>
    </a:defPPr>
    <a:lvl1pPr marL="0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1pPr>
    <a:lvl2pPr marL="968030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2pPr>
    <a:lvl3pPr marL="1936059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3pPr>
    <a:lvl4pPr marL="2904089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4pPr>
    <a:lvl5pPr marL="3872118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5pPr>
    <a:lvl6pPr marL="4840148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6pPr>
    <a:lvl7pPr marL="5808177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7pPr>
    <a:lvl8pPr marL="6776207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8pPr>
    <a:lvl9pPr marL="7744236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390" userDrawn="1">
          <p15:clr>
            <a:srgbClr val="A4A3A4"/>
          </p15:clr>
        </p15:guide>
        <p15:guide id="2" pos="44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978" y="84"/>
      </p:cViewPr>
      <p:guideLst>
        <p:guide orient="horz" pos="6390"/>
        <p:guide pos="445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937CC5-6205-464E-8AC7-18FE8B6AA459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08CFE4AA-FB49-4EBF-8F46-2FEA8E9146B6}">
      <dgm:prSet phldrT="[Текст]" custT="1"/>
      <dgm:spPr>
        <a:solidFill>
          <a:srgbClr val="CCECFF"/>
        </a:solidFill>
      </dgm:spPr>
      <dgm:t>
        <a:bodyPr/>
        <a:lstStyle/>
        <a:p>
          <a:pPr algn="ctr"/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Yangicha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iqtisodning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shakllanishi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b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kapitalistik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munosabatlar</a:t>
          </a:r>
          <a:endParaRPr lang="ru-RU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5A506B-9F66-4D93-875A-5F99FD3D57DB}" type="parTrans" cxnId="{21C0057A-8FA2-43C4-8C26-672E767CB8EA}">
      <dgm:prSet/>
      <dgm:spPr/>
      <dgm:t>
        <a:bodyPr/>
        <a:lstStyle/>
        <a:p>
          <a:endParaRPr lang="ru-RU"/>
        </a:p>
      </dgm:t>
    </dgm:pt>
    <dgm:pt modelId="{B8006E49-2944-4E23-8069-FB79370CFFF3}" type="sibTrans" cxnId="{21C0057A-8FA2-43C4-8C26-672E767CB8EA}">
      <dgm:prSet/>
      <dgm:spPr/>
      <dgm:t>
        <a:bodyPr/>
        <a:lstStyle/>
        <a:p>
          <a:endParaRPr lang="ru-RU"/>
        </a:p>
      </dgm:t>
    </dgm:pt>
    <dgm:pt modelId="{F7F0A3AB-D83B-4BAA-9386-2BDB45EE35EE}">
      <dgm:prSet phldrT="[Текст]" custT="1"/>
      <dgm:spPr>
        <a:solidFill>
          <a:srgbClr val="FFFFCC"/>
        </a:solidFill>
      </dgm:spPr>
      <dgm:t>
        <a:bodyPr/>
        <a:lstStyle/>
        <a:p>
          <a:pPr algn="ctr"/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Yangi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jamiyat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kishilari</a:t>
          </a:r>
          <a:endParaRPr lang="ru-RU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93B70F-2AD7-42BA-88C8-E008E7A377FA}" type="parTrans" cxnId="{11F83205-E68E-4EFE-97B2-EA605339FC3A}">
      <dgm:prSet/>
      <dgm:spPr/>
      <dgm:t>
        <a:bodyPr/>
        <a:lstStyle/>
        <a:p>
          <a:endParaRPr lang="ru-RU"/>
        </a:p>
      </dgm:t>
    </dgm:pt>
    <dgm:pt modelId="{CE075C3D-156F-4B70-AD62-70F857DB22C4}" type="sibTrans" cxnId="{11F83205-E68E-4EFE-97B2-EA605339FC3A}">
      <dgm:prSet/>
      <dgm:spPr/>
      <dgm:t>
        <a:bodyPr/>
        <a:lstStyle/>
        <a:p>
          <a:endParaRPr lang="ru-RU"/>
        </a:p>
      </dgm:t>
    </dgm:pt>
    <dgm:pt modelId="{15D62274-DB01-4505-A87D-9B07AD2E5D28}">
      <dgm:prSet phldrT="[Текст]" custT="1"/>
      <dgm:spPr>
        <a:solidFill>
          <a:srgbClr val="FFCCCC"/>
        </a:solidFill>
      </dgm:spPr>
      <dgm:t>
        <a:bodyPr/>
        <a:lstStyle/>
        <a:p>
          <a:pPr algn="ctr"/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Yangi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davrda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Yevropa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shaharlari</a:t>
          </a:r>
          <a:endParaRPr lang="ru-RU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459646-AC3F-4CE1-949A-431061E9904C}" type="parTrans" cxnId="{D8E212E2-85DB-4132-ACA6-2F01032FF88C}">
      <dgm:prSet/>
      <dgm:spPr/>
      <dgm:t>
        <a:bodyPr/>
        <a:lstStyle/>
        <a:p>
          <a:endParaRPr lang="ru-RU"/>
        </a:p>
      </dgm:t>
    </dgm:pt>
    <dgm:pt modelId="{BDBFFBD7-3AD3-42DB-AF52-73BA2E6D8CAA}" type="sibTrans" cxnId="{D8E212E2-85DB-4132-ACA6-2F01032FF88C}">
      <dgm:prSet/>
      <dgm:spPr/>
      <dgm:t>
        <a:bodyPr/>
        <a:lstStyle/>
        <a:p>
          <a:endParaRPr lang="ru-RU"/>
        </a:p>
      </dgm:t>
    </dgm:pt>
    <dgm:pt modelId="{75650CD7-5C37-4B3C-BB86-0CB54A96F451}" type="pres">
      <dgm:prSet presAssocID="{92937CC5-6205-464E-8AC7-18FE8B6AA45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C851198-1959-4B17-9AE9-2D6D84093D9E}" type="pres">
      <dgm:prSet presAssocID="{92937CC5-6205-464E-8AC7-18FE8B6AA459}" presName="Name1" presStyleCnt="0"/>
      <dgm:spPr/>
    </dgm:pt>
    <dgm:pt modelId="{0D9D2E49-F8B1-43FF-B1C6-FAB7E4A3ED4D}" type="pres">
      <dgm:prSet presAssocID="{92937CC5-6205-464E-8AC7-18FE8B6AA459}" presName="cycle" presStyleCnt="0"/>
      <dgm:spPr/>
    </dgm:pt>
    <dgm:pt modelId="{BCD22111-75FA-44C6-A2EE-0A02171ABA32}" type="pres">
      <dgm:prSet presAssocID="{92937CC5-6205-464E-8AC7-18FE8B6AA459}" presName="srcNode" presStyleLbl="node1" presStyleIdx="0" presStyleCnt="3"/>
      <dgm:spPr/>
    </dgm:pt>
    <dgm:pt modelId="{37112A8C-947E-4807-9B3F-470404E96CE9}" type="pres">
      <dgm:prSet presAssocID="{92937CC5-6205-464E-8AC7-18FE8B6AA459}" presName="conn" presStyleLbl="parChTrans1D2" presStyleIdx="0" presStyleCnt="1"/>
      <dgm:spPr/>
      <dgm:t>
        <a:bodyPr/>
        <a:lstStyle/>
        <a:p>
          <a:endParaRPr lang="ru-RU"/>
        </a:p>
      </dgm:t>
    </dgm:pt>
    <dgm:pt modelId="{32156122-E92A-4EA5-9CC3-70C842F3C6C5}" type="pres">
      <dgm:prSet presAssocID="{92937CC5-6205-464E-8AC7-18FE8B6AA459}" presName="extraNode" presStyleLbl="node1" presStyleIdx="0" presStyleCnt="3"/>
      <dgm:spPr/>
    </dgm:pt>
    <dgm:pt modelId="{36074B4E-9211-4A5C-9153-2D590E14B230}" type="pres">
      <dgm:prSet presAssocID="{92937CC5-6205-464E-8AC7-18FE8B6AA459}" presName="dstNode" presStyleLbl="node1" presStyleIdx="0" presStyleCnt="3"/>
      <dgm:spPr/>
    </dgm:pt>
    <dgm:pt modelId="{6FEB5B0C-82D4-42FB-BFA6-F4159E25E92B}" type="pres">
      <dgm:prSet presAssocID="{08CFE4AA-FB49-4EBF-8F46-2FEA8E9146B6}" presName="text_1" presStyleLbl="node1" presStyleIdx="0" presStyleCnt="3" custScaleY="144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B6176-6B81-455B-A72E-1511F93E3378}" type="pres">
      <dgm:prSet presAssocID="{08CFE4AA-FB49-4EBF-8F46-2FEA8E9146B6}" presName="accent_1" presStyleCnt="0"/>
      <dgm:spPr/>
    </dgm:pt>
    <dgm:pt modelId="{F3A85F5A-0F27-445A-841D-2DD15EB7FEF6}" type="pres">
      <dgm:prSet presAssocID="{08CFE4AA-FB49-4EBF-8F46-2FEA8E9146B6}" presName="accentRepeatNode" presStyleLbl="solidFgAcc1" presStyleIdx="0" presStyleCnt="3"/>
      <dgm:spPr/>
    </dgm:pt>
    <dgm:pt modelId="{AD43580A-1865-4C9A-88EB-EA8873369C59}" type="pres">
      <dgm:prSet presAssocID="{F7F0A3AB-D83B-4BAA-9386-2BDB45EE35E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641FB-61C8-46E3-B0A3-892FD813F0ED}" type="pres">
      <dgm:prSet presAssocID="{F7F0A3AB-D83B-4BAA-9386-2BDB45EE35EE}" presName="accent_2" presStyleCnt="0"/>
      <dgm:spPr/>
    </dgm:pt>
    <dgm:pt modelId="{9AA955D1-F07F-49C7-BF07-BD3FE305614D}" type="pres">
      <dgm:prSet presAssocID="{F7F0A3AB-D83B-4BAA-9386-2BDB45EE35EE}" presName="accentRepeatNode" presStyleLbl="solidFgAcc1" presStyleIdx="1" presStyleCnt="3"/>
      <dgm:spPr/>
    </dgm:pt>
    <dgm:pt modelId="{F7902EA6-9476-4989-93A3-BC2B662EDFDF}" type="pres">
      <dgm:prSet presAssocID="{15D62274-DB01-4505-A87D-9B07AD2E5D2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63FA8-E9FA-4E2B-A90A-254AD47A7A8E}" type="pres">
      <dgm:prSet presAssocID="{15D62274-DB01-4505-A87D-9B07AD2E5D28}" presName="accent_3" presStyleCnt="0"/>
      <dgm:spPr/>
    </dgm:pt>
    <dgm:pt modelId="{D8CCFAB2-DA2A-407B-A19D-AFBA6A9641EE}" type="pres">
      <dgm:prSet presAssocID="{15D62274-DB01-4505-A87D-9B07AD2E5D28}" presName="accentRepeatNode" presStyleLbl="solidFgAcc1" presStyleIdx="2" presStyleCnt="3"/>
      <dgm:spPr/>
    </dgm:pt>
  </dgm:ptLst>
  <dgm:cxnLst>
    <dgm:cxn modelId="{AC98E872-CC8E-4C96-876E-E7FB78FA0C85}" type="presOf" srcId="{08CFE4AA-FB49-4EBF-8F46-2FEA8E9146B6}" destId="{6FEB5B0C-82D4-42FB-BFA6-F4159E25E92B}" srcOrd="0" destOrd="0" presId="urn:microsoft.com/office/officeart/2008/layout/VerticalCurvedList"/>
    <dgm:cxn modelId="{63CAD79E-0B67-4EC3-B0F6-91AB1F70D826}" type="presOf" srcId="{F7F0A3AB-D83B-4BAA-9386-2BDB45EE35EE}" destId="{AD43580A-1865-4C9A-88EB-EA8873369C59}" srcOrd="0" destOrd="0" presId="urn:microsoft.com/office/officeart/2008/layout/VerticalCurvedList"/>
    <dgm:cxn modelId="{D8E212E2-85DB-4132-ACA6-2F01032FF88C}" srcId="{92937CC5-6205-464E-8AC7-18FE8B6AA459}" destId="{15D62274-DB01-4505-A87D-9B07AD2E5D28}" srcOrd="2" destOrd="0" parTransId="{C4459646-AC3F-4CE1-949A-431061E9904C}" sibTransId="{BDBFFBD7-3AD3-42DB-AF52-73BA2E6D8CAA}"/>
    <dgm:cxn modelId="{24F8114B-D200-49CE-97F7-592D6CCA93AA}" type="presOf" srcId="{B8006E49-2944-4E23-8069-FB79370CFFF3}" destId="{37112A8C-947E-4807-9B3F-470404E96CE9}" srcOrd="0" destOrd="0" presId="urn:microsoft.com/office/officeart/2008/layout/VerticalCurvedList"/>
    <dgm:cxn modelId="{21C0057A-8FA2-43C4-8C26-672E767CB8EA}" srcId="{92937CC5-6205-464E-8AC7-18FE8B6AA459}" destId="{08CFE4AA-FB49-4EBF-8F46-2FEA8E9146B6}" srcOrd="0" destOrd="0" parTransId="{945A506B-9F66-4D93-875A-5F99FD3D57DB}" sibTransId="{B8006E49-2944-4E23-8069-FB79370CFFF3}"/>
    <dgm:cxn modelId="{3A4AC1B7-BF80-438F-A792-ECAFBCE17A1F}" type="presOf" srcId="{15D62274-DB01-4505-A87D-9B07AD2E5D28}" destId="{F7902EA6-9476-4989-93A3-BC2B662EDFDF}" srcOrd="0" destOrd="0" presId="urn:microsoft.com/office/officeart/2008/layout/VerticalCurvedList"/>
    <dgm:cxn modelId="{11F83205-E68E-4EFE-97B2-EA605339FC3A}" srcId="{92937CC5-6205-464E-8AC7-18FE8B6AA459}" destId="{F7F0A3AB-D83B-4BAA-9386-2BDB45EE35EE}" srcOrd="1" destOrd="0" parTransId="{AB93B70F-2AD7-42BA-88C8-E008E7A377FA}" sibTransId="{CE075C3D-156F-4B70-AD62-70F857DB22C4}"/>
    <dgm:cxn modelId="{9E61C9C1-B2D5-429F-AE73-4D6D240CAE02}" type="presOf" srcId="{92937CC5-6205-464E-8AC7-18FE8B6AA459}" destId="{75650CD7-5C37-4B3C-BB86-0CB54A96F451}" srcOrd="0" destOrd="0" presId="urn:microsoft.com/office/officeart/2008/layout/VerticalCurvedList"/>
    <dgm:cxn modelId="{581626BB-1FAE-403D-B2A0-6609F77B60C6}" type="presParOf" srcId="{75650CD7-5C37-4B3C-BB86-0CB54A96F451}" destId="{1C851198-1959-4B17-9AE9-2D6D84093D9E}" srcOrd="0" destOrd="0" presId="urn:microsoft.com/office/officeart/2008/layout/VerticalCurvedList"/>
    <dgm:cxn modelId="{94951094-AA63-4B80-99CE-DC0C80A6E6DD}" type="presParOf" srcId="{1C851198-1959-4B17-9AE9-2D6D84093D9E}" destId="{0D9D2E49-F8B1-43FF-B1C6-FAB7E4A3ED4D}" srcOrd="0" destOrd="0" presId="urn:microsoft.com/office/officeart/2008/layout/VerticalCurvedList"/>
    <dgm:cxn modelId="{966021BC-3E4B-4658-9A63-97104312ADB3}" type="presParOf" srcId="{0D9D2E49-F8B1-43FF-B1C6-FAB7E4A3ED4D}" destId="{BCD22111-75FA-44C6-A2EE-0A02171ABA32}" srcOrd="0" destOrd="0" presId="urn:microsoft.com/office/officeart/2008/layout/VerticalCurvedList"/>
    <dgm:cxn modelId="{F3CC97AD-7C8A-4A72-A1FC-42B2A003EC0A}" type="presParOf" srcId="{0D9D2E49-F8B1-43FF-B1C6-FAB7E4A3ED4D}" destId="{37112A8C-947E-4807-9B3F-470404E96CE9}" srcOrd="1" destOrd="0" presId="urn:microsoft.com/office/officeart/2008/layout/VerticalCurvedList"/>
    <dgm:cxn modelId="{B69A2777-6B76-4DF9-B4BE-EFBCD22021B7}" type="presParOf" srcId="{0D9D2E49-F8B1-43FF-B1C6-FAB7E4A3ED4D}" destId="{32156122-E92A-4EA5-9CC3-70C842F3C6C5}" srcOrd="2" destOrd="0" presId="urn:microsoft.com/office/officeart/2008/layout/VerticalCurvedList"/>
    <dgm:cxn modelId="{117EBF89-7D27-41E7-B21F-89FAF7A7F664}" type="presParOf" srcId="{0D9D2E49-F8B1-43FF-B1C6-FAB7E4A3ED4D}" destId="{36074B4E-9211-4A5C-9153-2D590E14B230}" srcOrd="3" destOrd="0" presId="urn:microsoft.com/office/officeart/2008/layout/VerticalCurvedList"/>
    <dgm:cxn modelId="{1497B5FC-2E03-4835-AC88-450CD32D8984}" type="presParOf" srcId="{1C851198-1959-4B17-9AE9-2D6D84093D9E}" destId="{6FEB5B0C-82D4-42FB-BFA6-F4159E25E92B}" srcOrd="1" destOrd="0" presId="urn:microsoft.com/office/officeart/2008/layout/VerticalCurvedList"/>
    <dgm:cxn modelId="{CE09720D-8FBC-4008-96F2-900DE9C660D1}" type="presParOf" srcId="{1C851198-1959-4B17-9AE9-2D6D84093D9E}" destId="{831B6176-6B81-455B-A72E-1511F93E3378}" srcOrd="2" destOrd="0" presId="urn:microsoft.com/office/officeart/2008/layout/VerticalCurvedList"/>
    <dgm:cxn modelId="{0A52340A-C770-4040-BF1C-5A68F87FA3AC}" type="presParOf" srcId="{831B6176-6B81-455B-A72E-1511F93E3378}" destId="{F3A85F5A-0F27-445A-841D-2DD15EB7FEF6}" srcOrd="0" destOrd="0" presId="urn:microsoft.com/office/officeart/2008/layout/VerticalCurvedList"/>
    <dgm:cxn modelId="{E0DF5F58-8D15-42C8-9B6F-43D9B537FC39}" type="presParOf" srcId="{1C851198-1959-4B17-9AE9-2D6D84093D9E}" destId="{AD43580A-1865-4C9A-88EB-EA8873369C59}" srcOrd="3" destOrd="0" presId="urn:microsoft.com/office/officeart/2008/layout/VerticalCurvedList"/>
    <dgm:cxn modelId="{02982E3B-AD29-457F-8508-FA7906BA6462}" type="presParOf" srcId="{1C851198-1959-4B17-9AE9-2D6D84093D9E}" destId="{31F641FB-61C8-46E3-B0A3-892FD813F0ED}" srcOrd="4" destOrd="0" presId="urn:microsoft.com/office/officeart/2008/layout/VerticalCurvedList"/>
    <dgm:cxn modelId="{A41DC0B4-0313-4772-BE6B-F72A4E3BC6E8}" type="presParOf" srcId="{31F641FB-61C8-46E3-B0A3-892FD813F0ED}" destId="{9AA955D1-F07F-49C7-BF07-BD3FE305614D}" srcOrd="0" destOrd="0" presId="urn:microsoft.com/office/officeart/2008/layout/VerticalCurvedList"/>
    <dgm:cxn modelId="{108A6604-55FA-4020-B658-D360E66E0119}" type="presParOf" srcId="{1C851198-1959-4B17-9AE9-2D6D84093D9E}" destId="{F7902EA6-9476-4989-93A3-BC2B662EDFDF}" srcOrd="5" destOrd="0" presId="urn:microsoft.com/office/officeart/2008/layout/VerticalCurvedList"/>
    <dgm:cxn modelId="{322F8F2B-C33B-4AE2-ABE0-CB20DBAB5804}" type="presParOf" srcId="{1C851198-1959-4B17-9AE9-2D6D84093D9E}" destId="{80863FA8-E9FA-4E2B-A90A-254AD47A7A8E}" srcOrd="6" destOrd="0" presId="urn:microsoft.com/office/officeart/2008/layout/VerticalCurvedList"/>
    <dgm:cxn modelId="{E532E134-9CCF-4216-B070-49230D5C3D1C}" type="presParOf" srcId="{80863FA8-E9FA-4E2B-A90A-254AD47A7A8E}" destId="{D8CCFAB2-DA2A-407B-A19D-AFBA6A9641E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C3C5A6-F96A-46AA-A78E-6D6BCFFA619E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33D231E7-57E0-49F7-A052-CCCCC8F5516F}">
      <dgm:prSet phldrT="[Текст]" custT="1"/>
      <dgm:spPr/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Bank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370CAD-C4D3-44B2-96B5-30F56CF61C21}" type="parTrans" cxnId="{E00DF842-9B35-4AC4-8D53-AE5EFDB99754}">
      <dgm:prSet/>
      <dgm:spPr/>
      <dgm:t>
        <a:bodyPr/>
        <a:lstStyle/>
        <a:p>
          <a:endParaRPr lang="ru-RU"/>
        </a:p>
      </dgm:t>
    </dgm:pt>
    <dgm:pt modelId="{18F68FE5-C9D2-473A-B27B-C4652D4EF3AD}" type="sibTrans" cxnId="{E00DF842-9B35-4AC4-8D53-AE5EFDB99754}">
      <dgm:prSet/>
      <dgm:spPr/>
      <dgm:t>
        <a:bodyPr/>
        <a:lstStyle/>
        <a:p>
          <a:endParaRPr lang="ru-RU"/>
        </a:p>
      </dgm:t>
    </dgm:pt>
    <dgm:pt modelId="{B467E854-7548-4127-8B13-E5035D4AC8CF}">
      <dgm:prSet phldrT="[Текст]"/>
      <dgm:spPr/>
      <dgm:t>
        <a:bodyPr/>
        <a:lstStyle/>
        <a:p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Birja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D8E943-7DFE-48AE-B4E9-DE7542ADDAB6}" type="parTrans" cxnId="{68100669-12B1-4C59-93EE-F0E10C80AC41}">
      <dgm:prSet/>
      <dgm:spPr/>
      <dgm:t>
        <a:bodyPr/>
        <a:lstStyle/>
        <a:p>
          <a:endParaRPr lang="ru-RU"/>
        </a:p>
      </dgm:t>
    </dgm:pt>
    <dgm:pt modelId="{1D299D4F-67E9-4892-89AC-8ED3F35ED114}" type="sibTrans" cxnId="{68100669-12B1-4C59-93EE-F0E10C80AC41}">
      <dgm:prSet/>
      <dgm:spPr/>
      <dgm:t>
        <a:bodyPr/>
        <a:lstStyle/>
        <a:p>
          <a:endParaRPr lang="ru-RU"/>
        </a:p>
      </dgm:t>
    </dgm:pt>
    <dgm:pt modelId="{812EC332-AB9D-445E-B83E-00E8D76D4F71}">
      <dgm:prSet phldrT="[Текст]"/>
      <dgm:spPr/>
      <dgm:t>
        <a:bodyPr/>
        <a:lstStyle/>
        <a:p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Ulgurji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savdo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60DAE5-AE7C-4D5A-A3F8-A11F39AADDA0}" type="parTrans" cxnId="{74471603-29B5-4AC1-8552-F4C60C949370}">
      <dgm:prSet/>
      <dgm:spPr/>
      <dgm:t>
        <a:bodyPr/>
        <a:lstStyle/>
        <a:p>
          <a:endParaRPr lang="ru-RU"/>
        </a:p>
      </dgm:t>
    </dgm:pt>
    <dgm:pt modelId="{B510358B-A45D-43C1-B459-BE4C008297E7}" type="sibTrans" cxnId="{74471603-29B5-4AC1-8552-F4C60C949370}">
      <dgm:prSet/>
      <dgm:spPr/>
      <dgm:t>
        <a:bodyPr/>
        <a:lstStyle/>
        <a:p>
          <a:endParaRPr lang="ru-RU"/>
        </a:p>
      </dgm:t>
    </dgm:pt>
    <dgm:pt modelId="{94816688-2C6D-4D0D-B497-B8D9134443D0}" type="pres">
      <dgm:prSet presAssocID="{D8C3C5A6-F96A-46AA-A78E-6D6BCFFA619E}" presName="compositeShape" presStyleCnt="0">
        <dgm:presLayoutVars>
          <dgm:dir/>
          <dgm:resizeHandles/>
        </dgm:presLayoutVars>
      </dgm:prSet>
      <dgm:spPr/>
    </dgm:pt>
    <dgm:pt modelId="{5863B044-BC42-415A-A9E1-6217EA137B69}" type="pres">
      <dgm:prSet presAssocID="{D8C3C5A6-F96A-46AA-A78E-6D6BCFFA619E}" presName="pyramid" presStyleLbl="node1" presStyleIdx="0" presStyleCnt="1"/>
      <dgm:spPr>
        <a:solidFill>
          <a:schemeClr val="accent2">
            <a:lumMod val="40000"/>
            <a:lumOff val="60000"/>
          </a:schemeClr>
        </a:solidFill>
      </dgm:spPr>
    </dgm:pt>
    <dgm:pt modelId="{403859B5-0C4C-4F2F-9ECC-87C5019A1D04}" type="pres">
      <dgm:prSet presAssocID="{D8C3C5A6-F96A-46AA-A78E-6D6BCFFA619E}" presName="theList" presStyleCnt="0"/>
      <dgm:spPr/>
    </dgm:pt>
    <dgm:pt modelId="{4C30CF6F-E532-4699-B2AD-5EA272908AD2}" type="pres">
      <dgm:prSet presAssocID="{33D231E7-57E0-49F7-A052-CCCCC8F5516F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84640-3AAD-4D67-B2C8-3A7EC15170CC}" type="pres">
      <dgm:prSet presAssocID="{33D231E7-57E0-49F7-A052-CCCCC8F5516F}" presName="aSpace" presStyleCnt="0"/>
      <dgm:spPr/>
    </dgm:pt>
    <dgm:pt modelId="{74755C69-4E74-4232-8054-B8E1BAF06996}" type="pres">
      <dgm:prSet presAssocID="{B467E854-7548-4127-8B13-E5035D4AC8CF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A4B428-D77C-435B-BAFD-8D989AF764C3}" type="pres">
      <dgm:prSet presAssocID="{B467E854-7548-4127-8B13-E5035D4AC8CF}" presName="aSpace" presStyleCnt="0"/>
      <dgm:spPr/>
    </dgm:pt>
    <dgm:pt modelId="{3641BF1F-6522-4A29-A25F-3BBE14506154}" type="pres">
      <dgm:prSet presAssocID="{812EC332-AB9D-445E-B83E-00E8D76D4F71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7A5367-94CF-4DC2-9684-78F947585439}" type="pres">
      <dgm:prSet presAssocID="{812EC332-AB9D-445E-B83E-00E8D76D4F71}" presName="aSpace" presStyleCnt="0"/>
      <dgm:spPr/>
    </dgm:pt>
  </dgm:ptLst>
  <dgm:cxnLst>
    <dgm:cxn modelId="{463F2227-0261-43D6-9B7F-1B5DC9F464B2}" type="presOf" srcId="{B467E854-7548-4127-8B13-E5035D4AC8CF}" destId="{74755C69-4E74-4232-8054-B8E1BAF06996}" srcOrd="0" destOrd="0" presId="urn:microsoft.com/office/officeart/2005/8/layout/pyramid2"/>
    <dgm:cxn modelId="{2857773A-3A5F-457A-BFD7-7C4F569559A5}" type="presOf" srcId="{D8C3C5A6-F96A-46AA-A78E-6D6BCFFA619E}" destId="{94816688-2C6D-4D0D-B497-B8D9134443D0}" srcOrd="0" destOrd="0" presId="urn:microsoft.com/office/officeart/2005/8/layout/pyramid2"/>
    <dgm:cxn modelId="{68100669-12B1-4C59-93EE-F0E10C80AC41}" srcId="{D8C3C5A6-F96A-46AA-A78E-6D6BCFFA619E}" destId="{B467E854-7548-4127-8B13-E5035D4AC8CF}" srcOrd="1" destOrd="0" parTransId="{68D8E943-7DFE-48AE-B4E9-DE7542ADDAB6}" sibTransId="{1D299D4F-67E9-4892-89AC-8ED3F35ED114}"/>
    <dgm:cxn modelId="{E00DF842-9B35-4AC4-8D53-AE5EFDB99754}" srcId="{D8C3C5A6-F96A-46AA-A78E-6D6BCFFA619E}" destId="{33D231E7-57E0-49F7-A052-CCCCC8F5516F}" srcOrd="0" destOrd="0" parTransId="{F2370CAD-C4D3-44B2-96B5-30F56CF61C21}" sibTransId="{18F68FE5-C9D2-473A-B27B-C4652D4EF3AD}"/>
    <dgm:cxn modelId="{B65E5751-1324-44A4-AC5F-3CFD97E4403E}" type="presOf" srcId="{812EC332-AB9D-445E-B83E-00E8D76D4F71}" destId="{3641BF1F-6522-4A29-A25F-3BBE14506154}" srcOrd="0" destOrd="0" presId="urn:microsoft.com/office/officeart/2005/8/layout/pyramid2"/>
    <dgm:cxn modelId="{74471603-29B5-4AC1-8552-F4C60C949370}" srcId="{D8C3C5A6-F96A-46AA-A78E-6D6BCFFA619E}" destId="{812EC332-AB9D-445E-B83E-00E8D76D4F71}" srcOrd="2" destOrd="0" parTransId="{6860DAE5-AE7C-4D5A-A3F8-A11F39AADDA0}" sibTransId="{B510358B-A45D-43C1-B459-BE4C008297E7}"/>
    <dgm:cxn modelId="{54D4BB2C-6E5F-42CE-BC2B-AABD8FE80696}" type="presOf" srcId="{33D231E7-57E0-49F7-A052-CCCCC8F5516F}" destId="{4C30CF6F-E532-4699-B2AD-5EA272908AD2}" srcOrd="0" destOrd="0" presId="urn:microsoft.com/office/officeart/2005/8/layout/pyramid2"/>
    <dgm:cxn modelId="{E6C9E284-5F5C-411A-90B9-12BF677B37C2}" type="presParOf" srcId="{94816688-2C6D-4D0D-B497-B8D9134443D0}" destId="{5863B044-BC42-415A-A9E1-6217EA137B69}" srcOrd="0" destOrd="0" presId="urn:microsoft.com/office/officeart/2005/8/layout/pyramid2"/>
    <dgm:cxn modelId="{AE7574B5-D3F0-43E7-80A2-883914A113E8}" type="presParOf" srcId="{94816688-2C6D-4D0D-B497-B8D9134443D0}" destId="{403859B5-0C4C-4F2F-9ECC-87C5019A1D04}" srcOrd="1" destOrd="0" presId="urn:microsoft.com/office/officeart/2005/8/layout/pyramid2"/>
    <dgm:cxn modelId="{AF0CA4FF-4ED9-4204-BBE1-063C6CF98014}" type="presParOf" srcId="{403859B5-0C4C-4F2F-9ECC-87C5019A1D04}" destId="{4C30CF6F-E532-4699-B2AD-5EA272908AD2}" srcOrd="0" destOrd="0" presId="urn:microsoft.com/office/officeart/2005/8/layout/pyramid2"/>
    <dgm:cxn modelId="{611D0460-24F1-4A94-8077-4CA66B2DAFD0}" type="presParOf" srcId="{403859B5-0C4C-4F2F-9ECC-87C5019A1D04}" destId="{B3784640-3AAD-4D67-B2C8-3A7EC15170CC}" srcOrd="1" destOrd="0" presId="urn:microsoft.com/office/officeart/2005/8/layout/pyramid2"/>
    <dgm:cxn modelId="{1D82A89B-BE58-499E-889A-29C04984919A}" type="presParOf" srcId="{403859B5-0C4C-4F2F-9ECC-87C5019A1D04}" destId="{74755C69-4E74-4232-8054-B8E1BAF06996}" srcOrd="2" destOrd="0" presId="urn:microsoft.com/office/officeart/2005/8/layout/pyramid2"/>
    <dgm:cxn modelId="{3F2D6EBF-9B98-4923-AEF2-1028257BEA11}" type="presParOf" srcId="{403859B5-0C4C-4F2F-9ECC-87C5019A1D04}" destId="{9EA4B428-D77C-435B-BAFD-8D989AF764C3}" srcOrd="3" destOrd="0" presId="urn:microsoft.com/office/officeart/2005/8/layout/pyramid2"/>
    <dgm:cxn modelId="{30853EAC-E84E-45AD-A813-15B05EC38143}" type="presParOf" srcId="{403859B5-0C4C-4F2F-9ECC-87C5019A1D04}" destId="{3641BF1F-6522-4A29-A25F-3BBE14506154}" srcOrd="4" destOrd="0" presId="urn:microsoft.com/office/officeart/2005/8/layout/pyramid2"/>
    <dgm:cxn modelId="{663210F7-3F3A-4E02-825F-B37CFA43F5F1}" type="presParOf" srcId="{403859B5-0C4C-4F2F-9ECC-87C5019A1D04}" destId="{E57A5367-94CF-4DC2-9684-78F94758543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41F765-2A8F-4495-A9A0-86D0E3ADC65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5C37702-4509-44AD-A1E3-A04861ABF4A9}">
      <dgm:prSet phldrT="[Текст]" custT="1"/>
      <dgm:spPr/>
      <dgm:t>
        <a:bodyPr/>
        <a:lstStyle/>
        <a:p>
          <a:r>
            <a:rPr lang="en-U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AKSIONERLIK KOMPANIYALARI </a:t>
          </a:r>
          <a:br>
            <a:rPr lang="en-US" sz="20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VA AKSIYA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8E4C26-8D1F-446A-A6A8-1E0C999D4639}" type="parTrans" cxnId="{C6453E59-742D-4E30-AEE9-A79BCF58813E}">
      <dgm:prSet/>
      <dgm:spPr/>
      <dgm:t>
        <a:bodyPr/>
        <a:lstStyle/>
        <a:p>
          <a:endParaRPr lang="ru-RU"/>
        </a:p>
      </dgm:t>
    </dgm:pt>
    <dgm:pt modelId="{FD62B606-EB69-4704-BD94-67550998068E}" type="sibTrans" cxnId="{C6453E59-742D-4E30-AEE9-A79BCF58813E}">
      <dgm:prSet/>
      <dgm:spPr/>
      <dgm:t>
        <a:bodyPr/>
        <a:lstStyle/>
        <a:p>
          <a:endParaRPr lang="ru-RU"/>
        </a:p>
      </dgm:t>
    </dgm:pt>
    <dgm:pt modelId="{2260378A-6DE8-49AE-9F19-875F1A3A1EF2}">
      <dgm:prSet phldrT="[Текст]" custT="1"/>
      <dgm:spPr/>
      <dgm:t>
        <a:bodyPr/>
        <a:lstStyle/>
        <a:p>
          <a:pPr algn="ctr"/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RAQOBAT VA SIFAT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E4F769-466D-4928-A98F-60FC6F829AA8}" type="parTrans" cxnId="{F3C8D030-B22A-406F-92BB-3263D7C2B514}">
      <dgm:prSet/>
      <dgm:spPr/>
      <dgm:t>
        <a:bodyPr/>
        <a:lstStyle/>
        <a:p>
          <a:endParaRPr lang="ru-RU"/>
        </a:p>
      </dgm:t>
    </dgm:pt>
    <dgm:pt modelId="{7A6A324C-3150-4BCE-8533-088C0093031E}" type="sibTrans" cxnId="{F3C8D030-B22A-406F-92BB-3263D7C2B514}">
      <dgm:prSet/>
      <dgm:spPr/>
      <dgm:t>
        <a:bodyPr/>
        <a:lstStyle/>
        <a:p>
          <a:endParaRPr lang="ru-RU"/>
        </a:p>
      </dgm:t>
    </dgm:pt>
    <dgm:pt modelId="{AF1400A7-AF9A-491F-A8CB-E33ED1E4952E}">
      <dgm:prSet phldrT="[Текст]" custT="1"/>
      <dgm:spPr/>
      <dgm:t>
        <a:bodyPr/>
        <a:lstStyle/>
        <a:p>
          <a:pPr algn="ctr"/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MANUFAKTURALAR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5AF2D1-0F62-4558-9348-A9E3196BF975}" type="parTrans" cxnId="{52A4545C-0D81-420A-8421-9C911D1702ED}">
      <dgm:prSet/>
      <dgm:spPr/>
      <dgm:t>
        <a:bodyPr/>
        <a:lstStyle/>
        <a:p>
          <a:endParaRPr lang="ru-RU"/>
        </a:p>
      </dgm:t>
    </dgm:pt>
    <dgm:pt modelId="{A54D35F9-C880-4866-98DD-EB8DB5AF7A5F}" type="sibTrans" cxnId="{52A4545C-0D81-420A-8421-9C911D1702ED}">
      <dgm:prSet/>
      <dgm:spPr/>
      <dgm:t>
        <a:bodyPr/>
        <a:lstStyle/>
        <a:p>
          <a:endParaRPr lang="ru-RU"/>
        </a:p>
      </dgm:t>
    </dgm:pt>
    <dgm:pt modelId="{651D7C90-4567-468C-9339-96693FF639D4}" type="pres">
      <dgm:prSet presAssocID="{8041F765-2A8F-4495-A9A0-86D0E3ADC65E}" presName="arrowDiagram" presStyleCnt="0">
        <dgm:presLayoutVars>
          <dgm:chMax val="5"/>
          <dgm:dir/>
          <dgm:resizeHandles val="exact"/>
        </dgm:presLayoutVars>
      </dgm:prSet>
      <dgm:spPr/>
    </dgm:pt>
    <dgm:pt modelId="{21D02FE4-7A26-46C0-A34A-C7F8B6080136}" type="pres">
      <dgm:prSet presAssocID="{8041F765-2A8F-4495-A9A0-86D0E3ADC65E}" presName="arrow" presStyleLbl="bgShp" presStyleIdx="0" presStyleCnt="1" custLinFactNeighborX="4283" custLinFactNeighborY="2604"/>
      <dgm:spPr>
        <a:solidFill>
          <a:schemeClr val="accent4">
            <a:lumMod val="40000"/>
            <a:lumOff val="60000"/>
          </a:schemeClr>
        </a:solidFill>
      </dgm:spPr>
    </dgm:pt>
    <dgm:pt modelId="{56423B7B-D8F1-45F5-A8AE-E854900BAC13}" type="pres">
      <dgm:prSet presAssocID="{8041F765-2A8F-4495-A9A0-86D0E3ADC65E}" presName="arrowDiagram3" presStyleCnt="0"/>
      <dgm:spPr/>
    </dgm:pt>
    <dgm:pt modelId="{F6D10585-777E-427B-A311-BC505CB8B5F9}" type="pres">
      <dgm:prSet presAssocID="{95C37702-4509-44AD-A1E3-A04861ABF4A9}" presName="bullet3a" presStyleLbl="node1" presStyleIdx="0" presStyleCnt="3"/>
      <dgm:spPr/>
    </dgm:pt>
    <dgm:pt modelId="{F92DFFDC-44E0-4899-B761-CA4C57B6A8FE}" type="pres">
      <dgm:prSet presAssocID="{95C37702-4509-44AD-A1E3-A04861ABF4A9}" presName="textBox3a" presStyleLbl="revTx" presStyleIdx="0" presStyleCnt="3" custScaleX="231713" custScaleY="73383" custLinFactNeighborX="65029" custLinFactNeighborY="11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A8419-D7C9-45CB-BFA2-80DB51377CCB}" type="pres">
      <dgm:prSet presAssocID="{2260378A-6DE8-49AE-9F19-875F1A3A1EF2}" presName="bullet3b" presStyleLbl="node1" presStyleIdx="1" presStyleCnt="3"/>
      <dgm:spPr/>
    </dgm:pt>
    <dgm:pt modelId="{DA2DD2E3-CDF2-4916-848D-B89FA532408F}" type="pres">
      <dgm:prSet presAssocID="{2260378A-6DE8-49AE-9F19-875F1A3A1EF2}" presName="textBox3b" presStyleLbl="revTx" presStyleIdx="1" presStyleCnt="3" custScaleX="176718" custScaleY="41402" custLinFactX="-29783" custLinFactNeighborX="-100000" custLinFactNeighborY="-56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4E147-0DF2-4387-B11D-F55B4E7DBC60}" type="pres">
      <dgm:prSet presAssocID="{AF1400A7-AF9A-491F-A8CB-E33ED1E4952E}" presName="bullet3c" presStyleLbl="node1" presStyleIdx="2" presStyleCnt="3"/>
      <dgm:spPr/>
    </dgm:pt>
    <dgm:pt modelId="{0914D016-CDEB-4C1A-BA2F-2187AD0D190B}" type="pres">
      <dgm:prSet presAssocID="{AF1400A7-AF9A-491F-A8CB-E33ED1E4952E}" presName="textBox3c" presStyleLbl="revTx" presStyleIdx="2" presStyleCnt="3" custScaleX="257907" custScaleY="25433" custLinFactX="-24727" custLinFactNeighborX="-100000" custLinFactNeighborY="-71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35A48B-06B6-40A4-8C82-10E69411CC8C}" type="presOf" srcId="{95C37702-4509-44AD-A1E3-A04861ABF4A9}" destId="{F92DFFDC-44E0-4899-B761-CA4C57B6A8FE}" srcOrd="0" destOrd="0" presId="urn:microsoft.com/office/officeart/2005/8/layout/arrow2"/>
    <dgm:cxn modelId="{74701A27-0193-46B4-8156-55FF042DAA81}" type="presOf" srcId="{2260378A-6DE8-49AE-9F19-875F1A3A1EF2}" destId="{DA2DD2E3-CDF2-4916-848D-B89FA532408F}" srcOrd="0" destOrd="0" presId="urn:microsoft.com/office/officeart/2005/8/layout/arrow2"/>
    <dgm:cxn modelId="{C6453E59-742D-4E30-AEE9-A79BCF58813E}" srcId="{8041F765-2A8F-4495-A9A0-86D0E3ADC65E}" destId="{95C37702-4509-44AD-A1E3-A04861ABF4A9}" srcOrd="0" destOrd="0" parTransId="{288E4C26-8D1F-446A-A6A8-1E0C999D4639}" sibTransId="{FD62B606-EB69-4704-BD94-67550998068E}"/>
    <dgm:cxn modelId="{9F65A649-A735-401E-9ED1-66F7ED8F8C09}" type="presOf" srcId="{AF1400A7-AF9A-491F-A8CB-E33ED1E4952E}" destId="{0914D016-CDEB-4C1A-BA2F-2187AD0D190B}" srcOrd="0" destOrd="0" presId="urn:microsoft.com/office/officeart/2005/8/layout/arrow2"/>
    <dgm:cxn modelId="{52A4545C-0D81-420A-8421-9C911D1702ED}" srcId="{8041F765-2A8F-4495-A9A0-86D0E3ADC65E}" destId="{AF1400A7-AF9A-491F-A8CB-E33ED1E4952E}" srcOrd="2" destOrd="0" parTransId="{BA5AF2D1-0F62-4558-9348-A9E3196BF975}" sibTransId="{A54D35F9-C880-4866-98DD-EB8DB5AF7A5F}"/>
    <dgm:cxn modelId="{F3C8D030-B22A-406F-92BB-3263D7C2B514}" srcId="{8041F765-2A8F-4495-A9A0-86D0E3ADC65E}" destId="{2260378A-6DE8-49AE-9F19-875F1A3A1EF2}" srcOrd="1" destOrd="0" parTransId="{0FE4F769-466D-4928-A98F-60FC6F829AA8}" sibTransId="{7A6A324C-3150-4BCE-8533-088C0093031E}"/>
    <dgm:cxn modelId="{52484B04-F685-4BBA-B22E-304D4FED5EAE}" type="presOf" srcId="{8041F765-2A8F-4495-A9A0-86D0E3ADC65E}" destId="{651D7C90-4567-468C-9339-96693FF639D4}" srcOrd="0" destOrd="0" presId="urn:microsoft.com/office/officeart/2005/8/layout/arrow2"/>
    <dgm:cxn modelId="{E0BAF85E-EB18-478C-9A4C-14DBEE7F916B}" type="presParOf" srcId="{651D7C90-4567-468C-9339-96693FF639D4}" destId="{21D02FE4-7A26-46C0-A34A-C7F8B6080136}" srcOrd="0" destOrd="0" presId="urn:microsoft.com/office/officeart/2005/8/layout/arrow2"/>
    <dgm:cxn modelId="{AD602A8B-DB78-4D27-9C26-DF2EFB01C030}" type="presParOf" srcId="{651D7C90-4567-468C-9339-96693FF639D4}" destId="{56423B7B-D8F1-45F5-A8AE-E854900BAC13}" srcOrd="1" destOrd="0" presId="urn:microsoft.com/office/officeart/2005/8/layout/arrow2"/>
    <dgm:cxn modelId="{CF8F3718-AC82-4408-84B4-7A48E2030EF2}" type="presParOf" srcId="{56423B7B-D8F1-45F5-A8AE-E854900BAC13}" destId="{F6D10585-777E-427B-A311-BC505CB8B5F9}" srcOrd="0" destOrd="0" presId="urn:microsoft.com/office/officeart/2005/8/layout/arrow2"/>
    <dgm:cxn modelId="{768AA126-DA3C-48CC-A3D7-4D49CF404F0F}" type="presParOf" srcId="{56423B7B-D8F1-45F5-A8AE-E854900BAC13}" destId="{F92DFFDC-44E0-4899-B761-CA4C57B6A8FE}" srcOrd="1" destOrd="0" presId="urn:microsoft.com/office/officeart/2005/8/layout/arrow2"/>
    <dgm:cxn modelId="{3A278FA9-4289-447C-AD5D-84C96215745C}" type="presParOf" srcId="{56423B7B-D8F1-45F5-A8AE-E854900BAC13}" destId="{675A8419-D7C9-45CB-BFA2-80DB51377CCB}" srcOrd="2" destOrd="0" presId="urn:microsoft.com/office/officeart/2005/8/layout/arrow2"/>
    <dgm:cxn modelId="{31F87561-BCD8-475C-9C3B-22790E2DE011}" type="presParOf" srcId="{56423B7B-D8F1-45F5-A8AE-E854900BAC13}" destId="{DA2DD2E3-CDF2-4916-848D-B89FA532408F}" srcOrd="3" destOrd="0" presId="urn:microsoft.com/office/officeart/2005/8/layout/arrow2"/>
    <dgm:cxn modelId="{86A82474-CD00-423E-9A81-1035B9888FFC}" type="presParOf" srcId="{56423B7B-D8F1-45F5-A8AE-E854900BAC13}" destId="{83A4E147-0DF2-4387-B11D-F55B4E7DBC60}" srcOrd="4" destOrd="0" presId="urn:microsoft.com/office/officeart/2005/8/layout/arrow2"/>
    <dgm:cxn modelId="{20B61F83-0D6A-4021-9082-992F133C211C}" type="presParOf" srcId="{56423B7B-D8F1-45F5-A8AE-E854900BAC13}" destId="{0914D016-CDEB-4C1A-BA2F-2187AD0D190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12A8C-947E-4807-9B3F-470404E96CE9}">
      <dsp:nvSpPr>
        <dsp:cNvPr id="0" name=""/>
        <dsp:cNvSpPr/>
      </dsp:nvSpPr>
      <dsp:spPr>
        <a:xfrm>
          <a:off x="-4721575" y="-723751"/>
          <a:ext cx="5623967" cy="5623967"/>
        </a:xfrm>
        <a:prstGeom prst="blockArc">
          <a:avLst>
            <a:gd name="adj1" fmla="val 18900000"/>
            <a:gd name="adj2" fmla="val 2700000"/>
            <a:gd name="adj3" fmla="val 384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B5B0C-82D4-42FB-BFA6-F4159E25E92B}">
      <dsp:nvSpPr>
        <dsp:cNvPr id="0" name=""/>
        <dsp:cNvSpPr/>
      </dsp:nvSpPr>
      <dsp:spPr>
        <a:xfrm>
          <a:off x="580365" y="230423"/>
          <a:ext cx="10299287" cy="1209737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014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Yangicha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iqtisodning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shakllanishi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b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kapitalistik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munosabatlar</a:t>
          </a:r>
          <a:endParaRPr lang="ru-RU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0365" y="230423"/>
        <a:ext cx="10299287" cy="1209737"/>
      </dsp:txXfrm>
    </dsp:sp>
    <dsp:sp modelId="{F3A85F5A-0F27-445A-841D-2DD15EB7FEF6}">
      <dsp:nvSpPr>
        <dsp:cNvPr id="0" name=""/>
        <dsp:cNvSpPr/>
      </dsp:nvSpPr>
      <dsp:spPr>
        <a:xfrm>
          <a:off x="58307" y="313234"/>
          <a:ext cx="1044116" cy="10441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3580A-1865-4C9A-88EB-EA8873369C59}">
      <dsp:nvSpPr>
        <dsp:cNvPr id="0" name=""/>
        <dsp:cNvSpPr/>
      </dsp:nvSpPr>
      <dsp:spPr>
        <a:xfrm>
          <a:off x="883994" y="1670585"/>
          <a:ext cx="9995658" cy="835292"/>
        </a:xfrm>
        <a:prstGeom prst="rect">
          <a:avLst/>
        </a:prstGeom>
        <a:solidFill>
          <a:srgbClr val="FFFFCC"/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014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Yangi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jamiyat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kishilari</a:t>
          </a:r>
          <a:endParaRPr lang="ru-RU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3994" y="1670585"/>
        <a:ext cx="9995658" cy="835292"/>
      </dsp:txXfrm>
    </dsp:sp>
    <dsp:sp modelId="{9AA955D1-F07F-49C7-BF07-BD3FE305614D}">
      <dsp:nvSpPr>
        <dsp:cNvPr id="0" name=""/>
        <dsp:cNvSpPr/>
      </dsp:nvSpPr>
      <dsp:spPr>
        <a:xfrm>
          <a:off x="361936" y="1566174"/>
          <a:ext cx="1044116" cy="10441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02EA6-9476-4989-93A3-BC2B662EDFDF}">
      <dsp:nvSpPr>
        <dsp:cNvPr id="0" name=""/>
        <dsp:cNvSpPr/>
      </dsp:nvSpPr>
      <dsp:spPr>
        <a:xfrm>
          <a:off x="580365" y="2923524"/>
          <a:ext cx="10299287" cy="835292"/>
        </a:xfrm>
        <a:prstGeom prst="rect">
          <a:avLst/>
        </a:prstGeom>
        <a:solidFill>
          <a:srgbClr val="FFCCCC"/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014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Yangi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davrda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Yevropa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shaharlari</a:t>
          </a:r>
          <a:endParaRPr lang="ru-RU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0365" y="2923524"/>
        <a:ext cx="10299287" cy="835292"/>
      </dsp:txXfrm>
    </dsp:sp>
    <dsp:sp modelId="{D8CCFAB2-DA2A-407B-A19D-AFBA6A9641EE}">
      <dsp:nvSpPr>
        <dsp:cNvPr id="0" name=""/>
        <dsp:cNvSpPr/>
      </dsp:nvSpPr>
      <dsp:spPr>
        <a:xfrm>
          <a:off x="58307" y="2819113"/>
          <a:ext cx="1044116" cy="10441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3B044-BC42-415A-A9E1-6217EA137B69}">
      <dsp:nvSpPr>
        <dsp:cNvPr id="0" name=""/>
        <dsp:cNvSpPr/>
      </dsp:nvSpPr>
      <dsp:spPr>
        <a:xfrm>
          <a:off x="404345" y="0"/>
          <a:ext cx="3672408" cy="3672408"/>
        </a:xfrm>
        <a:prstGeom prst="triangl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0CF6F-E532-4699-B2AD-5EA272908AD2}">
      <dsp:nvSpPr>
        <dsp:cNvPr id="0" name=""/>
        <dsp:cNvSpPr/>
      </dsp:nvSpPr>
      <dsp:spPr>
        <a:xfrm>
          <a:off x="2240549" y="369213"/>
          <a:ext cx="2387065" cy="8693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Bank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2986" y="411650"/>
        <a:ext cx="2302191" cy="784453"/>
      </dsp:txXfrm>
    </dsp:sp>
    <dsp:sp modelId="{74755C69-4E74-4232-8054-B8E1BAF06996}">
      <dsp:nvSpPr>
        <dsp:cNvPr id="0" name=""/>
        <dsp:cNvSpPr/>
      </dsp:nvSpPr>
      <dsp:spPr>
        <a:xfrm>
          <a:off x="2240549" y="1347207"/>
          <a:ext cx="2387065" cy="8693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Birja</a:t>
          </a:r>
          <a:endParaRPr lang="ru-RU" sz="2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2986" y="1389644"/>
        <a:ext cx="2302191" cy="784453"/>
      </dsp:txXfrm>
    </dsp:sp>
    <dsp:sp modelId="{3641BF1F-6522-4A29-A25F-3BBE14506154}">
      <dsp:nvSpPr>
        <dsp:cNvPr id="0" name=""/>
        <dsp:cNvSpPr/>
      </dsp:nvSpPr>
      <dsp:spPr>
        <a:xfrm>
          <a:off x="2240549" y="2325200"/>
          <a:ext cx="2387065" cy="8693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Ulgurji</a:t>
          </a:r>
          <a:r>
            <a:rPr lang="en-US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savdo</a:t>
          </a:r>
          <a:endParaRPr lang="ru-RU" sz="2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2986" y="2367637"/>
        <a:ext cx="2302191" cy="784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02FE4-7A26-46C0-A34A-C7F8B6080136}">
      <dsp:nvSpPr>
        <dsp:cNvPr id="0" name=""/>
        <dsp:cNvSpPr/>
      </dsp:nvSpPr>
      <dsp:spPr>
        <a:xfrm>
          <a:off x="0" y="246103"/>
          <a:ext cx="7560840" cy="472552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10585-777E-427B-A311-BC505CB8B5F9}">
      <dsp:nvSpPr>
        <dsp:cNvPr id="0" name=""/>
        <dsp:cNvSpPr/>
      </dsp:nvSpPr>
      <dsp:spPr>
        <a:xfrm>
          <a:off x="653851" y="3384608"/>
          <a:ext cx="196581" cy="1965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DFFDC-44E0-4899-B761-CA4C57B6A8FE}">
      <dsp:nvSpPr>
        <dsp:cNvPr id="0" name=""/>
        <dsp:cNvSpPr/>
      </dsp:nvSpPr>
      <dsp:spPr>
        <a:xfrm>
          <a:off x="737564" y="3816418"/>
          <a:ext cx="4082031" cy="1002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165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AKSIONERLIK KOMPANIYALARI </a:t>
          </a:r>
          <a:b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VA AKSIYA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7564" y="3816418"/>
        <a:ext cx="4082031" cy="1002174"/>
      </dsp:txXfrm>
    </dsp:sp>
    <dsp:sp modelId="{675A8419-D7C9-45CB-BFA2-80DB51377CCB}">
      <dsp:nvSpPr>
        <dsp:cNvPr id="0" name=""/>
        <dsp:cNvSpPr/>
      </dsp:nvSpPr>
      <dsp:spPr>
        <a:xfrm>
          <a:off x="2389063" y="2100211"/>
          <a:ext cx="355359" cy="3553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DD2E3-CDF2-4916-848D-B89FA532408F}">
      <dsp:nvSpPr>
        <dsp:cNvPr id="0" name=""/>
        <dsp:cNvSpPr/>
      </dsp:nvSpPr>
      <dsp:spPr>
        <a:xfrm>
          <a:off x="0" y="1585193"/>
          <a:ext cx="3206727" cy="106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98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RAQOBAT VA SIFAT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85193"/>
        <a:ext cx="3206727" cy="1064315"/>
      </dsp:txXfrm>
    </dsp:sp>
    <dsp:sp modelId="{83A4E147-0DF2-4387-B11D-F55B4E7DBC60}">
      <dsp:nvSpPr>
        <dsp:cNvPr id="0" name=""/>
        <dsp:cNvSpPr/>
      </dsp:nvSpPr>
      <dsp:spPr>
        <a:xfrm>
          <a:off x="4475855" y="1318609"/>
          <a:ext cx="491454" cy="4914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4D016-CDEB-4C1A-BA2F-2187AD0D190B}">
      <dsp:nvSpPr>
        <dsp:cNvPr id="0" name=""/>
        <dsp:cNvSpPr/>
      </dsp:nvSpPr>
      <dsp:spPr>
        <a:xfrm>
          <a:off x="1025593" y="432045"/>
          <a:ext cx="4679984" cy="83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12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MANUFAKTURALAR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5593" y="432045"/>
        <a:ext cx="4679984" cy="835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92942-44E5-45BA-88CB-BA06D15C028B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78013" y="242888"/>
            <a:ext cx="20097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C75C6-8BF3-4ED2-9A08-6B380FE06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97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C75C6-8BF3-4ED2-9A08-6B380FE0607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837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90945" y="2231786"/>
            <a:ext cx="1009737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81890" y="4031615"/>
            <a:ext cx="831548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640" y="227247"/>
            <a:ext cx="10639984" cy="650050"/>
          </a:xfrm>
        </p:spPr>
        <p:txBody>
          <a:bodyPr lIns="0" tIns="0" rIns="0" bIns="0"/>
          <a:lstStyle>
            <a:lvl1pPr>
              <a:defRPr sz="42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5597" y="2403960"/>
            <a:ext cx="10168069" cy="380425"/>
          </a:xfrm>
        </p:spPr>
        <p:txBody>
          <a:bodyPr lIns="0" tIns="0" rIns="0" bIns="0"/>
          <a:lstStyle>
            <a:lvl1pPr>
              <a:defRPr sz="2472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640" y="227247"/>
            <a:ext cx="10639984" cy="650050"/>
          </a:xfrm>
        </p:spPr>
        <p:txBody>
          <a:bodyPr lIns="0" tIns="0" rIns="0" bIns="0"/>
          <a:lstStyle>
            <a:lvl1pPr>
              <a:defRPr sz="42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93964" y="1655842"/>
            <a:ext cx="516747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17822" y="1655842"/>
            <a:ext cx="516747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640" y="227247"/>
            <a:ext cx="10639984" cy="650050"/>
          </a:xfrm>
        </p:spPr>
        <p:txBody>
          <a:bodyPr lIns="0" tIns="0" rIns="0" bIns="0"/>
          <a:lstStyle>
            <a:lvl1pPr>
              <a:defRPr sz="42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948" y="293895"/>
            <a:ext cx="10097375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90945" y="1466528"/>
            <a:ext cx="3243039" cy="357702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18112" y="1466528"/>
            <a:ext cx="3243039" cy="357702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745279" y="1466528"/>
            <a:ext cx="3243039" cy="357702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90945" y="5228445"/>
            <a:ext cx="3243039" cy="100657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616" indent="-152616">
              <a:buFont typeface="Arial" panose="020B0604020202020204" pitchFamily="34" charset="0"/>
              <a:buChar char="•"/>
              <a:defRPr sz="1400"/>
            </a:lvl2pPr>
            <a:lvl3pPr marL="305232" indent="-152616">
              <a:defRPr sz="1400"/>
            </a:lvl3pPr>
            <a:lvl4pPr marL="534155" indent="-228924">
              <a:defRPr sz="1400"/>
            </a:lvl4pPr>
            <a:lvl5pPr marL="763079" indent="-22892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18112" y="5228445"/>
            <a:ext cx="3243039" cy="100657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616" indent="-152616">
              <a:buFont typeface="Arial" panose="020B0604020202020204" pitchFamily="34" charset="0"/>
              <a:buChar char="•"/>
              <a:defRPr sz="1400"/>
            </a:lvl2pPr>
            <a:lvl3pPr marL="305232" indent="-152616">
              <a:defRPr sz="1400"/>
            </a:lvl3pPr>
            <a:lvl4pPr marL="534155" indent="-228924">
              <a:defRPr sz="1400"/>
            </a:lvl4pPr>
            <a:lvl5pPr marL="763079" indent="-22892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745279" y="5228445"/>
            <a:ext cx="3243039" cy="100657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616" indent="-152616">
              <a:buFont typeface="Arial" panose="020B0604020202020204" pitchFamily="34" charset="0"/>
              <a:buChar char="•"/>
              <a:defRPr sz="1400"/>
            </a:lvl2pPr>
            <a:lvl3pPr marL="305232" indent="-152616">
              <a:defRPr sz="1400"/>
            </a:lvl3pPr>
            <a:lvl4pPr marL="534155" indent="-228924">
              <a:defRPr sz="1400"/>
            </a:lvl4pPr>
            <a:lvl5pPr marL="763079" indent="-22892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90948" y="979910"/>
            <a:ext cx="10097375" cy="42662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7711" y="1189590"/>
            <a:ext cx="11642463" cy="587779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7852"/>
          </a:p>
        </p:txBody>
      </p:sp>
      <p:sp>
        <p:nvSpPr>
          <p:cNvPr id="17" name="bg object 17"/>
          <p:cNvSpPr/>
          <p:nvPr/>
        </p:nvSpPr>
        <p:spPr>
          <a:xfrm>
            <a:off x="137728" y="157890"/>
            <a:ext cx="11642463" cy="95239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785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640" y="227247"/>
            <a:ext cx="1063998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5597" y="2403960"/>
            <a:ext cx="101680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038950" y="6695360"/>
            <a:ext cx="3801364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93963" y="6695360"/>
            <a:ext cx="2732230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53070" y="6695360"/>
            <a:ext cx="2732230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41969">
        <a:defRPr>
          <a:latin typeface="+mn-lt"/>
          <a:ea typeface="+mn-ea"/>
          <a:cs typeface="+mn-cs"/>
        </a:defRPr>
      </a:lvl2pPr>
      <a:lvl3pPr marL="1883938">
        <a:defRPr>
          <a:latin typeface="+mn-lt"/>
          <a:ea typeface="+mn-ea"/>
          <a:cs typeface="+mn-cs"/>
        </a:defRPr>
      </a:lvl3pPr>
      <a:lvl4pPr marL="2825907">
        <a:defRPr>
          <a:latin typeface="+mn-lt"/>
          <a:ea typeface="+mn-ea"/>
          <a:cs typeface="+mn-cs"/>
        </a:defRPr>
      </a:lvl4pPr>
      <a:lvl5pPr marL="3767877">
        <a:defRPr>
          <a:latin typeface="+mn-lt"/>
          <a:ea typeface="+mn-ea"/>
          <a:cs typeface="+mn-cs"/>
        </a:defRPr>
      </a:lvl5pPr>
      <a:lvl6pPr marL="4709846">
        <a:defRPr>
          <a:latin typeface="+mn-lt"/>
          <a:ea typeface="+mn-ea"/>
          <a:cs typeface="+mn-cs"/>
        </a:defRPr>
      </a:lvl6pPr>
      <a:lvl7pPr marL="5651815">
        <a:defRPr>
          <a:latin typeface="+mn-lt"/>
          <a:ea typeface="+mn-ea"/>
          <a:cs typeface="+mn-cs"/>
        </a:defRPr>
      </a:lvl7pPr>
      <a:lvl8pPr marL="6593784">
        <a:defRPr>
          <a:latin typeface="+mn-lt"/>
          <a:ea typeface="+mn-ea"/>
          <a:cs typeface="+mn-cs"/>
        </a:defRPr>
      </a:lvl8pPr>
      <a:lvl9pPr marL="753575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41969">
        <a:defRPr>
          <a:latin typeface="+mn-lt"/>
          <a:ea typeface="+mn-ea"/>
          <a:cs typeface="+mn-cs"/>
        </a:defRPr>
      </a:lvl2pPr>
      <a:lvl3pPr marL="1883938">
        <a:defRPr>
          <a:latin typeface="+mn-lt"/>
          <a:ea typeface="+mn-ea"/>
          <a:cs typeface="+mn-cs"/>
        </a:defRPr>
      </a:lvl3pPr>
      <a:lvl4pPr marL="2825907">
        <a:defRPr>
          <a:latin typeface="+mn-lt"/>
          <a:ea typeface="+mn-ea"/>
          <a:cs typeface="+mn-cs"/>
        </a:defRPr>
      </a:lvl4pPr>
      <a:lvl5pPr marL="3767877">
        <a:defRPr>
          <a:latin typeface="+mn-lt"/>
          <a:ea typeface="+mn-ea"/>
          <a:cs typeface="+mn-cs"/>
        </a:defRPr>
      </a:lvl5pPr>
      <a:lvl6pPr marL="4709846">
        <a:defRPr>
          <a:latin typeface="+mn-lt"/>
          <a:ea typeface="+mn-ea"/>
          <a:cs typeface="+mn-cs"/>
        </a:defRPr>
      </a:lvl6pPr>
      <a:lvl7pPr marL="5651815">
        <a:defRPr>
          <a:latin typeface="+mn-lt"/>
          <a:ea typeface="+mn-ea"/>
          <a:cs typeface="+mn-cs"/>
        </a:defRPr>
      </a:lvl7pPr>
      <a:lvl8pPr marL="6593784">
        <a:defRPr>
          <a:latin typeface="+mn-lt"/>
          <a:ea typeface="+mn-ea"/>
          <a:cs typeface="+mn-cs"/>
        </a:defRPr>
      </a:lvl8pPr>
      <a:lvl9pPr marL="753575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907183" y="2176869"/>
            <a:ext cx="9520057" cy="1607214"/>
          </a:xfrm>
          <a:prstGeom prst="rect">
            <a:avLst/>
          </a:prstGeom>
        </p:spPr>
        <p:txBody>
          <a:bodyPr vert="horz" wrap="square" lIns="0" tIns="29570" rIns="0" bIns="0" rtlCol="0">
            <a:spAutoFit/>
          </a:bodyPr>
          <a:lstStyle/>
          <a:p>
            <a:pPr marL="38979">
              <a:lnSpc>
                <a:spcPts val="4138"/>
              </a:lnSpc>
              <a:spcBef>
                <a:spcPts val="233"/>
              </a:spcBef>
            </a:pPr>
            <a:r>
              <a:rPr sz="3700" b="1" dirty="0" err="1" smtClean="0">
                <a:solidFill>
                  <a:schemeClr val="tx2"/>
                </a:solidFill>
                <a:latin typeface="Arial"/>
                <a:cs typeface="Arial"/>
              </a:rPr>
              <a:t>Mavzu</a:t>
            </a:r>
            <a:r>
              <a:rPr sz="3700" dirty="0" err="1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en-US" sz="4000" b="1" dirty="0" err="1" smtClean="0">
                <a:solidFill>
                  <a:srgbClr val="2365C7"/>
                </a:solidFill>
                <a:latin typeface="Arial"/>
                <a:cs typeface="Arial"/>
              </a:rPr>
              <a:t>Yangi</a:t>
            </a:r>
            <a:r>
              <a:rPr lang="en-US" sz="40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2365C7"/>
                </a:solidFill>
                <a:latin typeface="Arial"/>
                <a:cs typeface="Arial"/>
              </a:rPr>
              <a:t>davr</a:t>
            </a:r>
            <a:r>
              <a:rPr lang="en-US" sz="40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2365C7"/>
                </a:solidFill>
                <a:latin typeface="Arial"/>
                <a:cs typeface="Arial"/>
              </a:rPr>
              <a:t>boshlarida</a:t>
            </a:r>
            <a:r>
              <a:rPr lang="en-US" sz="40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2365C7"/>
                </a:solidFill>
                <a:latin typeface="Arial"/>
                <a:cs typeface="Arial"/>
              </a:rPr>
              <a:t>G‘arbiy</a:t>
            </a:r>
            <a:r>
              <a:rPr lang="en-US" sz="40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2365C7"/>
                </a:solidFill>
                <a:latin typeface="Arial"/>
                <a:cs typeface="Arial"/>
              </a:rPr>
              <a:t>Yevropa</a:t>
            </a:r>
            <a:r>
              <a:rPr lang="en-US" sz="40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2365C7"/>
                </a:solidFill>
                <a:latin typeface="Arial"/>
                <a:cs typeface="Arial"/>
              </a:rPr>
              <a:t>mamlakatlarida</a:t>
            </a:r>
            <a:r>
              <a:rPr lang="en-US" sz="4000" b="1" dirty="0" smtClean="0">
                <a:solidFill>
                  <a:srgbClr val="2365C7"/>
                </a:solidFill>
                <a:latin typeface="Arial"/>
                <a:cs typeface="Arial"/>
              </a:rPr>
              <a:t> industrial </a:t>
            </a:r>
            <a:r>
              <a:rPr lang="en-US" sz="4000" b="1" dirty="0" err="1" smtClean="0">
                <a:solidFill>
                  <a:srgbClr val="2365C7"/>
                </a:solidFill>
                <a:latin typeface="Arial"/>
                <a:cs typeface="Arial"/>
              </a:rPr>
              <a:t>jamiyatning</a:t>
            </a:r>
            <a:r>
              <a:rPr lang="en-US" sz="40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2365C7"/>
                </a:solidFill>
                <a:latin typeface="Arial"/>
                <a:cs typeface="Arial"/>
              </a:rPr>
              <a:t>shakllanishi</a:t>
            </a:r>
            <a:r>
              <a:rPr lang="en-US" sz="40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endParaRPr sz="3700" b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03825" y="2176869"/>
            <a:ext cx="708833" cy="160721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903825" y="4424331"/>
            <a:ext cx="708833" cy="151030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686137" y="506094"/>
            <a:ext cx="1243727" cy="133983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686137" y="506094"/>
            <a:ext cx="1243727" cy="133983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143794" y="552501"/>
            <a:ext cx="357033" cy="772597"/>
          </a:xfrm>
          <a:prstGeom prst="rect">
            <a:avLst/>
          </a:prstGeom>
        </p:spPr>
        <p:txBody>
          <a:bodyPr vert="horz" wrap="square" lIns="0" tIns="33605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32760" y="1202413"/>
            <a:ext cx="554511" cy="470178"/>
          </a:xfrm>
          <a:prstGeom prst="rect">
            <a:avLst/>
          </a:prstGeom>
        </p:spPr>
        <p:txBody>
          <a:bodyPr vert="horz" wrap="square" lIns="0" tIns="25538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2800" spc="-11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="" xmlns:a16="http://schemas.microsoft.com/office/drawing/2014/main" id="{173C2D9C-C6BD-4DDA-B358-531897F817D9}"/>
              </a:ext>
            </a:extLst>
          </p:cNvPr>
          <p:cNvSpPr txBox="1">
            <a:spLocks/>
          </p:cNvSpPr>
          <p:nvPr/>
        </p:nvSpPr>
        <p:spPr>
          <a:xfrm>
            <a:off x="1633551" y="65002"/>
            <a:ext cx="7482493" cy="1016146"/>
          </a:xfrm>
          <a:prstGeom prst="rect">
            <a:avLst/>
          </a:prstGeom>
        </p:spPr>
        <p:txBody>
          <a:bodyPr vert="horz" wrap="square" lIns="0" tIns="30959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923" defTabSz="1938437">
              <a:spcBef>
                <a:spcPts val="242"/>
              </a:spcBef>
              <a:defRPr/>
            </a:pPr>
            <a:r>
              <a:rPr lang="en-US" sz="6400" kern="0" spc="-64" dirty="0" smtClean="0">
                <a:solidFill>
                  <a:sysClr val="window" lastClr="FFFFFF"/>
                </a:solidFill>
              </a:rPr>
              <a:t> </a:t>
            </a:r>
            <a:r>
              <a:rPr lang="en-US" sz="6400" kern="0" spc="11" dirty="0" err="1" smtClean="0">
                <a:solidFill>
                  <a:sysClr val="window" lastClr="FFFFFF"/>
                </a:solidFill>
              </a:rPr>
              <a:t>Jahon</a:t>
            </a:r>
            <a:r>
              <a:rPr lang="en-US" sz="6400" kern="0" spc="11" dirty="0" smtClean="0">
                <a:solidFill>
                  <a:sysClr val="window" lastClr="FFFFFF"/>
                </a:solidFill>
              </a:rPr>
              <a:t> </a:t>
            </a:r>
            <a:r>
              <a:rPr lang="en-US" sz="6400" kern="0" spc="11" dirty="0" err="1" smtClean="0">
                <a:solidFill>
                  <a:sysClr val="window" lastClr="FFFFFF"/>
                </a:solidFill>
              </a:rPr>
              <a:t>tarixi</a:t>
            </a:r>
            <a:endParaRPr lang="en-US" sz="6400" kern="0" spc="1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342" y="4247728"/>
            <a:ext cx="2988903" cy="2722266"/>
          </a:xfrm>
          <a:prstGeom prst="rect">
            <a:avLst/>
          </a:prstGeom>
        </p:spPr>
      </p:pic>
      <p:sp>
        <p:nvSpPr>
          <p:cNvPr id="18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716416" y="4782896"/>
            <a:ext cx="7143793" cy="1168632"/>
          </a:xfrm>
          <a:prstGeom prst="rect">
            <a:avLst/>
          </a:prstGeom>
        </p:spPr>
        <p:txBody>
          <a:bodyPr vert="horz" wrap="square" lIns="0" tIns="29570" rIns="0" bIns="0" rtlCol="0">
            <a:spAutoFit/>
          </a:bodyPr>
          <a:lstStyle/>
          <a:p>
            <a:pPr marL="68547">
              <a:spcBef>
                <a:spcPts val="2603"/>
              </a:spcBef>
            </a:pPr>
            <a:r>
              <a:rPr sz="3700" dirty="0" err="1" smtClean="0">
                <a:solidFill>
                  <a:srgbClr val="373435"/>
                </a:solidFill>
                <a:latin typeface="Arial"/>
                <a:cs typeface="Arial"/>
              </a:rPr>
              <a:t>O‘qituvchi</a:t>
            </a:r>
            <a:endParaRPr lang="en-US" sz="3700" dirty="0">
              <a:solidFill>
                <a:srgbClr val="373435"/>
              </a:solidFill>
              <a:latin typeface="Arial"/>
              <a:cs typeface="Arial"/>
            </a:endParaRPr>
          </a:p>
          <a:p>
            <a:pPr marL="68547"/>
            <a:r>
              <a:rPr lang="en-US" sz="3700" b="1" dirty="0" err="1" smtClean="0">
                <a:solidFill>
                  <a:srgbClr val="373435"/>
                </a:solidFill>
                <a:latin typeface="Arial"/>
                <a:cs typeface="Arial"/>
              </a:rPr>
              <a:t>Usmonova</a:t>
            </a:r>
            <a:r>
              <a:rPr lang="en-US" sz="3700" b="1" dirty="0" smtClean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3700" b="1" dirty="0" err="1" smtClean="0">
                <a:solidFill>
                  <a:srgbClr val="373435"/>
                </a:solidFill>
                <a:latin typeface="Arial"/>
                <a:cs typeface="Arial"/>
              </a:rPr>
              <a:t>Matluba</a:t>
            </a:r>
            <a:r>
              <a:rPr lang="en-US" sz="3700" b="1" dirty="0" smtClean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3700" b="1" dirty="0" err="1" smtClean="0">
                <a:solidFill>
                  <a:srgbClr val="373435"/>
                </a:solidFill>
                <a:latin typeface="Arial"/>
                <a:cs typeface="Arial"/>
              </a:rPr>
              <a:t>Nosirovna</a:t>
            </a:r>
            <a:endParaRPr sz="37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7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1879263" cy="13898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60" y="222708"/>
            <a:ext cx="11730831" cy="830997"/>
          </a:xfrm>
        </p:spPr>
        <p:txBody>
          <a:bodyPr/>
          <a:lstStyle/>
          <a:p>
            <a:pPr algn="ctr"/>
            <a:r>
              <a:rPr lang="en-US" sz="5400" dirty="0" err="1" smtClean="0"/>
              <a:t>Yangi</a:t>
            </a:r>
            <a:r>
              <a:rPr lang="en-US" sz="5400" dirty="0" smtClean="0"/>
              <a:t> </a:t>
            </a:r>
            <a:r>
              <a:rPr lang="en-US" sz="5400" dirty="0" err="1" smtClean="0"/>
              <a:t>davrda</a:t>
            </a:r>
            <a:r>
              <a:rPr lang="en-US" sz="5400" dirty="0" smtClean="0"/>
              <a:t> </a:t>
            </a:r>
            <a:r>
              <a:rPr lang="en-US" sz="5400" dirty="0" err="1" smtClean="0"/>
              <a:t>Yevropa</a:t>
            </a:r>
            <a:r>
              <a:rPr lang="en-US" sz="5400" dirty="0" smtClean="0"/>
              <a:t> </a:t>
            </a:r>
            <a:r>
              <a:rPr lang="en-US" sz="5400" dirty="0" err="1" smtClean="0"/>
              <a:t>shaharlari</a:t>
            </a:r>
            <a:endParaRPr lang="ru-RU" sz="54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03" y="1975551"/>
            <a:ext cx="3744416" cy="2991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341" y="1974981"/>
            <a:ext cx="3746724" cy="2962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172" y="3200399"/>
            <a:ext cx="3744416" cy="2991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4592" y="5213403"/>
            <a:ext cx="2376264" cy="67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Antverpen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427463" y="6191944"/>
            <a:ext cx="2736304" cy="67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Parij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07983" y="4967096"/>
            <a:ext cx="2304256" cy="67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London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55005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5600"/>
            <a:ext cx="11879263" cy="1295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Ozingizni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sinang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287" y="1780778"/>
            <a:ext cx="7704856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Burjuaziya</a:t>
            </a:r>
            <a:r>
              <a:rPr lang="uz-Latn-UZ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-bu ...  .</a:t>
            </a:r>
          </a:p>
          <a:p>
            <a:endParaRPr lang="uz-Latn-UZ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Proletariat</a:t>
            </a:r>
            <a:r>
              <a:rPr lang="uz-Latn-UZ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-bu ...  .</a:t>
            </a:r>
          </a:p>
          <a:p>
            <a:endParaRPr lang="uz-Latn-UZ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Bank</a:t>
            </a:r>
            <a:r>
              <a:rPr lang="uz-Latn-UZ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-bu ...  .</a:t>
            </a:r>
          </a:p>
          <a:p>
            <a:endParaRPr lang="uz-Latn-UZ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Aksionerlik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jamiyati</a:t>
            </a:r>
            <a:r>
              <a:rPr lang="uz-Latn-UZ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-bu ...  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" y="1490877"/>
            <a:ext cx="2401724" cy="29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1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5600"/>
            <a:ext cx="11879263" cy="1295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69814" y="3327315"/>
            <a:ext cx="4338047" cy="5430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9263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900" b="1" dirty="0">
                <a:solidFill>
                  <a:srgbClr val="FFFFFF"/>
                </a:solidFill>
                <a:latin typeface="Tahoma" pitchFamily="32" charset="0"/>
                <a:ea typeface="MS Gothic" charset="0"/>
                <a:cs typeface="MS Gothic" charset="0"/>
              </a:rPr>
              <a:t>Men </a:t>
            </a:r>
            <a:r>
              <a:rPr lang="en-US" sz="2900" b="1" dirty="0" err="1">
                <a:solidFill>
                  <a:srgbClr val="FFFFFF"/>
                </a:solidFill>
                <a:latin typeface="Tahoma" pitchFamily="32" charset="0"/>
                <a:ea typeface="MS Gothic" charset="0"/>
                <a:cs typeface="MS Gothic" charset="0"/>
              </a:rPr>
              <a:t>nimani</a:t>
            </a:r>
            <a:r>
              <a:rPr lang="en-US" sz="2900" b="1" dirty="0">
                <a:solidFill>
                  <a:srgbClr val="FFFFFF"/>
                </a:solidFill>
                <a:latin typeface="Tahoma" pitchFamily="32" charset="0"/>
                <a:ea typeface="MS Gothic" charset="0"/>
                <a:cs typeface="MS Gothic" charset="0"/>
              </a:rPr>
              <a:t> </a:t>
            </a:r>
            <a:r>
              <a:rPr lang="en-US" sz="2900" b="1" dirty="0" err="1">
                <a:solidFill>
                  <a:srgbClr val="FFFFFF"/>
                </a:solidFill>
                <a:latin typeface="Tahoma" pitchFamily="32" charset="0"/>
                <a:ea typeface="MS Gothic" charset="0"/>
                <a:cs typeface="MS Gothic" charset="0"/>
              </a:rPr>
              <a:t>bilardim</a:t>
            </a:r>
            <a:r>
              <a:rPr lang="ru-RU" sz="2900" b="1" dirty="0">
                <a:solidFill>
                  <a:srgbClr val="FFFFFF"/>
                </a:solidFill>
                <a:latin typeface="Tahoma" pitchFamily="32" charset="0"/>
                <a:ea typeface="MS Gothic" charset="0"/>
                <a:cs typeface="MS Gothic" charset="0"/>
              </a:rPr>
              <a:t> 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83" y="2735560"/>
            <a:ext cx="8208913" cy="4294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063" y="1401000"/>
            <a:ext cx="9865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8-sinf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tarixidagi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2-mavzuni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to‘ldirish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1879263" cy="134707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BILASIZMI?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679" y="4684565"/>
            <a:ext cx="2820029" cy="2173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247" y="4646803"/>
            <a:ext cx="2952328" cy="2206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527" y="1904170"/>
            <a:ext cx="3384376" cy="2194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450" y="1904170"/>
            <a:ext cx="3006466" cy="24686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306" y="1904170"/>
            <a:ext cx="2828674" cy="24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9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639" y="279429"/>
            <a:ext cx="10639983" cy="830997"/>
          </a:xfrm>
        </p:spPr>
        <p:txBody>
          <a:bodyPr/>
          <a:lstStyle/>
          <a:p>
            <a:pPr algn="ctr"/>
            <a:r>
              <a:rPr lang="uz-Latn-UZ" sz="5400" dirty="0" smtClean="0"/>
              <a:t>Tarix fani haqida</a:t>
            </a:r>
            <a:endParaRPr lang="ru-RU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647" y="2303512"/>
            <a:ext cx="5175975" cy="353789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65" y="2303512"/>
            <a:ext cx="4967580" cy="355251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403127" y="6089642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Xritofor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Kolumb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6877998" y="6089641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Amerigo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Vespuchchi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1879263" cy="19669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046" y="106324"/>
            <a:ext cx="1051316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Sayyoxat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qilamiz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2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07" y="2159496"/>
            <a:ext cx="5270896" cy="372670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868" r="1371" b="2853"/>
          <a:stretch/>
        </p:blipFill>
        <p:spPr>
          <a:xfrm>
            <a:off x="6379095" y="2159496"/>
            <a:ext cx="5177160" cy="372670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37598" y="6063535"/>
            <a:ext cx="5780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Luis Torres,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Villem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Yanszon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Abel Tasman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1879263" cy="17104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8"/>
          <p:cNvSpPr txBox="1">
            <a:spLocks noGrp="1"/>
          </p:cNvSpPr>
          <p:nvPr>
            <p:ph type="title"/>
          </p:nvPr>
        </p:nvSpPr>
        <p:spPr>
          <a:xfrm>
            <a:off x="482107" y="0"/>
            <a:ext cx="11377263" cy="1660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Rasmlardagi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uyuk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kashfiyotlarni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oshirgan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dengizchi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sayyohlarining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ismini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toping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0591" y="6063535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Fernando Magellan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1879263" cy="17104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8"/>
          <p:cNvSpPr txBox="1">
            <a:spLocks noGrp="1"/>
          </p:cNvSpPr>
          <p:nvPr>
            <p:ph type="title"/>
          </p:nvPr>
        </p:nvSpPr>
        <p:spPr>
          <a:xfrm>
            <a:off x="482107" y="0"/>
            <a:ext cx="11377263" cy="1660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Rasmdagi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uyuk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kashfiyotlarni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oshirgan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dengizchi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sayyohlarining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ismini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toping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5415" y="6555643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Vasko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da Gama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321" y="1851992"/>
            <a:ext cx="5580620" cy="4684179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6092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26823"/>
            <a:ext cx="11879263" cy="207668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9639" y="306293"/>
            <a:ext cx="10639983" cy="1846659"/>
          </a:xfrm>
        </p:spPr>
        <p:txBody>
          <a:bodyPr/>
          <a:lstStyle/>
          <a:p>
            <a:pPr algn="ctr"/>
            <a:r>
              <a:rPr lang="en-US" sz="4000" dirty="0" err="1" smtClean="0"/>
              <a:t>Yangi</a:t>
            </a:r>
            <a:r>
              <a:rPr lang="en-US" sz="4000" dirty="0" smtClean="0"/>
              <a:t> </a:t>
            </a:r>
            <a:r>
              <a:rPr lang="en-US" sz="4000" dirty="0" err="1" smtClean="0"/>
              <a:t>davr</a:t>
            </a:r>
            <a:r>
              <a:rPr lang="en-US" sz="4000" dirty="0" smtClean="0"/>
              <a:t> </a:t>
            </a:r>
            <a:r>
              <a:rPr lang="en-US" sz="4000" dirty="0" err="1" smtClean="0"/>
              <a:t>boshlarida</a:t>
            </a:r>
            <a:r>
              <a:rPr lang="en-US" sz="4000" dirty="0" smtClean="0"/>
              <a:t> </a:t>
            </a:r>
            <a:r>
              <a:rPr lang="en-US" sz="4000" dirty="0" err="1" smtClean="0"/>
              <a:t>G‘arbiy</a:t>
            </a:r>
            <a:r>
              <a:rPr lang="en-US" sz="4000" dirty="0" smtClean="0"/>
              <a:t> </a:t>
            </a:r>
            <a:r>
              <a:rPr lang="en-US" sz="4000" dirty="0" err="1" smtClean="0"/>
              <a:t>Yevropa</a:t>
            </a:r>
            <a:r>
              <a:rPr lang="en-US" sz="4000" dirty="0" smtClean="0"/>
              <a:t> </a:t>
            </a:r>
            <a:r>
              <a:rPr lang="en-US" sz="4000" dirty="0" err="1" smtClean="0"/>
              <a:t>mamlakatlarida</a:t>
            </a:r>
            <a:r>
              <a:rPr lang="en-US" sz="4000" dirty="0" smtClean="0"/>
              <a:t> industrial </a:t>
            </a:r>
            <a:r>
              <a:rPr lang="en-US" sz="4000" dirty="0" err="1" smtClean="0"/>
              <a:t>jamiyatning</a:t>
            </a:r>
            <a:r>
              <a:rPr lang="en-US" sz="4000" dirty="0" smtClean="0"/>
              <a:t> </a:t>
            </a:r>
            <a:r>
              <a:rPr lang="en-US" sz="4000" dirty="0" err="1" smtClean="0"/>
              <a:t>shakllanishi</a:t>
            </a:r>
            <a:endParaRPr lang="ru-RU" sz="40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61691220"/>
              </p:ext>
            </p:extLst>
          </p:nvPr>
        </p:nvGraphicFramePr>
        <p:xfrm>
          <a:off x="619639" y="2735560"/>
          <a:ext cx="1093661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848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1879263" cy="13898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640" y="233263"/>
            <a:ext cx="10639983" cy="923330"/>
          </a:xfrm>
        </p:spPr>
        <p:txBody>
          <a:bodyPr/>
          <a:lstStyle/>
          <a:p>
            <a:pPr algn="ctr"/>
            <a:r>
              <a:rPr lang="en-US" sz="6000" dirty="0" err="1" smtClean="0"/>
              <a:t>Yangicha</a:t>
            </a:r>
            <a:r>
              <a:rPr lang="en-US" sz="6000" dirty="0" smtClean="0"/>
              <a:t> </a:t>
            </a:r>
            <a:r>
              <a:rPr lang="en-US" sz="6000" dirty="0" err="1" smtClean="0"/>
              <a:t>iqtisod</a:t>
            </a:r>
            <a:endParaRPr lang="ru-RU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467023" y="1623119"/>
            <a:ext cx="11017224" cy="67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xo‘jalikdan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Tovar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xo‘jaligiga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o‘tish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39" y="2262311"/>
            <a:ext cx="1181100" cy="13239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355" y="2349496"/>
            <a:ext cx="1076325" cy="1143000"/>
          </a:xfrm>
          <a:prstGeom prst="rect">
            <a:avLst/>
          </a:prstGeom>
        </p:spPr>
      </p:pic>
      <p:cxnSp>
        <p:nvCxnSpPr>
          <p:cNvPr id="16" name="Скругленная соединительная линия 15"/>
          <p:cNvCxnSpPr/>
          <p:nvPr/>
        </p:nvCxnSpPr>
        <p:spPr>
          <a:xfrm>
            <a:off x="3029680" y="2692062"/>
            <a:ext cx="965735" cy="403538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06005" y="2692062"/>
            <a:ext cx="500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narxining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o‘sishi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8891959" y="2349496"/>
            <a:ext cx="2592288" cy="1236790"/>
          </a:xfrm>
          <a:prstGeom prst="cloud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Narx-navo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inqilobi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1933997732"/>
              </p:ext>
            </p:extLst>
          </p:nvPr>
        </p:nvGraphicFramePr>
        <p:xfrm>
          <a:off x="6227663" y="3311624"/>
          <a:ext cx="503196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119" y="3605450"/>
            <a:ext cx="4392488" cy="32218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79522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01883958"/>
              </p:ext>
            </p:extLst>
          </p:nvPr>
        </p:nvGraphicFramePr>
        <p:xfrm>
          <a:off x="161503" y="1871464"/>
          <a:ext cx="7560840" cy="4971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847" y="4319736"/>
            <a:ext cx="3456384" cy="2523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0969" y="1655440"/>
            <a:ext cx="3456384" cy="23333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1879263" cy="13898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03" y="255223"/>
            <a:ext cx="11556255" cy="650050"/>
          </a:xfrm>
          <a:noFill/>
          <a:ln>
            <a:noFill/>
          </a:ln>
        </p:spPr>
        <p:txBody>
          <a:bodyPr/>
          <a:lstStyle/>
          <a:p>
            <a:r>
              <a:rPr lang="en-US" dirty="0" err="1" smtClean="0"/>
              <a:t>Kapitalistik</a:t>
            </a:r>
            <a:r>
              <a:rPr lang="en-US" dirty="0" smtClean="0"/>
              <a:t> </a:t>
            </a:r>
            <a:r>
              <a:rPr lang="en-US" dirty="0" err="1" smtClean="0"/>
              <a:t>munosabatlarning</a:t>
            </a:r>
            <a:r>
              <a:rPr lang="en-US" dirty="0" smtClean="0"/>
              <a:t> </a:t>
            </a:r>
            <a:r>
              <a:rPr lang="en-US" dirty="0" err="1" smtClean="0"/>
              <a:t>paydo</a:t>
            </a:r>
            <a:r>
              <a:rPr lang="en-US" dirty="0" smtClean="0"/>
              <a:t> </a:t>
            </a:r>
            <a:r>
              <a:rPr lang="en-US" dirty="0" err="1" smtClean="0"/>
              <a:t>bo‘lishi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4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0689"/>
            <a:ext cx="11879263" cy="138985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639" y="420207"/>
            <a:ext cx="10639983" cy="830997"/>
          </a:xfrm>
        </p:spPr>
        <p:txBody>
          <a:bodyPr/>
          <a:lstStyle/>
          <a:p>
            <a:pPr algn="ctr"/>
            <a:r>
              <a:rPr lang="en-US" sz="5400" dirty="0" err="1" smtClean="0"/>
              <a:t>Yangi</a:t>
            </a:r>
            <a:r>
              <a:rPr lang="en-US" sz="5400" dirty="0" smtClean="0"/>
              <a:t> </a:t>
            </a:r>
            <a:r>
              <a:rPr lang="en-US" sz="5400" dirty="0" err="1" smtClean="0"/>
              <a:t>jamiyat</a:t>
            </a:r>
            <a:r>
              <a:rPr lang="en-US" sz="5400" dirty="0" smtClean="0"/>
              <a:t> </a:t>
            </a:r>
            <a:r>
              <a:rPr lang="en-US" sz="5400" dirty="0" err="1" smtClean="0"/>
              <a:t>kishilari</a:t>
            </a:r>
            <a:endParaRPr lang="ru-RU" sz="5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15" y="2124858"/>
            <a:ext cx="5256584" cy="358204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55" y="2124857"/>
            <a:ext cx="5256584" cy="358204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Box 4"/>
          <p:cNvSpPr txBox="1"/>
          <p:nvPr/>
        </p:nvSpPr>
        <p:spPr>
          <a:xfrm>
            <a:off x="971079" y="5905653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Burjuaziya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7824" y="5905652"/>
            <a:ext cx="3591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Proletariat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7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1711</TotalTime>
  <Words>158</Words>
  <Application>Microsoft Office PowerPoint</Application>
  <PresentationFormat>Произвольный</PresentationFormat>
  <Paragraphs>50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MS Gothic</vt:lpstr>
      <vt:lpstr>Arial</vt:lpstr>
      <vt:lpstr>Calibri</vt:lpstr>
      <vt:lpstr>Tahoma</vt:lpstr>
      <vt:lpstr>Wingdings</vt:lpstr>
      <vt:lpstr>Office Theme</vt:lpstr>
      <vt:lpstr>Презентация PowerPoint</vt:lpstr>
      <vt:lpstr>Презентация PowerPoint</vt:lpstr>
      <vt:lpstr>Tarix fani haqida</vt:lpstr>
      <vt:lpstr>Rasmlardagi Buyuk geografik kashfiyotlarni amalga oshirgan dengizchi va dengiz sayyohlarining  ismini toping.</vt:lpstr>
      <vt:lpstr>Rasmdagi Buyuk geografik kashfiyotlarni amalga oshirgan dengizchi va dengiz sayyohlarining  ismini toping.</vt:lpstr>
      <vt:lpstr>Yangi davr boshlarida G‘arbiy Yevropa mamlakatlarida industrial jamiyatning shakllanishi</vt:lpstr>
      <vt:lpstr>Yangicha iqtisod</vt:lpstr>
      <vt:lpstr>Kapitalistik munosabatlarning paydo bo‘lishi</vt:lpstr>
      <vt:lpstr>Yangi jamiyat kishilari</vt:lpstr>
      <vt:lpstr>Yangi davrda Yevropa shaharlari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dc:creator>Karol_1996</dc:creator>
  <cp:lastModifiedBy>Учетная запись Майкрософт</cp:lastModifiedBy>
  <cp:revision>168</cp:revision>
  <dcterms:created xsi:type="dcterms:W3CDTF">2020-04-13T08:06:06Z</dcterms:created>
  <dcterms:modified xsi:type="dcterms:W3CDTF">2020-08-24T06:15:02Z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