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71" r:id="rId6"/>
    <p:sldId id="286" r:id="rId7"/>
    <p:sldId id="287" r:id="rId8"/>
    <p:sldId id="288" r:id="rId9"/>
    <p:sldId id="289" r:id="rId10"/>
    <p:sldId id="290" r:id="rId11"/>
    <p:sldId id="291" r:id="rId12"/>
    <p:sldId id="281" r:id="rId13"/>
    <p:sldId id="284" r:id="rId14"/>
    <p:sldId id="285" r:id="rId15"/>
    <p:sldId id="282" r:id="rId16"/>
    <p:sldId id="283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D697B-AAEC-42F8-ABC2-D1468226AB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63AFFD-6EC2-44C9-A136-C6FD84430AB5}">
      <dgm:prSet custT="1"/>
      <dgm:spPr/>
      <dgm:t>
        <a:bodyPr/>
        <a:lstStyle/>
        <a:p>
          <a:pPr algn="l" rtl="0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YANGI TARIX </a:t>
          </a:r>
        </a:p>
        <a:p>
          <a:pPr algn="l" rtl="0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2 BOSQICHGA BO‘LINADI: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81EE2-1C95-4E6D-9B6A-C5A3B447AFFC}" type="parTrans" cxnId="{338081ED-B982-433D-ADE0-888837B9C81E}">
      <dgm:prSet/>
      <dgm:spPr/>
      <dgm:t>
        <a:bodyPr/>
        <a:lstStyle/>
        <a:p>
          <a:endParaRPr lang="ru-RU"/>
        </a:p>
      </dgm:t>
    </dgm:pt>
    <dgm:pt modelId="{9E013BA1-021B-4913-BD02-C9127C7F536A}" type="sibTrans" cxnId="{338081ED-B982-433D-ADE0-888837B9C81E}">
      <dgm:prSet/>
      <dgm:spPr/>
      <dgm:t>
        <a:bodyPr/>
        <a:lstStyle/>
        <a:p>
          <a:endParaRPr lang="ru-RU"/>
        </a:p>
      </dgm:t>
    </dgm:pt>
    <dgm:pt modelId="{854A713F-E418-49AF-BF6C-8C23C43B0B2F}">
      <dgm:prSet custT="1"/>
      <dgm:spPr/>
      <dgm:t>
        <a:bodyPr/>
        <a:lstStyle/>
        <a:p>
          <a:pPr algn="l" rtl="0"/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1-bosqich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kashfiyotlardan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XVIII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oxiridagi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fransuz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inqilobigacha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96F0F-44D9-4A58-BE3E-9F95EE6C623A}" type="parTrans" cxnId="{270E3481-19BB-41D9-B22E-62E5056E5265}">
      <dgm:prSet/>
      <dgm:spPr/>
      <dgm:t>
        <a:bodyPr/>
        <a:lstStyle/>
        <a:p>
          <a:endParaRPr lang="ru-RU"/>
        </a:p>
      </dgm:t>
    </dgm:pt>
    <dgm:pt modelId="{F7DE7E93-18E9-440C-9194-C15B696084E7}" type="sibTrans" cxnId="{270E3481-19BB-41D9-B22E-62E5056E5265}">
      <dgm:prSet/>
      <dgm:spPr/>
      <dgm:t>
        <a:bodyPr/>
        <a:lstStyle/>
        <a:p>
          <a:endParaRPr lang="ru-RU"/>
        </a:p>
      </dgm:t>
    </dgm:pt>
    <dgm:pt modelId="{AE376134-0759-4740-A8C8-993047A83FFB}">
      <dgm:prSet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2-bosqich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XIX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boshidan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urushining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yakuni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             1918-yilgacha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davom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etdi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0A022-F7BE-49F9-B41E-6D50FD81A765}" type="parTrans" cxnId="{B9ED4788-FBC3-4E4D-8E55-BC3EDB6BB64E}">
      <dgm:prSet/>
      <dgm:spPr/>
      <dgm:t>
        <a:bodyPr/>
        <a:lstStyle/>
        <a:p>
          <a:endParaRPr lang="ru-RU"/>
        </a:p>
      </dgm:t>
    </dgm:pt>
    <dgm:pt modelId="{36FCA25C-6737-4725-8F30-EC60AA066C09}" type="sibTrans" cxnId="{B9ED4788-FBC3-4E4D-8E55-BC3EDB6BB64E}">
      <dgm:prSet/>
      <dgm:spPr/>
      <dgm:t>
        <a:bodyPr/>
        <a:lstStyle/>
        <a:p>
          <a:endParaRPr lang="ru-RU"/>
        </a:p>
      </dgm:t>
    </dgm:pt>
    <dgm:pt modelId="{C96B064A-69C1-4B0B-9D05-73CE8A98CFB8}" type="pres">
      <dgm:prSet presAssocID="{278D697B-AAEC-42F8-ABC2-D1468226ABFA}" presName="linear" presStyleCnt="0">
        <dgm:presLayoutVars>
          <dgm:animLvl val="lvl"/>
          <dgm:resizeHandles val="exact"/>
        </dgm:presLayoutVars>
      </dgm:prSet>
      <dgm:spPr/>
    </dgm:pt>
    <dgm:pt modelId="{0925F58B-6F49-472D-9B6C-1ACE8DCAC753}" type="pres">
      <dgm:prSet presAssocID="{2A63AFFD-6EC2-44C9-A136-C6FD84430AB5}" presName="parentText" presStyleLbl="node1" presStyleIdx="0" presStyleCnt="3" custScaleX="96498" custScaleY="62515">
        <dgm:presLayoutVars>
          <dgm:chMax val="0"/>
          <dgm:bulletEnabled val="1"/>
        </dgm:presLayoutVars>
      </dgm:prSet>
      <dgm:spPr/>
    </dgm:pt>
    <dgm:pt modelId="{ED00E4AE-742D-4BDF-8815-00BC6139FEC4}" type="pres">
      <dgm:prSet presAssocID="{9E013BA1-021B-4913-BD02-C9127C7F536A}" presName="spacer" presStyleCnt="0"/>
      <dgm:spPr/>
    </dgm:pt>
    <dgm:pt modelId="{47902966-BB41-449A-A348-E88C71378CB9}" type="pres">
      <dgm:prSet presAssocID="{854A713F-E418-49AF-BF6C-8C23C43B0B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B41AD7-F58F-455E-B4C2-864C04ADD840}" type="pres">
      <dgm:prSet presAssocID="{F7DE7E93-18E9-440C-9194-C15B696084E7}" presName="spacer" presStyleCnt="0"/>
      <dgm:spPr/>
    </dgm:pt>
    <dgm:pt modelId="{274FD65F-F85A-496D-96B4-49FFE0E739B1}" type="pres">
      <dgm:prSet presAssocID="{AE376134-0759-4740-A8C8-993047A83F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562311-EE66-4DE4-8CAF-431827F54724}" type="presOf" srcId="{2A63AFFD-6EC2-44C9-A136-C6FD84430AB5}" destId="{0925F58B-6F49-472D-9B6C-1ACE8DCAC753}" srcOrd="0" destOrd="0" presId="urn:microsoft.com/office/officeart/2005/8/layout/vList2"/>
    <dgm:cxn modelId="{9E5B1B72-BCA0-4442-9530-48ACA15E618C}" type="presOf" srcId="{854A713F-E418-49AF-BF6C-8C23C43B0B2F}" destId="{47902966-BB41-449A-A348-E88C71378CB9}" srcOrd="0" destOrd="0" presId="urn:microsoft.com/office/officeart/2005/8/layout/vList2"/>
    <dgm:cxn modelId="{270E3481-19BB-41D9-B22E-62E5056E5265}" srcId="{278D697B-AAEC-42F8-ABC2-D1468226ABFA}" destId="{854A713F-E418-49AF-BF6C-8C23C43B0B2F}" srcOrd="1" destOrd="0" parTransId="{EB196F0F-44D9-4A58-BE3E-9F95EE6C623A}" sibTransId="{F7DE7E93-18E9-440C-9194-C15B696084E7}"/>
    <dgm:cxn modelId="{B9ED4788-FBC3-4E4D-8E55-BC3EDB6BB64E}" srcId="{278D697B-AAEC-42F8-ABC2-D1468226ABFA}" destId="{AE376134-0759-4740-A8C8-993047A83FFB}" srcOrd="2" destOrd="0" parTransId="{5DB0A022-F7BE-49F9-B41E-6D50FD81A765}" sibTransId="{36FCA25C-6737-4725-8F30-EC60AA066C09}"/>
    <dgm:cxn modelId="{ABD83495-E559-4121-B8FD-E3558DE0AD83}" type="presOf" srcId="{AE376134-0759-4740-A8C8-993047A83FFB}" destId="{274FD65F-F85A-496D-96B4-49FFE0E739B1}" srcOrd="0" destOrd="0" presId="urn:microsoft.com/office/officeart/2005/8/layout/vList2"/>
    <dgm:cxn modelId="{0960B6B1-56C4-4C01-B1B7-C63F61013C7F}" type="presOf" srcId="{278D697B-AAEC-42F8-ABC2-D1468226ABFA}" destId="{C96B064A-69C1-4B0B-9D05-73CE8A98CFB8}" srcOrd="0" destOrd="0" presId="urn:microsoft.com/office/officeart/2005/8/layout/vList2"/>
    <dgm:cxn modelId="{338081ED-B982-433D-ADE0-888837B9C81E}" srcId="{278D697B-AAEC-42F8-ABC2-D1468226ABFA}" destId="{2A63AFFD-6EC2-44C9-A136-C6FD84430AB5}" srcOrd="0" destOrd="0" parTransId="{5A581EE2-1C95-4E6D-9B6A-C5A3B447AFFC}" sibTransId="{9E013BA1-021B-4913-BD02-C9127C7F536A}"/>
    <dgm:cxn modelId="{4938693B-2E16-47DF-A7FD-33662E0417A2}" type="presParOf" srcId="{C96B064A-69C1-4B0B-9D05-73CE8A98CFB8}" destId="{0925F58B-6F49-472D-9B6C-1ACE8DCAC753}" srcOrd="0" destOrd="0" presId="urn:microsoft.com/office/officeart/2005/8/layout/vList2"/>
    <dgm:cxn modelId="{7AEE5752-2653-4685-8EC7-74A962542A20}" type="presParOf" srcId="{C96B064A-69C1-4B0B-9D05-73CE8A98CFB8}" destId="{ED00E4AE-742D-4BDF-8815-00BC6139FEC4}" srcOrd="1" destOrd="0" presId="urn:microsoft.com/office/officeart/2005/8/layout/vList2"/>
    <dgm:cxn modelId="{61063C66-B41C-4326-9F02-DE4D50269B96}" type="presParOf" srcId="{C96B064A-69C1-4B0B-9D05-73CE8A98CFB8}" destId="{47902966-BB41-449A-A348-E88C71378CB9}" srcOrd="2" destOrd="0" presId="urn:microsoft.com/office/officeart/2005/8/layout/vList2"/>
    <dgm:cxn modelId="{0E6D292A-4554-4B77-BDFB-268245697BAA}" type="presParOf" srcId="{C96B064A-69C1-4B0B-9D05-73CE8A98CFB8}" destId="{E2B41AD7-F58F-455E-B4C2-864C04ADD840}" srcOrd="3" destOrd="0" presId="urn:microsoft.com/office/officeart/2005/8/layout/vList2"/>
    <dgm:cxn modelId="{D8E07850-2F17-4C84-A7E1-7E4035014A4C}" type="presParOf" srcId="{C96B064A-69C1-4B0B-9D05-73CE8A98CFB8}" destId="{274FD65F-F85A-496D-96B4-49FFE0E739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B7628-DE26-45E7-9A8E-401BC016918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3F85F8-B11C-401F-AB54-17E09C9FE62F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36C6E-13B6-48C1-9722-2BB1B84A6D84}" type="parTrans" cxnId="{6AD2B88F-7E7C-4AAE-9C8F-93CB701C1D2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520C3-1EDA-4846-9C99-C9C90E1E8D0B}" type="sibTrans" cxnId="{6AD2B88F-7E7C-4AAE-9C8F-93CB701C1D2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FA5E1-FA1B-420E-B1CB-23CA21218ACE}">
      <dgm:prSet phldrT="[Текст]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kashfiyotlarning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sabablari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B8C84-63A0-493B-B975-518D765E0C88}" type="parTrans" cxnId="{6B3CE986-1833-44B2-A8C4-F5ADA0732E7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46287-CDD4-41BE-8AC4-51EC22CF43E7}" type="sibTrans" cxnId="{6B3CE986-1833-44B2-A8C4-F5ADA0732E7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578A8-F12B-4DD0-95CF-D12C3913C67A}">
      <dgm:prSet phldrT="[Текст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08819-5487-42C0-8C3B-AAC007DB79F9}" type="parTrans" cxnId="{EEAA7554-9F6C-4C83-8401-B761FD1CED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BD27C-4CE8-4392-BE14-A8A2079B9758}" type="sibTrans" cxnId="{EEAA7554-9F6C-4C83-8401-B761FD1CED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D943B-E45E-4718-966E-4F33D6A8CB85}">
      <dgm:prSet phldrT="[Текст]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9A98C-53E2-4A4F-B962-8190689CA83B}" type="parTrans" cxnId="{2176BB41-977C-48D2-A906-4FA62329D8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24A68-E21C-475C-A39A-6CD612B1EFD4}" type="sibTrans" cxnId="{2176BB41-977C-48D2-A906-4FA62329D8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17FC5-9275-47F7-8E25-88E1E38E88C9}">
      <dgm:prSet phldrT="[Текст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DB476-07F2-4FB1-A66D-33F04D7588D4}" type="parTrans" cxnId="{B02E48EE-6837-4643-A6A4-1A7EDB156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D62A8-CE4C-41DD-B107-8EAE828761EE}" type="sibTrans" cxnId="{B02E48EE-6837-4643-A6A4-1A7EDB156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824C5-D0D0-469C-93A5-CFCDA24E670C}">
      <dgm:prSet phldrT="[Текст]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kashfiyotlarning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natijalari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88C5D-C653-4B29-B701-063C379AC5DA}" type="parTrans" cxnId="{D6BD5833-FD7C-4681-8F4A-2BEBAA5513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E71A3-AA0D-459A-891A-9438057CA92C}" type="sibTrans" cxnId="{D6BD5833-FD7C-4681-8F4A-2BEBAA5513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EEF1B-2E56-4E9D-8FBB-7261B93477A9}" type="pres">
      <dgm:prSet presAssocID="{7B7B7628-DE26-45E7-9A8E-401BC016918A}" presName="linearFlow" presStyleCnt="0">
        <dgm:presLayoutVars>
          <dgm:dir/>
          <dgm:animLvl val="lvl"/>
          <dgm:resizeHandles val="exact"/>
        </dgm:presLayoutVars>
      </dgm:prSet>
      <dgm:spPr/>
    </dgm:pt>
    <dgm:pt modelId="{65A44DAB-07A9-4CF2-8A10-00C7537025E3}" type="pres">
      <dgm:prSet presAssocID="{633F85F8-B11C-401F-AB54-17E09C9FE62F}" presName="composite" presStyleCnt="0"/>
      <dgm:spPr/>
    </dgm:pt>
    <dgm:pt modelId="{36CA62F8-9102-4D0C-9792-6A14F6EFC5DB}" type="pres">
      <dgm:prSet presAssocID="{633F85F8-B11C-401F-AB54-17E09C9FE6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E7DB5FE-1031-4804-8267-DACB49B54FEE}" type="pres">
      <dgm:prSet presAssocID="{633F85F8-B11C-401F-AB54-17E09C9FE62F}" presName="descendantText" presStyleLbl="alignAcc1" presStyleIdx="0" presStyleCnt="3">
        <dgm:presLayoutVars>
          <dgm:bulletEnabled val="1"/>
        </dgm:presLayoutVars>
      </dgm:prSet>
      <dgm:spPr/>
    </dgm:pt>
    <dgm:pt modelId="{2B2D3D44-A4EF-4FC1-94F3-148E7B057374}" type="pres">
      <dgm:prSet presAssocID="{CEA520C3-1EDA-4846-9C99-C9C90E1E8D0B}" presName="sp" presStyleCnt="0"/>
      <dgm:spPr/>
    </dgm:pt>
    <dgm:pt modelId="{B9064F8D-8D36-493C-A974-0A4E2031680F}" type="pres">
      <dgm:prSet presAssocID="{E70578A8-F12B-4DD0-95CF-D12C3913C67A}" presName="composite" presStyleCnt="0"/>
      <dgm:spPr/>
    </dgm:pt>
    <dgm:pt modelId="{E3D9CC33-191C-4456-91BA-9C6623782463}" type="pres">
      <dgm:prSet presAssocID="{E70578A8-F12B-4DD0-95CF-D12C3913C6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2D61CD8-C7CA-4226-A94F-673082AB0354}" type="pres">
      <dgm:prSet presAssocID="{E70578A8-F12B-4DD0-95CF-D12C3913C67A}" presName="descendantText" presStyleLbl="alignAcc1" presStyleIdx="1" presStyleCnt="3">
        <dgm:presLayoutVars>
          <dgm:bulletEnabled val="1"/>
        </dgm:presLayoutVars>
      </dgm:prSet>
      <dgm:spPr/>
    </dgm:pt>
    <dgm:pt modelId="{212A284D-0CBC-415B-B22C-4AE463B1F1B0}" type="pres">
      <dgm:prSet presAssocID="{DA2BD27C-4CE8-4392-BE14-A8A2079B9758}" presName="sp" presStyleCnt="0"/>
      <dgm:spPr/>
    </dgm:pt>
    <dgm:pt modelId="{0CD349C0-347B-4BD4-81F2-335C8102F21B}" type="pres">
      <dgm:prSet presAssocID="{68917FC5-9275-47F7-8E25-88E1E38E88C9}" presName="composite" presStyleCnt="0"/>
      <dgm:spPr/>
    </dgm:pt>
    <dgm:pt modelId="{4D482BDD-B324-4F74-8642-F4E2A01051F6}" type="pres">
      <dgm:prSet presAssocID="{68917FC5-9275-47F7-8E25-88E1E38E88C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C7168A7-3F14-4E32-B57B-52639AA6FDDF}" type="pres">
      <dgm:prSet presAssocID="{68917FC5-9275-47F7-8E25-88E1E38E88C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1A53C29-8930-4C63-9BD0-6BEF50AD729D}" type="presOf" srcId="{7B7B7628-DE26-45E7-9A8E-401BC016918A}" destId="{57DEEF1B-2E56-4E9D-8FBB-7261B93477A9}" srcOrd="0" destOrd="0" presId="urn:microsoft.com/office/officeart/2005/8/layout/chevron2"/>
    <dgm:cxn modelId="{D6BD5833-FD7C-4681-8F4A-2BEBAA551351}" srcId="{68917FC5-9275-47F7-8E25-88E1E38E88C9}" destId="{692824C5-D0D0-469C-93A5-CFCDA24E670C}" srcOrd="0" destOrd="0" parTransId="{FE688C5D-C653-4B29-B701-063C379AC5DA}" sibTransId="{6A0E71A3-AA0D-459A-891A-9438057CA92C}"/>
    <dgm:cxn modelId="{2EFDAB37-001B-4666-993A-3E9D17EA39D8}" type="presOf" srcId="{633F85F8-B11C-401F-AB54-17E09C9FE62F}" destId="{36CA62F8-9102-4D0C-9792-6A14F6EFC5DB}" srcOrd="0" destOrd="0" presId="urn:microsoft.com/office/officeart/2005/8/layout/chevron2"/>
    <dgm:cxn modelId="{2176BB41-977C-48D2-A906-4FA62329D8DC}" srcId="{E70578A8-F12B-4DD0-95CF-D12C3913C67A}" destId="{8B7D943B-E45E-4718-966E-4F33D6A8CB85}" srcOrd="0" destOrd="0" parTransId="{9279A98C-53E2-4A4F-B962-8190689CA83B}" sibTransId="{0C324A68-E21C-475C-A39A-6CD612B1EFD4}"/>
    <dgm:cxn modelId="{BC027A69-E4F0-445D-9402-C40BB8DDB6CE}" type="presOf" srcId="{E70578A8-F12B-4DD0-95CF-D12C3913C67A}" destId="{E3D9CC33-191C-4456-91BA-9C6623782463}" srcOrd="0" destOrd="0" presId="urn:microsoft.com/office/officeart/2005/8/layout/chevron2"/>
    <dgm:cxn modelId="{B000B54C-D508-4848-BFBE-EA82107197A0}" type="presOf" srcId="{68917FC5-9275-47F7-8E25-88E1E38E88C9}" destId="{4D482BDD-B324-4F74-8642-F4E2A01051F6}" srcOrd="0" destOrd="0" presId="urn:microsoft.com/office/officeart/2005/8/layout/chevron2"/>
    <dgm:cxn modelId="{EEAA7554-9F6C-4C83-8401-B761FD1CED8D}" srcId="{7B7B7628-DE26-45E7-9A8E-401BC016918A}" destId="{E70578A8-F12B-4DD0-95CF-D12C3913C67A}" srcOrd="1" destOrd="0" parTransId="{10708819-5487-42C0-8C3B-AAC007DB79F9}" sibTransId="{DA2BD27C-4CE8-4392-BE14-A8A2079B9758}"/>
    <dgm:cxn modelId="{928C6283-6620-42BF-910B-5E94566BF0C2}" type="presOf" srcId="{3E3FA5E1-FA1B-420E-B1CB-23CA21218ACE}" destId="{EE7DB5FE-1031-4804-8267-DACB49B54FEE}" srcOrd="0" destOrd="0" presId="urn:microsoft.com/office/officeart/2005/8/layout/chevron2"/>
    <dgm:cxn modelId="{6B3CE986-1833-44B2-A8C4-F5ADA0732E72}" srcId="{633F85F8-B11C-401F-AB54-17E09C9FE62F}" destId="{3E3FA5E1-FA1B-420E-B1CB-23CA21218ACE}" srcOrd="0" destOrd="0" parTransId="{A50B8C84-63A0-493B-B975-518D765E0C88}" sibTransId="{5C446287-CDD4-41BE-8AC4-51EC22CF43E7}"/>
    <dgm:cxn modelId="{6AD2B88F-7E7C-4AAE-9C8F-93CB701C1D23}" srcId="{7B7B7628-DE26-45E7-9A8E-401BC016918A}" destId="{633F85F8-B11C-401F-AB54-17E09C9FE62F}" srcOrd="0" destOrd="0" parTransId="{6F736C6E-13B6-48C1-9722-2BB1B84A6D84}" sibTransId="{CEA520C3-1EDA-4846-9C99-C9C90E1E8D0B}"/>
    <dgm:cxn modelId="{1529AFB5-9F83-421D-B6AF-7FCED5704000}" type="presOf" srcId="{692824C5-D0D0-469C-93A5-CFCDA24E670C}" destId="{0C7168A7-3F14-4E32-B57B-52639AA6FDDF}" srcOrd="0" destOrd="0" presId="urn:microsoft.com/office/officeart/2005/8/layout/chevron2"/>
    <dgm:cxn modelId="{A0BBAFCF-6E83-4A3E-AA14-8C7FCFAB1DA4}" type="presOf" srcId="{8B7D943B-E45E-4718-966E-4F33D6A8CB85}" destId="{82D61CD8-C7CA-4226-A94F-673082AB0354}" srcOrd="0" destOrd="0" presId="urn:microsoft.com/office/officeart/2005/8/layout/chevron2"/>
    <dgm:cxn modelId="{B02E48EE-6837-4643-A6A4-1A7EDB156131}" srcId="{7B7B7628-DE26-45E7-9A8E-401BC016918A}" destId="{68917FC5-9275-47F7-8E25-88E1E38E88C9}" srcOrd="2" destOrd="0" parTransId="{24CDB476-07F2-4FB1-A66D-33F04D7588D4}" sibTransId="{284D62A8-CE4C-41DD-B107-8EAE828761EE}"/>
    <dgm:cxn modelId="{118E9AE9-F152-4818-981C-FB90F2A5F242}" type="presParOf" srcId="{57DEEF1B-2E56-4E9D-8FBB-7261B93477A9}" destId="{65A44DAB-07A9-4CF2-8A10-00C7537025E3}" srcOrd="0" destOrd="0" presId="urn:microsoft.com/office/officeart/2005/8/layout/chevron2"/>
    <dgm:cxn modelId="{4C1D7EF4-1048-4886-8C53-A030C37F2481}" type="presParOf" srcId="{65A44DAB-07A9-4CF2-8A10-00C7537025E3}" destId="{36CA62F8-9102-4D0C-9792-6A14F6EFC5DB}" srcOrd="0" destOrd="0" presId="urn:microsoft.com/office/officeart/2005/8/layout/chevron2"/>
    <dgm:cxn modelId="{803226C9-775E-4129-9389-433EB27391EC}" type="presParOf" srcId="{65A44DAB-07A9-4CF2-8A10-00C7537025E3}" destId="{EE7DB5FE-1031-4804-8267-DACB49B54FEE}" srcOrd="1" destOrd="0" presId="urn:microsoft.com/office/officeart/2005/8/layout/chevron2"/>
    <dgm:cxn modelId="{9BBD7CA7-A9F5-407A-8313-C9DB83749088}" type="presParOf" srcId="{57DEEF1B-2E56-4E9D-8FBB-7261B93477A9}" destId="{2B2D3D44-A4EF-4FC1-94F3-148E7B057374}" srcOrd="1" destOrd="0" presId="urn:microsoft.com/office/officeart/2005/8/layout/chevron2"/>
    <dgm:cxn modelId="{9553001E-E0E6-423F-8C5A-5D000BDA4D9D}" type="presParOf" srcId="{57DEEF1B-2E56-4E9D-8FBB-7261B93477A9}" destId="{B9064F8D-8D36-493C-A974-0A4E2031680F}" srcOrd="2" destOrd="0" presId="urn:microsoft.com/office/officeart/2005/8/layout/chevron2"/>
    <dgm:cxn modelId="{4C9C8C8F-19A4-41B8-B20D-D72EF98AE18B}" type="presParOf" srcId="{B9064F8D-8D36-493C-A974-0A4E2031680F}" destId="{E3D9CC33-191C-4456-91BA-9C6623782463}" srcOrd="0" destOrd="0" presId="urn:microsoft.com/office/officeart/2005/8/layout/chevron2"/>
    <dgm:cxn modelId="{95603F50-A24E-4CD6-A9B2-2B81CF549F5E}" type="presParOf" srcId="{B9064F8D-8D36-493C-A974-0A4E2031680F}" destId="{82D61CD8-C7CA-4226-A94F-673082AB0354}" srcOrd="1" destOrd="0" presId="urn:microsoft.com/office/officeart/2005/8/layout/chevron2"/>
    <dgm:cxn modelId="{2185EAB0-3C51-4226-A309-09BA57553954}" type="presParOf" srcId="{57DEEF1B-2E56-4E9D-8FBB-7261B93477A9}" destId="{212A284D-0CBC-415B-B22C-4AE463B1F1B0}" srcOrd="3" destOrd="0" presId="urn:microsoft.com/office/officeart/2005/8/layout/chevron2"/>
    <dgm:cxn modelId="{4004AED8-1CEA-4FBE-BF2A-010DA93950E3}" type="presParOf" srcId="{57DEEF1B-2E56-4E9D-8FBB-7261B93477A9}" destId="{0CD349C0-347B-4BD4-81F2-335C8102F21B}" srcOrd="4" destOrd="0" presId="urn:microsoft.com/office/officeart/2005/8/layout/chevron2"/>
    <dgm:cxn modelId="{8DAAD42E-7CCB-4994-9893-08E086423418}" type="presParOf" srcId="{0CD349C0-347B-4BD4-81F2-335C8102F21B}" destId="{4D482BDD-B324-4F74-8642-F4E2A01051F6}" srcOrd="0" destOrd="0" presId="urn:microsoft.com/office/officeart/2005/8/layout/chevron2"/>
    <dgm:cxn modelId="{E73FCA6F-FF74-4C86-973F-B70D5CF8FD87}" type="presParOf" srcId="{0CD349C0-347B-4BD4-81F2-335C8102F21B}" destId="{0C7168A7-3F14-4E32-B57B-52639AA6FD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38EDA-2FCA-46B9-8964-3B05A5759D50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AD2F87-6C4E-41CA-99BB-73E288DF3175}">
      <dgm:prSet phldrT="[Текст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3DFAE-968D-4C37-B3DD-F7EC6ADABFD6}" type="parTrans" cxnId="{5A7F0FB8-09DE-47FF-8C12-DCB083DA95D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88D87-90DD-4566-BDBF-BDE990CE49CF}" type="sibTrans" cxnId="{5A7F0FB8-09DE-47FF-8C12-DCB083DA95D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3A233-ED22-4A7B-B98A-FF9928D3A7D9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Olam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haqidagi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tasavvurni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boyitdi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F022E-947E-4F2D-B097-DB5102D36E01}" type="parTrans" cxnId="{EFCD6B23-DC84-4ABC-A821-811D5300DC9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0BF0F-1913-49F5-AB16-4231BB6A0283}" type="sibTrans" cxnId="{EFCD6B23-DC84-4ABC-A821-811D5300DC9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FE625-A355-45DA-BE09-7F42C976BC88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taraqqiyotiga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71801-DD35-4A05-BBC5-2E1AFF4DDF49}" type="parTrans" cxnId="{3C59CFF0-46AA-4DB5-9E59-235BF41B214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68C06-18FD-4F07-822A-5C1B8EFBBFD5}" type="sibTrans" cxnId="{3C59CFF0-46AA-4DB5-9E59-235BF41B214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C5823-BF48-4F8C-A158-5D4C08695C89}">
      <dgm:prSet phldrT="[Текст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FB437-A483-4818-B3D0-BB4D1BC01E6B}" type="parTrans" cxnId="{E76FF18E-8CE2-44AF-A9EF-EAE2AC7B084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EE7FE-B652-4712-8B9C-45C7133C449F}" type="sibTrans" cxnId="{E76FF18E-8CE2-44AF-A9EF-EAE2AC7B084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7C92A-03B0-4F70-A3B7-10106439F95B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yo‘li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dengizidan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okeaniga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ko‘chdi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C7C5E-8130-47F3-824B-79E1215CAC7A}" type="parTrans" cxnId="{6278D46E-B29F-4722-9B6A-7459B304221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D7783-0272-4A10-90E3-42579540A25A}" type="sibTrans" cxnId="{6278D46E-B29F-4722-9B6A-7459B304221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277EE-4DE2-42AC-B426-F31E67F8D1D6}">
      <dgm:prSet phldrT="[Текст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7A3E2-46E1-4026-A626-13B5A3A7F719}" type="parTrans" cxnId="{9CA5EA77-8AAA-43D2-BDAE-E9185E1525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46277-1C3B-43FD-8EA4-428DBB044055}" type="sibTrans" cxnId="{9CA5EA77-8AAA-43D2-BDAE-E9185E1525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467CC-427D-4915-BFE8-A1DC992F9029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Amerika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Afrikada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mustamlakachilik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6D014-C6AB-4E79-B6A0-12CC2F168C5A}" type="parTrans" cxnId="{FF1BBC3E-4353-4EDD-89FA-2CEF433C00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9CE3D-B17A-4710-8CB6-96331586A02E}" type="sibTrans" cxnId="{FF1BBC3E-4353-4EDD-89FA-2CEF433C00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07E71-F503-45C8-8CCB-177614736769}" type="pres">
      <dgm:prSet presAssocID="{47D38EDA-2FCA-46B9-8964-3B05A5759D50}" presName="linearFlow" presStyleCnt="0">
        <dgm:presLayoutVars>
          <dgm:dir/>
          <dgm:animLvl val="lvl"/>
          <dgm:resizeHandles val="exact"/>
        </dgm:presLayoutVars>
      </dgm:prSet>
      <dgm:spPr/>
    </dgm:pt>
    <dgm:pt modelId="{6B7CB18F-31FE-4297-9EDE-D4CC12145365}" type="pres">
      <dgm:prSet presAssocID="{F7AD2F87-6C4E-41CA-99BB-73E288DF3175}" presName="composite" presStyleCnt="0"/>
      <dgm:spPr/>
    </dgm:pt>
    <dgm:pt modelId="{37275D75-7E05-481D-A15A-15B0D57C1CF5}" type="pres">
      <dgm:prSet presAssocID="{F7AD2F87-6C4E-41CA-99BB-73E288DF317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5E95946-D656-4D35-85EF-A3AABAD50EB8}" type="pres">
      <dgm:prSet presAssocID="{F7AD2F87-6C4E-41CA-99BB-73E288DF3175}" presName="descendantText" presStyleLbl="alignAcc1" presStyleIdx="0" presStyleCnt="3">
        <dgm:presLayoutVars>
          <dgm:bulletEnabled val="1"/>
        </dgm:presLayoutVars>
      </dgm:prSet>
      <dgm:spPr/>
    </dgm:pt>
    <dgm:pt modelId="{DB5E78F6-B1D1-43E1-83A5-00B31958B024}" type="pres">
      <dgm:prSet presAssocID="{BD288D87-90DD-4566-BDBF-BDE990CE49CF}" presName="sp" presStyleCnt="0"/>
      <dgm:spPr/>
    </dgm:pt>
    <dgm:pt modelId="{2B6FDE1F-9D29-43F9-93F4-11027A5AD066}" type="pres">
      <dgm:prSet presAssocID="{54DC5823-BF48-4F8C-A158-5D4C08695C89}" presName="composite" presStyleCnt="0"/>
      <dgm:spPr/>
    </dgm:pt>
    <dgm:pt modelId="{757EE608-62BE-442F-A0DF-C47061B3A29E}" type="pres">
      <dgm:prSet presAssocID="{54DC5823-BF48-4F8C-A158-5D4C08695C8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57A9E60-11AA-4928-A355-698609C02083}" type="pres">
      <dgm:prSet presAssocID="{54DC5823-BF48-4F8C-A158-5D4C08695C89}" presName="descendantText" presStyleLbl="alignAcc1" presStyleIdx="1" presStyleCnt="3">
        <dgm:presLayoutVars>
          <dgm:bulletEnabled val="1"/>
        </dgm:presLayoutVars>
      </dgm:prSet>
      <dgm:spPr/>
    </dgm:pt>
    <dgm:pt modelId="{782902E7-CF83-4201-B06E-6B8B5C0E4451}" type="pres">
      <dgm:prSet presAssocID="{756EE7FE-B652-4712-8B9C-45C7133C449F}" presName="sp" presStyleCnt="0"/>
      <dgm:spPr/>
    </dgm:pt>
    <dgm:pt modelId="{1252B78F-B511-49BD-958C-2965E2533119}" type="pres">
      <dgm:prSet presAssocID="{4FE277EE-4DE2-42AC-B426-F31E67F8D1D6}" presName="composite" presStyleCnt="0"/>
      <dgm:spPr/>
    </dgm:pt>
    <dgm:pt modelId="{2B2D7EB6-3B6D-4DA3-BB8E-CBE7C94C6197}" type="pres">
      <dgm:prSet presAssocID="{4FE277EE-4DE2-42AC-B426-F31E67F8D1D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4C6C771-5E21-4B14-911E-D776A1D6BEDD}" type="pres">
      <dgm:prSet presAssocID="{4FE277EE-4DE2-42AC-B426-F31E67F8D1D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FA76823-AC9A-4174-807C-18A02E900DF7}" type="presOf" srcId="{0703A233-ED22-4A7B-B98A-FF9928D3A7D9}" destId="{05E95946-D656-4D35-85EF-A3AABAD50EB8}" srcOrd="0" destOrd="0" presId="urn:microsoft.com/office/officeart/2005/8/layout/chevron2"/>
    <dgm:cxn modelId="{EFCD6B23-DC84-4ABC-A821-811D5300DC9D}" srcId="{F7AD2F87-6C4E-41CA-99BB-73E288DF3175}" destId="{0703A233-ED22-4A7B-B98A-FF9928D3A7D9}" srcOrd="0" destOrd="0" parTransId="{A63F022E-947E-4F2D-B097-DB5102D36E01}" sibTransId="{8CE0BF0F-1913-49F5-AB16-4231BB6A0283}"/>
    <dgm:cxn modelId="{E5CBFC30-208F-4BC5-86BD-65B18CA3C6FC}" type="presOf" srcId="{4FE277EE-4DE2-42AC-B426-F31E67F8D1D6}" destId="{2B2D7EB6-3B6D-4DA3-BB8E-CBE7C94C6197}" srcOrd="0" destOrd="0" presId="urn:microsoft.com/office/officeart/2005/8/layout/chevron2"/>
    <dgm:cxn modelId="{D0F1183D-3ABE-4445-B731-DE891D0FC430}" type="presOf" srcId="{3E4467CC-427D-4915-BFE8-A1DC992F9029}" destId="{94C6C771-5E21-4B14-911E-D776A1D6BEDD}" srcOrd="0" destOrd="0" presId="urn:microsoft.com/office/officeart/2005/8/layout/chevron2"/>
    <dgm:cxn modelId="{FF1BBC3E-4353-4EDD-89FA-2CEF433C00C0}" srcId="{4FE277EE-4DE2-42AC-B426-F31E67F8D1D6}" destId="{3E4467CC-427D-4915-BFE8-A1DC992F9029}" srcOrd="0" destOrd="0" parTransId="{E3C6D014-C6AB-4E79-B6A0-12CC2F168C5A}" sibTransId="{CA19CE3D-B17A-4710-8CB6-96331586A02E}"/>
    <dgm:cxn modelId="{6278D46E-B29F-4722-9B6A-7459B3042217}" srcId="{54DC5823-BF48-4F8C-A158-5D4C08695C89}" destId="{AA27C92A-03B0-4F70-A3B7-10106439F95B}" srcOrd="0" destOrd="0" parTransId="{A7BC7C5E-8130-47F3-824B-79E1215CAC7A}" sibTransId="{DCAD7783-0272-4A10-90E3-42579540A25A}"/>
    <dgm:cxn modelId="{73F07156-AEA2-4158-8B13-DC53F1CEBFE5}" type="presOf" srcId="{95AFE625-A355-45DA-BE09-7F42C976BC88}" destId="{05E95946-D656-4D35-85EF-A3AABAD50EB8}" srcOrd="0" destOrd="1" presId="urn:microsoft.com/office/officeart/2005/8/layout/chevron2"/>
    <dgm:cxn modelId="{9CA5EA77-8AAA-43D2-BDAE-E9185E1525EF}" srcId="{47D38EDA-2FCA-46B9-8964-3B05A5759D50}" destId="{4FE277EE-4DE2-42AC-B426-F31E67F8D1D6}" srcOrd="2" destOrd="0" parTransId="{AC77A3E2-46E1-4026-A626-13B5A3A7F719}" sibTransId="{8CF46277-1C3B-43FD-8EA4-428DBB044055}"/>
    <dgm:cxn modelId="{E76FF18E-8CE2-44AF-A9EF-EAE2AC7B084B}" srcId="{47D38EDA-2FCA-46B9-8964-3B05A5759D50}" destId="{54DC5823-BF48-4F8C-A158-5D4C08695C89}" srcOrd="1" destOrd="0" parTransId="{3D6FB437-A483-4818-B3D0-BB4D1BC01E6B}" sibTransId="{756EE7FE-B652-4712-8B9C-45C7133C449F}"/>
    <dgm:cxn modelId="{8AA44592-55A6-4852-86FE-84F3A79F1F71}" type="presOf" srcId="{AA27C92A-03B0-4F70-A3B7-10106439F95B}" destId="{957A9E60-11AA-4928-A355-698609C02083}" srcOrd="0" destOrd="0" presId="urn:microsoft.com/office/officeart/2005/8/layout/chevron2"/>
    <dgm:cxn modelId="{5A7F0FB8-09DE-47FF-8C12-DCB083DA95D5}" srcId="{47D38EDA-2FCA-46B9-8964-3B05A5759D50}" destId="{F7AD2F87-6C4E-41CA-99BB-73E288DF3175}" srcOrd="0" destOrd="0" parTransId="{D6C3DFAE-968D-4C37-B3DD-F7EC6ADABFD6}" sibTransId="{BD288D87-90DD-4566-BDBF-BDE990CE49CF}"/>
    <dgm:cxn modelId="{87DFA4BC-C19C-4F27-BF05-DC2DF5BAE6DD}" type="presOf" srcId="{F7AD2F87-6C4E-41CA-99BB-73E288DF3175}" destId="{37275D75-7E05-481D-A15A-15B0D57C1CF5}" srcOrd="0" destOrd="0" presId="urn:microsoft.com/office/officeart/2005/8/layout/chevron2"/>
    <dgm:cxn modelId="{4CB5F7D3-E50A-4861-8B4E-64D3033717B6}" type="presOf" srcId="{47D38EDA-2FCA-46B9-8964-3B05A5759D50}" destId="{B6707E71-F503-45C8-8CCB-177614736769}" srcOrd="0" destOrd="0" presId="urn:microsoft.com/office/officeart/2005/8/layout/chevron2"/>
    <dgm:cxn modelId="{3C59CFF0-46AA-4DB5-9E59-235BF41B2143}" srcId="{F7AD2F87-6C4E-41CA-99BB-73E288DF3175}" destId="{95AFE625-A355-45DA-BE09-7F42C976BC88}" srcOrd="1" destOrd="0" parTransId="{60F71801-DD35-4A05-BBC5-2E1AFF4DDF49}" sibTransId="{C2768C06-18FD-4F07-822A-5C1B8EFBBFD5}"/>
    <dgm:cxn modelId="{8D9E4DFC-5914-4761-8BAE-A5D4724FE535}" type="presOf" srcId="{54DC5823-BF48-4F8C-A158-5D4C08695C89}" destId="{757EE608-62BE-442F-A0DF-C47061B3A29E}" srcOrd="0" destOrd="0" presId="urn:microsoft.com/office/officeart/2005/8/layout/chevron2"/>
    <dgm:cxn modelId="{549991EF-1B13-4968-93DC-564C40833710}" type="presParOf" srcId="{B6707E71-F503-45C8-8CCB-177614736769}" destId="{6B7CB18F-31FE-4297-9EDE-D4CC12145365}" srcOrd="0" destOrd="0" presId="urn:microsoft.com/office/officeart/2005/8/layout/chevron2"/>
    <dgm:cxn modelId="{5E146379-1719-4CB4-81E6-19718DE1A369}" type="presParOf" srcId="{6B7CB18F-31FE-4297-9EDE-D4CC12145365}" destId="{37275D75-7E05-481D-A15A-15B0D57C1CF5}" srcOrd="0" destOrd="0" presId="urn:microsoft.com/office/officeart/2005/8/layout/chevron2"/>
    <dgm:cxn modelId="{929A8164-9D06-45E8-85D6-AE6C038EF5BC}" type="presParOf" srcId="{6B7CB18F-31FE-4297-9EDE-D4CC12145365}" destId="{05E95946-D656-4D35-85EF-A3AABAD50EB8}" srcOrd="1" destOrd="0" presId="urn:microsoft.com/office/officeart/2005/8/layout/chevron2"/>
    <dgm:cxn modelId="{564612B1-68D9-4DE4-8B9C-B17FCEEA29FB}" type="presParOf" srcId="{B6707E71-F503-45C8-8CCB-177614736769}" destId="{DB5E78F6-B1D1-43E1-83A5-00B31958B024}" srcOrd="1" destOrd="0" presId="urn:microsoft.com/office/officeart/2005/8/layout/chevron2"/>
    <dgm:cxn modelId="{96B4F920-6166-4A47-84A8-4038B92F2F9B}" type="presParOf" srcId="{B6707E71-F503-45C8-8CCB-177614736769}" destId="{2B6FDE1F-9D29-43F9-93F4-11027A5AD066}" srcOrd="2" destOrd="0" presId="urn:microsoft.com/office/officeart/2005/8/layout/chevron2"/>
    <dgm:cxn modelId="{407F90BC-D9A0-4859-BA0C-541EF3E30F6C}" type="presParOf" srcId="{2B6FDE1F-9D29-43F9-93F4-11027A5AD066}" destId="{757EE608-62BE-442F-A0DF-C47061B3A29E}" srcOrd="0" destOrd="0" presId="urn:microsoft.com/office/officeart/2005/8/layout/chevron2"/>
    <dgm:cxn modelId="{A34C8186-1BC0-486E-ADF4-2389F5C7EEA8}" type="presParOf" srcId="{2B6FDE1F-9D29-43F9-93F4-11027A5AD066}" destId="{957A9E60-11AA-4928-A355-698609C02083}" srcOrd="1" destOrd="0" presId="urn:microsoft.com/office/officeart/2005/8/layout/chevron2"/>
    <dgm:cxn modelId="{8981EE16-8C00-45EA-8955-0A51A7CB2EE5}" type="presParOf" srcId="{B6707E71-F503-45C8-8CCB-177614736769}" destId="{782902E7-CF83-4201-B06E-6B8B5C0E4451}" srcOrd="3" destOrd="0" presId="urn:microsoft.com/office/officeart/2005/8/layout/chevron2"/>
    <dgm:cxn modelId="{880626AD-B3DA-469D-8A63-8768DB3DB574}" type="presParOf" srcId="{B6707E71-F503-45C8-8CCB-177614736769}" destId="{1252B78F-B511-49BD-958C-2965E2533119}" srcOrd="4" destOrd="0" presId="urn:microsoft.com/office/officeart/2005/8/layout/chevron2"/>
    <dgm:cxn modelId="{712803DD-74CE-477F-A412-E4FD050AD386}" type="presParOf" srcId="{1252B78F-B511-49BD-958C-2965E2533119}" destId="{2B2D7EB6-3B6D-4DA3-BB8E-CBE7C94C6197}" srcOrd="0" destOrd="0" presId="urn:microsoft.com/office/officeart/2005/8/layout/chevron2"/>
    <dgm:cxn modelId="{BB35301E-D1CD-43ED-A7F5-C33FF616EB16}" type="presParOf" srcId="{1252B78F-B511-49BD-958C-2965E2533119}" destId="{94C6C771-5E21-4B14-911E-D776A1D6BE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5F58B-6F49-472D-9B6C-1ACE8DCAC753}">
      <dsp:nvSpPr>
        <dsp:cNvPr id="0" name=""/>
        <dsp:cNvSpPr/>
      </dsp:nvSpPr>
      <dsp:spPr>
        <a:xfrm>
          <a:off x="106912" y="545124"/>
          <a:ext cx="5891992" cy="79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YANGI TARIX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2 BOSQICHGA BO‘LINADI: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759" y="583971"/>
        <a:ext cx="5814298" cy="718096"/>
      </dsp:txXfrm>
    </dsp:sp>
    <dsp:sp modelId="{47902966-BB41-449A-A348-E88C71378CB9}">
      <dsp:nvSpPr>
        <dsp:cNvPr id="0" name=""/>
        <dsp:cNvSpPr/>
      </dsp:nvSpPr>
      <dsp:spPr>
        <a:xfrm>
          <a:off x="0" y="1525235"/>
          <a:ext cx="6105817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1-bosqich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kashfiyotlardan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XVIII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oxiridagi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fransuz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inqilobigacha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41" y="1587376"/>
        <a:ext cx="5981535" cy="1148678"/>
      </dsp:txXfrm>
    </dsp:sp>
    <dsp:sp modelId="{274FD65F-F85A-496D-96B4-49FFE0E739B1}">
      <dsp:nvSpPr>
        <dsp:cNvPr id="0" name=""/>
        <dsp:cNvSpPr/>
      </dsp:nvSpPr>
      <dsp:spPr>
        <a:xfrm>
          <a:off x="0" y="2982515"/>
          <a:ext cx="6105817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2-bosqich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XIX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boshidan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urushining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yakuni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             1918-yilgacha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davom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etdi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41" y="3044656"/>
        <a:ext cx="5981535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A62F8-9102-4D0C-9792-6A14F6EFC5D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73596"/>
        <a:ext cx="1146297" cy="491270"/>
      </dsp:txXfrm>
    </dsp:sp>
    <dsp:sp modelId="{EE7DB5FE-1031-4804-8267-DACB49B54FEE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rgbClr val="CCEC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kashfiyotlarning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sabablari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52408"/>
        <a:ext cx="7031341" cy="960496"/>
      </dsp:txXfrm>
    </dsp:sp>
    <dsp:sp modelId="{E3D9CC33-191C-4456-91BA-9C662378246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017346"/>
        <a:ext cx="1146297" cy="491270"/>
      </dsp:txXfrm>
    </dsp:sp>
    <dsp:sp modelId="{82D61CD8-C7CA-4226-A94F-673082AB0354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1496158"/>
        <a:ext cx="7031341" cy="960496"/>
      </dsp:txXfrm>
    </dsp:sp>
    <dsp:sp modelId="{4D482BDD-B324-4F74-8642-F4E2A01051F6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461096"/>
        <a:ext cx="1146297" cy="491270"/>
      </dsp:txXfrm>
    </dsp:sp>
    <dsp:sp modelId="{0C7168A7-3F14-4E32-B57B-52639AA6FDDF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rgbClr val="FF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kashfiyotlarning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natijalari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75D75-7E05-481D-A15A-15B0D57C1CF5}">
      <dsp:nvSpPr>
        <dsp:cNvPr id="0" name=""/>
        <dsp:cNvSpPr/>
      </dsp:nvSpPr>
      <dsp:spPr>
        <a:xfrm rot="5400000">
          <a:off x="-270368" y="273269"/>
          <a:ext cx="1802457" cy="12617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33760"/>
        <a:ext cx="1261720" cy="540737"/>
      </dsp:txXfrm>
    </dsp:sp>
    <dsp:sp modelId="{05E95946-D656-4D35-85EF-A3AABAD50EB8}">
      <dsp:nvSpPr>
        <dsp:cNvPr id="0" name=""/>
        <dsp:cNvSpPr/>
      </dsp:nvSpPr>
      <dsp:spPr>
        <a:xfrm rot="5400000">
          <a:off x="4312261" y="-3047640"/>
          <a:ext cx="1171597" cy="7272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Olam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haqidagi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tasavvurni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boyitdi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taraqqiyotiga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1721" y="60093"/>
        <a:ext cx="7215486" cy="1057211"/>
      </dsp:txXfrm>
    </dsp:sp>
    <dsp:sp modelId="{757EE608-62BE-442F-A0DF-C47061B3A29E}">
      <dsp:nvSpPr>
        <dsp:cNvPr id="0" name=""/>
        <dsp:cNvSpPr/>
      </dsp:nvSpPr>
      <dsp:spPr>
        <a:xfrm rot="5400000">
          <a:off x="-270368" y="1883739"/>
          <a:ext cx="1802457" cy="12617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44230"/>
        <a:ext cx="1261720" cy="540737"/>
      </dsp:txXfrm>
    </dsp:sp>
    <dsp:sp modelId="{957A9E60-11AA-4928-A355-698609C02083}">
      <dsp:nvSpPr>
        <dsp:cNvPr id="0" name=""/>
        <dsp:cNvSpPr/>
      </dsp:nvSpPr>
      <dsp:spPr>
        <a:xfrm rot="5400000">
          <a:off x="4312261" y="-1437169"/>
          <a:ext cx="1171597" cy="7272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yo‘li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dengizidan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okeaniga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ko‘chdi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1721" y="1670564"/>
        <a:ext cx="7215486" cy="1057211"/>
      </dsp:txXfrm>
    </dsp:sp>
    <dsp:sp modelId="{2B2D7EB6-3B6D-4DA3-BB8E-CBE7C94C6197}">
      <dsp:nvSpPr>
        <dsp:cNvPr id="0" name=""/>
        <dsp:cNvSpPr/>
      </dsp:nvSpPr>
      <dsp:spPr>
        <a:xfrm rot="5400000">
          <a:off x="-270368" y="3494210"/>
          <a:ext cx="1802457" cy="12617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854701"/>
        <a:ext cx="1261720" cy="540737"/>
      </dsp:txXfrm>
    </dsp:sp>
    <dsp:sp modelId="{94C6C771-5E21-4B14-911E-D776A1D6BEDD}">
      <dsp:nvSpPr>
        <dsp:cNvPr id="0" name=""/>
        <dsp:cNvSpPr/>
      </dsp:nvSpPr>
      <dsp:spPr>
        <a:xfrm rot="5400000">
          <a:off x="4312261" y="173300"/>
          <a:ext cx="1171597" cy="7272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Amerika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Afrikada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mustamlakachilik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1721" y="3281034"/>
        <a:ext cx="7215486" cy="105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 userDrawn="1"/>
        </p:nvSpPr>
        <p:spPr bwMode="auto">
          <a:xfrm>
            <a:off x="5289551" y="381001"/>
            <a:ext cx="325967" cy="1279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4783667" y="381001"/>
            <a:ext cx="590551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1" y="381001"/>
            <a:ext cx="4804833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1"/>
            <a:ext cx="103632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1493500" y="1"/>
            <a:ext cx="711200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0399184" y="1"/>
            <a:ext cx="1280584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10449984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12192000" cy="16002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Kirish.Yangi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davrning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GEOGRAFIK KASHFIYOTLAR 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ULARNING TARIXIY AHAMIYATI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4114800"/>
            <a:ext cx="6213143" cy="25908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 JAHON TARIXI</a:t>
            </a:r>
          </a:p>
          <a:p>
            <a:pPr algn="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IIV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ixtisoslashtirilgan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maktab-internati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Usmonova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Matluba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Nosirovna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8" y="2209800"/>
            <a:ext cx="9187543" cy="4648200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0"/>
            <a:ext cx="12192000" cy="220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shahzodasi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Genrix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Dengizchi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Madeyra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orollarini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Bartolomeu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9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8" name="TextBox 7"/>
          <p:cNvSpPr txBox="1"/>
          <p:nvPr/>
        </p:nvSpPr>
        <p:spPr>
          <a:xfrm>
            <a:off x="3771900" y="9452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Xristafor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Kolumb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(1451-1505)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89377"/>
            <a:ext cx="9144000" cy="321872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36639"/>
            <a:ext cx="5486400" cy="312419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524000" y="4608099"/>
            <a:ext cx="9144000" cy="226087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X.Kolumb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1492-yil 12-oktabrda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“San-Salvador”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qirg‘ogiga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1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2" name="Прямоугольник 1"/>
          <p:cNvSpPr/>
          <p:nvPr/>
        </p:nvSpPr>
        <p:spPr>
          <a:xfrm>
            <a:off x="3429001" y="324415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AMERIGO VESPUCHCHI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2230" y="1389376"/>
            <a:ext cx="9165771" cy="40208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75" y="1669510"/>
            <a:ext cx="3352800" cy="3352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06" y="1669510"/>
            <a:ext cx="3310312" cy="33528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502230" y="5370286"/>
            <a:ext cx="9165771" cy="184657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1499-1504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-yillarda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Vespuchchi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X.Kolumb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ochgan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2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8508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yo‘lining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389376"/>
            <a:ext cx="9144000" cy="54686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29" y="1594260"/>
            <a:ext cx="3797152" cy="51222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8010" y="141887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Potugal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sayohi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Gama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dengizchisi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Majid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21" y="4155399"/>
            <a:ext cx="4724400" cy="26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673"/>
          <a:stretch/>
        </p:blipFill>
        <p:spPr>
          <a:xfrm>
            <a:off x="1524000" y="2371726"/>
            <a:ext cx="9144001" cy="4486275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1519-1522-yillarda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dengizchisi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Magellan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bo‘g‘ozdan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Ispaniyaga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dumoloqligini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3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590800"/>
            <a:ext cx="9118600" cy="42672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12192000" cy="2590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1606-yili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dengizchisi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Torres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Gollandiyalik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Yanszon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Gollandiya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Abel Tasman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Tasmaniya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orolini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7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2" name="Прямоугольник 1"/>
          <p:cNvSpPr/>
          <p:nvPr/>
        </p:nvSpPr>
        <p:spPr>
          <a:xfrm>
            <a:off x="2705100" y="25401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kashfiyotlarining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89376"/>
            <a:ext cx="9144000" cy="54686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483023"/>
              </p:ext>
            </p:extLst>
          </p:nvPr>
        </p:nvGraphicFramePr>
        <p:xfrm>
          <a:off x="1828800" y="1814286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14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3810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389376"/>
            <a:ext cx="9144000" cy="54686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81200" y="20574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1.Tarixiy atlas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xaritasi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tanishib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yozuvsiz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kartaning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2-3-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betlaridagi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8-sinf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darsligidagi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10-betdagi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daftarga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1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6200" y="76200"/>
            <a:ext cx="12268200" cy="138499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8-sinf Jahon tarixi “Yangi tarix”davri 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XV asr oxiri - XVI asr boshlaridan to 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1918-yilgacha bo‘lgan davrni o‘z ichiga oladi.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4464" y="1477117"/>
            <a:ext cx="9137176" cy="51359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93252385"/>
              </p:ext>
            </p:extLst>
          </p:nvPr>
        </p:nvGraphicFramePr>
        <p:xfrm>
          <a:off x="1647678" y="1926102"/>
          <a:ext cx="610581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Объект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496" y="2971800"/>
            <a:ext cx="2571750" cy="2514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6411719">
            <a:off x="8734571" y="2075146"/>
            <a:ext cx="609600" cy="82158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524000" y="-4928"/>
            <a:ext cx="9144000" cy="16764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4027"/>
            <a:ext cx="12115800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insoniyat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neolit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davridan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to XVIII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60-yillaridagi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inqilobigacha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564733"/>
            <a:ext cx="9144000" cy="523204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701952"/>
            <a:ext cx="5463769" cy="34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51296" y="5227119"/>
            <a:ext cx="9067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egasiga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keltiruvchi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mulk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ko‘paytiruvchi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sarmoya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685890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T.r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Feodal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jamiyatining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Kapitalistik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jamiyatining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chiqarishning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egaligi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mulkning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yerdan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zavod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fabrika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shaxta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bank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yetakchi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egallagan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Feodallar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egalari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jamiyatning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hukmron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tabaqasi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turdagi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egalari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burjuaziya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yollanma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mehnatdan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foydalanganlar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Krepostnoy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erkin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dehqonlar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chiqaruvchi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etishgan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Krepostnoylik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bekor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Erkin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yollanma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chiqaruvchilar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chiqaruvchi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monarxiya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shaklida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boshqarilgan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Cheklangan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monarxiya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shuningdek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vujudga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xo'jalik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hukm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Tovar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hukm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chiqarishda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hukmron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bo‘Igan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Mashinalashgan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mehnatini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siqib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borgan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dunyoqarashning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tanho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Dinning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dunyoqarashning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tanho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ekanligi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barham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-fan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yutuqlariga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asoslangan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diniy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dunyoqarash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tobora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keng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quloch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yoya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borgan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urier New" panose="02070309020205020404" pitchFamily="49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52684"/>
            <a:ext cx="9144000" cy="45546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4928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Jorj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Stefenson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1814-yili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parovoz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italiyalik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Alessandro Volta,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angliyalik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Gemfri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Maykl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Andre-Mari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elektrdan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yaratilishi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inqilobiga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0"/>
            <a:ext cx="12192000" cy="13716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1-mavzu:Buyuk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gegrafik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6039" y="1353403"/>
            <a:ext cx="9144000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714406"/>
              </p:ext>
            </p:extLst>
          </p:nvPr>
        </p:nvGraphicFramePr>
        <p:xfrm>
          <a:off x="1828800" y="1981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99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16039" y="1353403"/>
            <a:ext cx="9144000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2"/>
          <p:cNvSpPr/>
          <p:nvPr/>
        </p:nvSpPr>
        <p:spPr>
          <a:xfrm>
            <a:off x="0" y="0"/>
            <a:ext cx="12191999" cy="28194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XV-XVII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yevropalik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sayyohlar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Okeaniyaga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79" y="3048000"/>
            <a:ext cx="3833078" cy="33532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" r="947" b="3316"/>
          <a:stretch/>
        </p:blipFill>
        <p:spPr>
          <a:xfrm>
            <a:off x="1925187" y="3048000"/>
            <a:ext cx="4189011" cy="33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9" name="Прямоугольник 8"/>
          <p:cNvSpPr/>
          <p:nvPr/>
        </p:nvSpPr>
        <p:spPr>
          <a:xfrm>
            <a:off x="2514601" y="54009"/>
            <a:ext cx="7622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389376"/>
            <a:ext cx="9144000" cy="54686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15429" y="1616702"/>
            <a:ext cx="4953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Kemalarni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yo‘lining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Usmoniylar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qo‘yilishi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yo‘lining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30" y="1464302"/>
            <a:ext cx="3743325" cy="2628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4815" y="414674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karavella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30" y="4602993"/>
            <a:ext cx="3465180" cy="22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3" t="4445" r="1667" b="2222"/>
          <a:stretch/>
        </p:blipFill>
        <p:spPr>
          <a:xfrm>
            <a:off x="1524001" y="1371600"/>
            <a:ext cx="9111343" cy="5486400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0"/>
            <a:ext cx="12192000" cy="1389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6" name="Прямоугольник 5"/>
          <p:cNvSpPr/>
          <p:nvPr/>
        </p:nvSpPr>
        <p:spPr>
          <a:xfrm>
            <a:off x="1964871" y="9507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GEOGRAFIK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914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B13F"/>
      </a:accent1>
      <a:accent2>
        <a:srgbClr val="996633"/>
      </a:accent2>
      <a:accent3>
        <a:srgbClr val="CC9966"/>
      </a:accent3>
      <a:accent4>
        <a:srgbClr val="CCCC99"/>
      </a:accent4>
      <a:accent5>
        <a:srgbClr val="666633"/>
      </a:accent5>
      <a:accent6>
        <a:srgbClr val="6633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769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Microsoft Sans Serif</vt:lpstr>
      <vt:lpstr>Times New Roman</vt:lpstr>
      <vt:lpstr>Wingdings</vt:lpstr>
      <vt:lpstr>Office Theme</vt:lpstr>
      <vt:lpstr>Kirish.Yangi davrning boshlanishi. BUYUK GEOGRAFIK KASHFIYOTLAR  VA ULARNING TARIXIY AHAMIYATI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Company;arxiv.uz</dc:creator>
  <cp:lastModifiedBy>User</cp:lastModifiedBy>
  <cp:revision>95</cp:revision>
  <dcterms:created xsi:type="dcterms:W3CDTF">2013-12-25T12:45:28Z</dcterms:created>
  <dcterms:modified xsi:type="dcterms:W3CDTF">2021-02-21T12:55:00Z</dcterms:modified>
</cp:coreProperties>
</file>