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52" r:id="rId2"/>
    <p:sldId id="541" r:id="rId3"/>
    <p:sldId id="551" r:id="rId4"/>
    <p:sldId id="550" r:id="rId5"/>
    <p:sldId id="553" r:id="rId6"/>
    <p:sldId id="548" r:id="rId7"/>
    <p:sldId id="549" r:id="rId8"/>
    <p:sldId id="547" r:id="rId9"/>
    <p:sldId id="546" r:id="rId10"/>
    <p:sldId id="542" r:id="rId11"/>
    <p:sldId id="524" r:id="rId12"/>
  </p:sldIdLst>
  <p:sldSz cx="12801600" cy="7200900"/>
  <p:notesSz cx="3244850" cy="5765800"/>
  <p:custDataLst>
    <p:tags r:id="rId15"/>
  </p:custDataLst>
  <p:defaultTextStyle>
    <a:defPPr>
      <a:defRPr lang="ru-RU"/>
    </a:defPPr>
    <a:lvl1pPr marL="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00"/>
    <a:srgbClr val="663300"/>
    <a:srgbClr val="333300"/>
    <a:srgbClr val="22BC81"/>
    <a:srgbClr val="2CB26C"/>
    <a:srgbClr val="3DCF83"/>
    <a:srgbClr val="4DBF73"/>
    <a:srgbClr val="50C075"/>
    <a:srgbClr val="58B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86477" autoAdjust="0"/>
  </p:normalViewPr>
  <p:slideViewPr>
    <p:cSldViewPr>
      <p:cViewPr>
        <p:scale>
          <a:sx n="70" d="100"/>
          <a:sy n="70" d="100"/>
        </p:scale>
        <p:origin x="-666" y="-102"/>
      </p:cViewPr>
      <p:guideLst>
        <p:guide orient="horz" pos="2880"/>
        <p:guide orient="horz" pos="6391"/>
        <p:guide pos="2327"/>
        <p:guide pos="4796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-1242" y="-90"/>
      </p:cViewPr>
      <p:guideLst>
        <p:guide orient="horz" pos="1816"/>
        <p:guide pos="10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837736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FFAF5-AFFC-4AE3-A7DB-9A4A6553DA24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837736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DE9FA-9956-4B69-8324-7A1BBD674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9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837736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300038" y="431800"/>
            <a:ext cx="3844926" cy="2163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24307" y="2739038"/>
            <a:ext cx="2596237" cy="25951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837736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00038" y="431800"/>
            <a:ext cx="3844926" cy="2163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9C9D-080E-4439-901A-28EA3C65ACF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9"/>
            <a:ext cx="1088136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3"/>
            <a:ext cx="10865061" cy="497508"/>
          </a:xfrm>
        </p:spPr>
        <p:txBody>
          <a:bodyPr lIns="0" tIns="0" rIns="0" bIns="0"/>
          <a:lstStyle>
            <a:lvl1pPr>
              <a:defRPr sz="3233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1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8" y="293963"/>
            <a:ext cx="1088136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012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3390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664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6012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3390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664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60128" y="980132"/>
            <a:ext cx="10881363" cy="24243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3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3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17" name="bg object 17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8"/>
            <a:ext cx="1146615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2"/>
            <a:ext cx="1086506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7"/>
            <a:ext cx="409651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4.wdp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1.wdp"/><Relationship Id="rId7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0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17990" y="0"/>
            <a:ext cx="12783820" cy="165634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>
              <a:solidFill>
                <a:prstClr val="black"/>
              </a:solidFill>
            </a:endParaRPr>
          </a:p>
        </p:txBody>
      </p:sp>
      <p:sp>
        <p:nvSpPr>
          <p:cNvPr id="18438" name="object 9"/>
          <p:cNvSpPr>
            <a:spLocks/>
          </p:cNvSpPr>
          <p:nvPr/>
        </p:nvSpPr>
        <p:spPr bwMode="auto">
          <a:xfrm>
            <a:off x="10439089" y="144144"/>
            <a:ext cx="1340167" cy="1444029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>
              <a:solidFill>
                <a:prstClr val="black"/>
              </a:solidFill>
            </a:endParaRPr>
          </a:p>
        </p:txBody>
      </p:sp>
      <p:sp>
        <p:nvSpPr>
          <p:cNvPr id="18439" name="object 10"/>
          <p:cNvSpPr>
            <a:spLocks/>
          </p:cNvSpPr>
          <p:nvPr/>
        </p:nvSpPr>
        <p:spPr bwMode="auto">
          <a:xfrm>
            <a:off x="10452737" y="130496"/>
            <a:ext cx="1340167" cy="1444029"/>
          </a:xfrm>
          <a:custGeom>
            <a:avLst/>
            <a:gdLst>
              <a:gd name="T0" fmla="*/ 0 w 603885"/>
              <a:gd name="T1" fmla="*/ 0 h 603885"/>
              <a:gd name="T2" fmla="*/ 2404266 w 603885"/>
              <a:gd name="T3" fmla="*/ 0 h 603885"/>
              <a:gd name="T4" fmla="*/ 2404266 w 603885"/>
              <a:gd name="T5" fmla="*/ 5699134 h 603885"/>
              <a:gd name="T6" fmla="*/ 0 w 603885"/>
              <a:gd name="T7" fmla="*/ 5699134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sz="4095">
              <a:solidFill>
                <a:prstClr val="black"/>
              </a:solidFill>
            </a:endParaRPr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937605" y="572302"/>
            <a:ext cx="384492" cy="865679"/>
          </a:xfrm>
          <a:prstGeom prst="rect">
            <a:avLst/>
          </a:prstGeom>
        </p:spPr>
        <p:txBody>
          <a:bodyPr wrap="square" lIns="0" tIns="36188" rIns="0" bIns="0">
            <a:spAutoFit/>
          </a:bodyPr>
          <a:lstStyle/>
          <a:p>
            <a:pPr defTabSz="1314699">
              <a:spcBef>
                <a:spcPts val="286"/>
              </a:spcBef>
              <a:defRPr/>
            </a:pPr>
            <a:r>
              <a:rPr lang="en-US" sz="5388" b="1" spc="23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5388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480446" y="212384"/>
            <a:ext cx="1298810" cy="550990"/>
          </a:xfrm>
          <a:prstGeom prst="rect">
            <a:avLst/>
          </a:prstGeom>
        </p:spPr>
        <p:txBody>
          <a:bodyPr wrap="square" lIns="0" tIns="27501" rIns="0" bIns="0">
            <a:spAutoFit/>
          </a:bodyPr>
          <a:lstStyle/>
          <a:p>
            <a:pPr algn="ctr" defTabSz="1314699">
              <a:spcBef>
                <a:spcPts val="217"/>
              </a:spcBef>
              <a:defRPr/>
            </a:pPr>
            <a:r>
              <a:rPr lang="en-US" sz="3400" b="1" spc="-12" dirty="0" smtClean="0">
                <a:solidFill>
                  <a:srgbClr val="FEFEFE"/>
                </a:solidFill>
                <a:latin typeface="Arial"/>
                <a:cs typeface="Arial"/>
              </a:rPr>
              <a:t>Grade</a:t>
            </a:r>
            <a:endParaRPr sz="34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/>
          </p:cNvPr>
          <p:cNvSpPr txBox="1">
            <a:spLocks/>
          </p:cNvSpPr>
          <p:nvPr/>
        </p:nvSpPr>
        <p:spPr>
          <a:xfrm>
            <a:off x="1589908" y="90343"/>
            <a:ext cx="8784976" cy="1227519"/>
          </a:xfrm>
          <a:prstGeom prst="rect">
            <a:avLst/>
          </a:prstGeom>
        </p:spPr>
        <p:txBody>
          <a:bodyPr wrap="square" lIns="0" tIns="3334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93" algn="ctr" defTabSz="2087467">
              <a:spcBef>
                <a:spcPts val="260"/>
              </a:spcBef>
              <a:defRPr/>
            </a:pPr>
            <a:r>
              <a:rPr lang="en-US" sz="7758" kern="0" spc="12" dirty="0">
                <a:solidFill>
                  <a:sysClr val="window" lastClr="FFFFFF"/>
                </a:solidFill>
              </a:rPr>
              <a:t> </a:t>
            </a:r>
            <a:r>
              <a:rPr lang="ru-RU" sz="7758" kern="0" spc="12" dirty="0" smtClean="0">
                <a:solidFill>
                  <a:sysClr val="window" lastClr="FFFFFF"/>
                </a:solidFill>
              </a:rPr>
              <a:t>   </a:t>
            </a:r>
            <a:r>
              <a:rPr lang="en-US" sz="6800" kern="0" spc="12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ENGLISH</a:t>
            </a:r>
            <a:endParaRPr lang="en-US" sz="6800" kern="0" spc="12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424717" y="1883406"/>
            <a:ext cx="12342358" cy="650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1843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31750" algn="ctr" eaLnBrk="1" hangingPunct="1">
              <a:spcBef>
                <a:spcPts val="258"/>
              </a:spcBef>
            </a:pP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THEME</a:t>
            </a: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:</a:t>
            </a:r>
          </a:p>
          <a:p>
            <a:pPr algn="ctr" eaLnBrk="1" hangingPunct="1">
              <a:spcBef>
                <a:spcPts val="258"/>
              </a:spcBef>
            </a:pP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UNIT </a:t>
            </a: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10.</a:t>
            </a:r>
            <a:r>
              <a:rPr lang="ru-RU" sz="5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A</a:t>
            </a: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ll the World is a stage.</a:t>
            </a:r>
          </a:p>
          <a:p>
            <a:pPr algn="ctr" eaLnBrk="1" hangingPunct="1">
              <a:spcBef>
                <a:spcPts val="258"/>
              </a:spcBef>
            </a:pPr>
            <a:endParaRPr lang="en-US" sz="12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12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en-US" sz="6000" b="1" dirty="0">
                <a:solidFill>
                  <a:srgbClr val="002060"/>
                </a:solidFill>
                <a:cs typeface="Arial" pitchFamily="34" charset="0"/>
              </a:rPr>
              <a:t>  </a:t>
            </a:r>
            <a:r>
              <a:rPr lang="ru-RU" sz="6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Lesson </a:t>
            </a:r>
            <a:r>
              <a:rPr lang="ru-RU" sz="4800" b="1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en-US" sz="4800" b="1" dirty="0" smtClean="0">
                <a:solidFill>
                  <a:srgbClr val="002060"/>
                </a:solidFill>
                <a:cs typeface="Arial" pitchFamily="34" charset="0"/>
              </a:rPr>
              <a:t>. Great playwrights.</a:t>
            </a:r>
            <a:endParaRPr lang="ru-RU" sz="4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ru-RU" sz="4400" b="1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page </a:t>
            </a: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81)</a:t>
            </a:r>
            <a:endParaRPr lang="en-US" sz="44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6000" b="1" dirty="0">
              <a:solidFill>
                <a:prstClr val="black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4741" b="1" dirty="0">
              <a:solidFill>
                <a:prstClr val="black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en-US" sz="4741" b="1" dirty="0">
                <a:solidFill>
                  <a:prstClr val="black"/>
                </a:solidFill>
                <a:cs typeface="Arial" pitchFamily="34" charset="0"/>
              </a:rPr>
              <a:t>   </a:t>
            </a:r>
            <a:endParaRPr lang="ru-RU" sz="4741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99640" y="-1"/>
            <a:ext cx="1520640" cy="16562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>
              <a:solidFill>
                <a:prstClr val="black"/>
              </a:solidFill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xmlns="" id="{66F9DAD6-7C0A-466D-A044-F2827B7B090F}"/>
              </a:ext>
            </a:extLst>
          </p:cNvPr>
          <p:cNvSpPr/>
          <p:nvPr/>
        </p:nvSpPr>
        <p:spPr>
          <a:xfrm>
            <a:off x="727733" y="75904"/>
            <a:ext cx="704516" cy="1256396"/>
          </a:xfrm>
          <a:custGeom>
            <a:avLst/>
            <a:gdLst/>
            <a:ahLst/>
            <a:cxnLst/>
            <a:rect l="l" t="t" r="r" b="b"/>
            <a:pathLst>
              <a:path w="297180" h="568960">
                <a:moveTo>
                  <a:pt x="49293" y="492573"/>
                </a:moveTo>
                <a:lnTo>
                  <a:pt x="31128" y="492573"/>
                </a:lnTo>
                <a:lnTo>
                  <a:pt x="31128" y="564437"/>
                </a:lnTo>
                <a:lnTo>
                  <a:pt x="35196" y="568501"/>
                </a:lnTo>
                <a:lnTo>
                  <a:pt x="45229" y="568501"/>
                </a:lnTo>
                <a:lnTo>
                  <a:pt x="49293" y="564437"/>
                </a:lnTo>
                <a:lnTo>
                  <a:pt x="49293" y="492573"/>
                </a:lnTo>
                <a:close/>
              </a:path>
              <a:path w="297180" h="568960">
                <a:moveTo>
                  <a:pt x="88404" y="492573"/>
                </a:moveTo>
                <a:lnTo>
                  <a:pt x="70238" y="492573"/>
                </a:lnTo>
                <a:lnTo>
                  <a:pt x="70238" y="564437"/>
                </a:lnTo>
                <a:lnTo>
                  <a:pt x="74303" y="568501"/>
                </a:lnTo>
                <a:lnTo>
                  <a:pt x="84340" y="568501"/>
                </a:lnTo>
                <a:lnTo>
                  <a:pt x="88404" y="564437"/>
                </a:lnTo>
                <a:lnTo>
                  <a:pt x="88404" y="492573"/>
                </a:lnTo>
                <a:close/>
              </a:path>
              <a:path w="297180" h="568960">
                <a:moveTo>
                  <a:pt x="181616" y="492573"/>
                </a:moveTo>
                <a:lnTo>
                  <a:pt x="163450" y="492573"/>
                </a:lnTo>
                <a:lnTo>
                  <a:pt x="163450" y="564437"/>
                </a:lnTo>
                <a:lnTo>
                  <a:pt x="167514" y="568501"/>
                </a:lnTo>
                <a:lnTo>
                  <a:pt x="177551" y="568501"/>
                </a:lnTo>
                <a:lnTo>
                  <a:pt x="181616" y="564437"/>
                </a:lnTo>
                <a:lnTo>
                  <a:pt x="181616" y="492573"/>
                </a:lnTo>
                <a:close/>
              </a:path>
              <a:path w="297180" h="568960">
                <a:moveTo>
                  <a:pt x="226461" y="492573"/>
                </a:moveTo>
                <a:lnTo>
                  <a:pt x="208295" y="492573"/>
                </a:lnTo>
                <a:lnTo>
                  <a:pt x="208295" y="564437"/>
                </a:lnTo>
                <a:lnTo>
                  <a:pt x="212363" y="568501"/>
                </a:lnTo>
                <a:lnTo>
                  <a:pt x="222396" y="568501"/>
                </a:lnTo>
                <a:lnTo>
                  <a:pt x="226461" y="564437"/>
                </a:lnTo>
                <a:lnTo>
                  <a:pt x="226461" y="492573"/>
                </a:lnTo>
                <a:close/>
              </a:path>
              <a:path w="297180" h="568960">
                <a:moveTo>
                  <a:pt x="265570" y="492573"/>
                </a:moveTo>
                <a:lnTo>
                  <a:pt x="247406" y="492573"/>
                </a:lnTo>
                <a:lnTo>
                  <a:pt x="247406" y="564437"/>
                </a:lnTo>
                <a:lnTo>
                  <a:pt x="251470" y="568501"/>
                </a:lnTo>
                <a:lnTo>
                  <a:pt x="261503" y="568501"/>
                </a:lnTo>
                <a:lnTo>
                  <a:pt x="265570" y="564437"/>
                </a:lnTo>
                <a:lnTo>
                  <a:pt x="265570" y="492573"/>
                </a:lnTo>
                <a:close/>
              </a:path>
              <a:path w="297180" h="568960">
                <a:moveTo>
                  <a:pt x="133249" y="492573"/>
                </a:moveTo>
                <a:lnTo>
                  <a:pt x="115084" y="492573"/>
                </a:lnTo>
                <a:lnTo>
                  <a:pt x="115084" y="516192"/>
                </a:lnTo>
                <a:lnTo>
                  <a:pt x="119148" y="520258"/>
                </a:lnTo>
                <a:lnTo>
                  <a:pt x="129185" y="520258"/>
                </a:lnTo>
                <a:lnTo>
                  <a:pt x="133249" y="516192"/>
                </a:lnTo>
                <a:lnTo>
                  <a:pt x="133249" y="492573"/>
                </a:lnTo>
                <a:close/>
              </a:path>
              <a:path w="297180" h="568960">
                <a:moveTo>
                  <a:pt x="292635" y="195872"/>
                </a:moveTo>
                <a:lnTo>
                  <a:pt x="4064" y="195872"/>
                </a:lnTo>
                <a:lnTo>
                  <a:pt x="0" y="199941"/>
                </a:lnTo>
                <a:lnTo>
                  <a:pt x="0" y="488509"/>
                </a:lnTo>
                <a:lnTo>
                  <a:pt x="4064" y="492573"/>
                </a:lnTo>
                <a:lnTo>
                  <a:pt x="292635" y="492573"/>
                </a:lnTo>
                <a:lnTo>
                  <a:pt x="296701" y="488509"/>
                </a:lnTo>
                <a:lnTo>
                  <a:pt x="296701" y="474412"/>
                </a:lnTo>
                <a:lnTo>
                  <a:pt x="18164" y="474412"/>
                </a:lnTo>
                <a:lnTo>
                  <a:pt x="18164" y="214038"/>
                </a:lnTo>
                <a:lnTo>
                  <a:pt x="296701" y="214038"/>
                </a:lnTo>
                <a:lnTo>
                  <a:pt x="296701" y="199941"/>
                </a:lnTo>
                <a:lnTo>
                  <a:pt x="292635" y="195872"/>
                </a:lnTo>
                <a:close/>
              </a:path>
              <a:path w="297180" h="568960">
                <a:moveTo>
                  <a:pt x="292635" y="377358"/>
                </a:moveTo>
                <a:lnTo>
                  <a:pt x="282602" y="377358"/>
                </a:lnTo>
                <a:lnTo>
                  <a:pt x="278535" y="381424"/>
                </a:lnTo>
                <a:lnTo>
                  <a:pt x="278535" y="474412"/>
                </a:lnTo>
                <a:lnTo>
                  <a:pt x="296701" y="474412"/>
                </a:lnTo>
                <a:lnTo>
                  <a:pt x="296701" y="381424"/>
                </a:lnTo>
                <a:lnTo>
                  <a:pt x="292635" y="377358"/>
                </a:lnTo>
                <a:close/>
              </a:path>
              <a:path w="297180" h="568960">
                <a:moveTo>
                  <a:pt x="296701" y="214038"/>
                </a:moveTo>
                <a:lnTo>
                  <a:pt x="278535" y="214038"/>
                </a:lnTo>
                <a:lnTo>
                  <a:pt x="278535" y="362390"/>
                </a:lnTo>
                <a:lnTo>
                  <a:pt x="282602" y="366458"/>
                </a:lnTo>
                <a:lnTo>
                  <a:pt x="292635" y="366458"/>
                </a:lnTo>
                <a:lnTo>
                  <a:pt x="296701" y="362390"/>
                </a:lnTo>
                <a:lnTo>
                  <a:pt x="296701" y="214038"/>
                </a:lnTo>
                <a:close/>
              </a:path>
              <a:path w="297180" h="568960">
                <a:moveTo>
                  <a:pt x="178645" y="134385"/>
                </a:moveTo>
                <a:lnTo>
                  <a:pt x="31589" y="134385"/>
                </a:lnTo>
                <a:lnTo>
                  <a:pt x="27528" y="138449"/>
                </a:lnTo>
                <a:lnTo>
                  <a:pt x="27524" y="195872"/>
                </a:lnTo>
                <a:lnTo>
                  <a:pt x="45690" y="195872"/>
                </a:lnTo>
                <a:lnTo>
                  <a:pt x="45690" y="152549"/>
                </a:lnTo>
                <a:lnTo>
                  <a:pt x="178645" y="152549"/>
                </a:lnTo>
                <a:lnTo>
                  <a:pt x="182709" y="148485"/>
                </a:lnTo>
                <a:lnTo>
                  <a:pt x="182706" y="138449"/>
                </a:lnTo>
                <a:lnTo>
                  <a:pt x="178645" y="134385"/>
                </a:lnTo>
                <a:close/>
              </a:path>
              <a:path w="297180" h="568960">
                <a:moveTo>
                  <a:pt x="265111" y="134385"/>
                </a:moveTo>
                <a:lnTo>
                  <a:pt x="196466" y="134385"/>
                </a:lnTo>
                <a:lnTo>
                  <a:pt x="192397" y="138449"/>
                </a:lnTo>
                <a:lnTo>
                  <a:pt x="192401" y="148485"/>
                </a:lnTo>
                <a:lnTo>
                  <a:pt x="196466" y="152549"/>
                </a:lnTo>
                <a:lnTo>
                  <a:pt x="251009" y="152549"/>
                </a:lnTo>
                <a:lnTo>
                  <a:pt x="251009" y="195872"/>
                </a:lnTo>
                <a:lnTo>
                  <a:pt x="269175" y="195872"/>
                </a:lnTo>
                <a:lnTo>
                  <a:pt x="269171" y="138449"/>
                </a:lnTo>
                <a:lnTo>
                  <a:pt x="265111" y="134385"/>
                </a:lnTo>
                <a:close/>
              </a:path>
              <a:path w="297180" h="568960">
                <a:moveTo>
                  <a:pt x="151541" y="0"/>
                </a:moveTo>
                <a:lnTo>
                  <a:pt x="145158" y="0"/>
                </a:lnTo>
                <a:lnTo>
                  <a:pt x="142203" y="1673"/>
                </a:lnTo>
                <a:lnTo>
                  <a:pt x="93830" y="82332"/>
                </a:lnTo>
                <a:lnTo>
                  <a:pt x="64881" y="82332"/>
                </a:lnTo>
                <a:lnTo>
                  <a:pt x="60817" y="86396"/>
                </a:lnTo>
                <a:lnTo>
                  <a:pt x="60817" y="134385"/>
                </a:lnTo>
                <a:lnTo>
                  <a:pt x="78987" y="134385"/>
                </a:lnTo>
                <a:lnTo>
                  <a:pt x="78987" y="100493"/>
                </a:lnTo>
                <a:lnTo>
                  <a:pt x="235882" y="100493"/>
                </a:lnTo>
                <a:lnTo>
                  <a:pt x="235882" y="86396"/>
                </a:lnTo>
                <a:lnTo>
                  <a:pt x="231818" y="82329"/>
                </a:lnTo>
                <a:lnTo>
                  <a:pt x="115008" y="82329"/>
                </a:lnTo>
                <a:lnTo>
                  <a:pt x="148352" y="26741"/>
                </a:lnTo>
                <a:lnTo>
                  <a:pt x="169533" y="26741"/>
                </a:lnTo>
                <a:lnTo>
                  <a:pt x="154500" y="1673"/>
                </a:lnTo>
                <a:lnTo>
                  <a:pt x="151541" y="0"/>
                </a:lnTo>
                <a:close/>
              </a:path>
              <a:path w="297180" h="568960">
                <a:moveTo>
                  <a:pt x="235882" y="100493"/>
                </a:moveTo>
                <a:lnTo>
                  <a:pt x="217716" y="100493"/>
                </a:lnTo>
                <a:lnTo>
                  <a:pt x="217716" y="134385"/>
                </a:lnTo>
                <a:lnTo>
                  <a:pt x="235882" y="134385"/>
                </a:lnTo>
                <a:lnTo>
                  <a:pt x="235882" y="100493"/>
                </a:lnTo>
                <a:close/>
              </a:path>
              <a:path w="297180" h="568960">
                <a:moveTo>
                  <a:pt x="169533" y="26741"/>
                </a:moveTo>
                <a:lnTo>
                  <a:pt x="148352" y="26741"/>
                </a:lnTo>
                <a:lnTo>
                  <a:pt x="181687" y="82329"/>
                </a:lnTo>
                <a:lnTo>
                  <a:pt x="202869" y="82329"/>
                </a:lnTo>
                <a:lnTo>
                  <a:pt x="169533" y="2674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xmlns="" id="{B4F4EEC0-FD7C-4DD2-BF94-C15FF60BD4BC}"/>
              </a:ext>
            </a:extLst>
          </p:cNvPr>
          <p:cNvSpPr/>
          <p:nvPr/>
        </p:nvSpPr>
        <p:spPr>
          <a:xfrm>
            <a:off x="1024423" y="737289"/>
            <a:ext cx="73587" cy="133061"/>
          </a:xfrm>
          <a:custGeom>
            <a:avLst/>
            <a:gdLst/>
            <a:ahLst/>
            <a:cxnLst/>
            <a:rect l="l" t="t" r="r" b="b"/>
            <a:pathLst>
              <a:path w="46354" h="83820">
                <a:moveTo>
                  <a:pt x="42105" y="0"/>
                </a:moveTo>
                <a:lnTo>
                  <a:pt x="32072" y="0"/>
                </a:lnTo>
                <a:lnTo>
                  <a:pt x="28008" y="4067"/>
                </a:lnTo>
                <a:lnTo>
                  <a:pt x="28008" y="65566"/>
                </a:lnTo>
                <a:lnTo>
                  <a:pt x="4064" y="65566"/>
                </a:lnTo>
                <a:lnTo>
                  <a:pt x="0" y="69635"/>
                </a:lnTo>
                <a:lnTo>
                  <a:pt x="0" y="79664"/>
                </a:lnTo>
                <a:lnTo>
                  <a:pt x="4064" y="83732"/>
                </a:lnTo>
                <a:lnTo>
                  <a:pt x="42105" y="83732"/>
                </a:lnTo>
                <a:lnTo>
                  <a:pt x="46173" y="79664"/>
                </a:lnTo>
                <a:lnTo>
                  <a:pt x="46173" y="4067"/>
                </a:lnTo>
                <a:lnTo>
                  <a:pt x="421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xmlns="" id="{4E38F94A-A789-408D-A356-16554AF5EAAD}"/>
              </a:ext>
            </a:extLst>
          </p:cNvPr>
          <p:cNvSpPr/>
          <p:nvPr/>
        </p:nvSpPr>
        <p:spPr>
          <a:xfrm>
            <a:off x="1277369" y="585579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6" y="1786"/>
                </a:lnTo>
                <a:lnTo>
                  <a:pt x="6657" y="6657"/>
                </a:lnTo>
                <a:lnTo>
                  <a:pt x="1786" y="13875"/>
                </a:lnTo>
                <a:lnTo>
                  <a:pt x="0" y="22705"/>
                </a:lnTo>
                <a:lnTo>
                  <a:pt x="1786" y="31535"/>
                </a:lnTo>
                <a:lnTo>
                  <a:pt x="6657" y="38754"/>
                </a:lnTo>
                <a:lnTo>
                  <a:pt x="13876" y="43626"/>
                </a:lnTo>
                <a:lnTo>
                  <a:pt x="22708" y="45413"/>
                </a:lnTo>
                <a:lnTo>
                  <a:pt x="31538" y="43626"/>
                </a:lnTo>
                <a:lnTo>
                  <a:pt x="38756" y="38754"/>
                </a:lnTo>
                <a:lnTo>
                  <a:pt x="43626" y="31535"/>
                </a:lnTo>
                <a:lnTo>
                  <a:pt x="44494" y="27249"/>
                </a:lnTo>
                <a:lnTo>
                  <a:pt x="20203" y="27249"/>
                </a:lnTo>
                <a:lnTo>
                  <a:pt x="18164" y="25210"/>
                </a:lnTo>
                <a:lnTo>
                  <a:pt x="18164" y="20199"/>
                </a:lnTo>
                <a:lnTo>
                  <a:pt x="20203" y="18166"/>
                </a:lnTo>
                <a:lnTo>
                  <a:pt x="44495" y="18166"/>
                </a:lnTo>
                <a:lnTo>
                  <a:pt x="43626" y="13875"/>
                </a:lnTo>
                <a:lnTo>
                  <a:pt x="38756" y="6657"/>
                </a:lnTo>
                <a:lnTo>
                  <a:pt x="31538" y="1786"/>
                </a:lnTo>
                <a:lnTo>
                  <a:pt x="22708" y="0"/>
                </a:lnTo>
                <a:close/>
              </a:path>
              <a:path w="45720" h="45720">
                <a:moveTo>
                  <a:pt x="44495" y="18166"/>
                </a:moveTo>
                <a:lnTo>
                  <a:pt x="25210" y="18166"/>
                </a:lnTo>
                <a:lnTo>
                  <a:pt x="27247" y="20199"/>
                </a:lnTo>
                <a:lnTo>
                  <a:pt x="27247" y="25210"/>
                </a:lnTo>
                <a:lnTo>
                  <a:pt x="25210" y="27249"/>
                </a:lnTo>
                <a:lnTo>
                  <a:pt x="44494" y="27249"/>
                </a:lnTo>
                <a:lnTo>
                  <a:pt x="45413" y="22705"/>
                </a:lnTo>
                <a:lnTo>
                  <a:pt x="44495" y="1816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CCED59AF-6E40-4757-81D2-A593341243EB}"/>
              </a:ext>
            </a:extLst>
          </p:cNvPr>
          <p:cNvSpPr/>
          <p:nvPr/>
        </p:nvSpPr>
        <p:spPr>
          <a:xfrm>
            <a:off x="1279627" y="1011881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6" y="1787"/>
                </a:lnTo>
                <a:lnTo>
                  <a:pt x="6657" y="6657"/>
                </a:lnTo>
                <a:lnTo>
                  <a:pt x="1786" y="13875"/>
                </a:lnTo>
                <a:lnTo>
                  <a:pt x="0" y="22705"/>
                </a:lnTo>
                <a:lnTo>
                  <a:pt x="1786" y="31535"/>
                </a:lnTo>
                <a:lnTo>
                  <a:pt x="6657" y="38753"/>
                </a:lnTo>
                <a:lnTo>
                  <a:pt x="13876" y="43624"/>
                </a:lnTo>
                <a:lnTo>
                  <a:pt x="22708" y="45411"/>
                </a:lnTo>
                <a:lnTo>
                  <a:pt x="31538" y="43624"/>
                </a:lnTo>
                <a:lnTo>
                  <a:pt x="38756" y="38753"/>
                </a:lnTo>
                <a:lnTo>
                  <a:pt x="43626" y="31535"/>
                </a:lnTo>
                <a:lnTo>
                  <a:pt x="44495" y="27245"/>
                </a:lnTo>
                <a:lnTo>
                  <a:pt x="20203" y="27245"/>
                </a:lnTo>
                <a:lnTo>
                  <a:pt x="18164" y="25210"/>
                </a:lnTo>
                <a:lnTo>
                  <a:pt x="18164" y="20200"/>
                </a:lnTo>
                <a:lnTo>
                  <a:pt x="20203" y="18162"/>
                </a:lnTo>
                <a:lnTo>
                  <a:pt x="44494" y="18162"/>
                </a:lnTo>
                <a:lnTo>
                  <a:pt x="43626" y="13875"/>
                </a:lnTo>
                <a:lnTo>
                  <a:pt x="38756" y="6657"/>
                </a:lnTo>
                <a:lnTo>
                  <a:pt x="31538" y="1787"/>
                </a:lnTo>
                <a:lnTo>
                  <a:pt x="22708" y="0"/>
                </a:lnTo>
                <a:close/>
              </a:path>
              <a:path w="45720" h="45720">
                <a:moveTo>
                  <a:pt x="44494" y="18162"/>
                </a:moveTo>
                <a:lnTo>
                  <a:pt x="25210" y="18162"/>
                </a:lnTo>
                <a:lnTo>
                  <a:pt x="27247" y="20200"/>
                </a:lnTo>
                <a:lnTo>
                  <a:pt x="27247" y="25210"/>
                </a:lnTo>
                <a:lnTo>
                  <a:pt x="25210" y="27245"/>
                </a:lnTo>
                <a:lnTo>
                  <a:pt x="44495" y="27245"/>
                </a:lnTo>
                <a:lnTo>
                  <a:pt x="45413" y="22705"/>
                </a:lnTo>
                <a:lnTo>
                  <a:pt x="44494" y="1816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xmlns="" id="{1BE36EAE-6F3B-4913-AC8E-C7E2DC5A6603}"/>
              </a:ext>
            </a:extLst>
          </p:cNvPr>
          <p:cNvSpPr/>
          <p:nvPr/>
        </p:nvSpPr>
        <p:spPr>
          <a:xfrm>
            <a:off x="815817" y="581494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8" y="1786"/>
                </a:lnTo>
                <a:lnTo>
                  <a:pt x="6659" y="6657"/>
                </a:lnTo>
                <a:lnTo>
                  <a:pt x="1787" y="13875"/>
                </a:lnTo>
                <a:lnTo>
                  <a:pt x="0" y="22705"/>
                </a:lnTo>
                <a:lnTo>
                  <a:pt x="1787" y="31535"/>
                </a:lnTo>
                <a:lnTo>
                  <a:pt x="6659" y="38754"/>
                </a:lnTo>
                <a:lnTo>
                  <a:pt x="13878" y="43626"/>
                </a:lnTo>
                <a:lnTo>
                  <a:pt x="22708" y="45413"/>
                </a:lnTo>
                <a:lnTo>
                  <a:pt x="31539" y="43626"/>
                </a:lnTo>
                <a:lnTo>
                  <a:pt x="38757" y="38754"/>
                </a:lnTo>
                <a:lnTo>
                  <a:pt x="43628" y="31535"/>
                </a:lnTo>
                <a:lnTo>
                  <a:pt x="44495" y="27249"/>
                </a:lnTo>
                <a:lnTo>
                  <a:pt x="20204" y="27249"/>
                </a:lnTo>
                <a:lnTo>
                  <a:pt x="18166" y="25210"/>
                </a:lnTo>
                <a:lnTo>
                  <a:pt x="18166" y="20199"/>
                </a:lnTo>
                <a:lnTo>
                  <a:pt x="20204" y="18166"/>
                </a:lnTo>
                <a:lnTo>
                  <a:pt x="44496" y="18166"/>
                </a:lnTo>
                <a:lnTo>
                  <a:pt x="43628" y="13875"/>
                </a:lnTo>
                <a:lnTo>
                  <a:pt x="38757" y="6657"/>
                </a:lnTo>
                <a:lnTo>
                  <a:pt x="31539" y="1786"/>
                </a:lnTo>
                <a:lnTo>
                  <a:pt x="22708" y="0"/>
                </a:lnTo>
                <a:close/>
              </a:path>
              <a:path w="45720" h="45720">
                <a:moveTo>
                  <a:pt x="44496" y="18166"/>
                </a:moveTo>
                <a:lnTo>
                  <a:pt x="25210" y="18166"/>
                </a:lnTo>
                <a:lnTo>
                  <a:pt x="27249" y="20199"/>
                </a:lnTo>
                <a:lnTo>
                  <a:pt x="27249" y="25210"/>
                </a:lnTo>
                <a:lnTo>
                  <a:pt x="25210" y="27249"/>
                </a:lnTo>
                <a:lnTo>
                  <a:pt x="44495" y="27249"/>
                </a:lnTo>
                <a:lnTo>
                  <a:pt x="45415" y="22705"/>
                </a:lnTo>
                <a:lnTo>
                  <a:pt x="44496" y="1816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xmlns="" id="{2EDC1A36-C84B-4FD0-8FB5-498E0D36A1F1}"/>
              </a:ext>
            </a:extLst>
          </p:cNvPr>
          <p:cNvSpPr/>
          <p:nvPr/>
        </p:nvSpPr>
        <p:spPr>
          <a:xfrm>
            <a:off x="819446" y="1015966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8" y="1787"/>
                </a:lnTo>
                <a:lnTo>
                  <a:pt x="6659" y="6657"/>
                </a:lnTo>
                <a:lnTo>
                  <a:pt x="1787" y="13875"/>
                </a:lnTo>
                <a:lnTo>
                  <a:pt x="0" y="22705"/>
                </a:lnTo>
                <a:lnTo>
                  <a:pt x="1787" y="31535"/>
                </a:lnTo>
                <a:lnTo>
                  <a:pt x="6659" y="38753"/>
                </a:lnTo>
                <a:lnTo>
                  <a:pt x="13878" y="43624"/>
                </a:lnTo>
                <a:lnTo>
                  <a:pt x="22708" y="45411"/>
                </a:lnTo>
                <a:lnTo>
                  <a:pt x="31539" y="43624"/>
                </a:lnTo>
                <a:lnTo>
                  <a:pt x="38757" y="38753"/>
                </a:lnTo>
                <a:lnTo>
                  <a:pt x="43628" y="31535"/>
                </a:lnTo>
                <a:lnTo>
                  <a:pt x="44496" y="27245"/>
                </a:lnTo>
                <a:lnTo>
                  <a:pt x="20204" y="27245"/>
                </a:lnTo>
                <a:lnTo>
                  <a:pt x="18166" y="25210"/>
                </a:lnTo>
                <a:lnTo>
                  <a:pt x="18166" y="20200"/>
                </a:lnTo>
                <a:lnTo>
                  <a:pt x="20204" y="18162"/>
                </a:lnTo>
                <a:lnTo>
                  <a:pt x="44495" y="18162"/>
                </a:lnTo>
                <a:lnTo>
                  <a:pt x="43628" y="13875"/>
                </a:lnTo>
                <a:lnTo>
                  <a:pt x="38757" y="6657"/>
                </a:lnTo>
                <a:lnTo>
                  <a:pt x="31539" y="1787"/>
                </a:lnTo>
                <a:lnTo>
                  <a:pt x="22708" y="0"/>
                </a:lnTo>
                <a:close/>
              </a:path>
              <a:path w="45720" h="45720">
                <a:moveTo>
                  <a:pt x="44495" y="18162"/>
                </a:moveTo>
                <a:lnTo>
                  <a:pt x="25210" y="18162"/>
                </a:lnTo>
                <a:lnTo>
                  <a:pt x="27249" y="20200"/>
                </a:lnTo>
                <a:lnTo>
                  <a:pt x="27249" y="25210"/>
                </a:lnTo>
                <a:lnTo>
                  <a:pt x="25210" y="27245"/>
                </a:lnTo>
                <a:lnTo>
                  <a:pt x="44496" y="27245"/>
                </a:lnTo>
                <a:lnTo>
                  <a:pt x="45415" y="22705"/>
                </a:lnTo>
                <a:lnTo>
                  <a:pt x="44495" y="1816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9FE3B711-0891-4D76-B06F-392B29CE874E}"/>
              </a:ext>
            </a:extLst>
          </p:cNvPr>
          <p:cNvSpPr/>
          <p:nvPr/>
        </p:nvSpPr>
        <p:spPr>
          <a:xfrm>
            <a:off x="865838" y="587947"/>
            <a:ext cx="428304" cy="481294"/>
          </a:xfrm>
          <a:custGeom>
            <a:avLst/>
            <a:gdLst/>
            <a:ahLst/>
            <a:cxnLst/>
            <a:rect l="l" t="t" r="r" b="b"/>
            <a:pathLst>
              <a:path w="221615" h="221615">
                <a:moveTo>
                  <a:pt x="22826" y="49561"/>
                </a:moveTo>
                <a:lnTo>
                  <a:pt x="947" y="96179"/>
                </a:lnTo>
                <a:lnTo>
                  <a:pt x="0" y="110656"/>
                </a:lnTo>
                <a:lnTo>
                  <a:pt x="8709" y="153685"/>
                </a:lnTo>
                <a:lnTo>
                  <a:pt x="32445" y="188861"/>
                </a:lnTo>
                <a:lnTo>
                  <a:pt x="67622" y="212597"/>
                </a:lnTo>
                <a:lnTo>
                  <a:pt x="110653" y="221306"/>
                </a:lnTo>
                <a:lnTo>
                  <a:pt x="153683" y="212597"/>
                </a:lnTo>
                <a:lnTo>
                  <a:pt x="167693" y="203144"/>
                </a:lnTo>
                <a:lnTo>
                  <a:pt x="110653" y="203144"/>
                </a:lnTo>
                <a:lnTo>
                  <a:pt x="74686" y="195864"/>
                </a:lnTo>
                <a:lnTo>
                  <a:pt x="45282" y="176024"/>
                </a:lnTo>
                <a:lnTo>
                  <a:pt x="25441" y="146620"/>
                </a:lnTo>
                <a:lnTo>
                  <a:pt x="18161" y="110652"/>
                </a:lnTo>
                <a:lnTo>
                  <a:pt x="18954" y="98553"/>
                </a:lnTo>
                <a:lnTo>
                  <a:pt x="21302" y="86717"/>
                </a:lnTo>
                <a:lnTo>
                  <a:pt x="25164" y="75305"/>
                </a:lnTo>
                <a:lnTo>
                  <a:pt x="30494" y="64479"/>
                </a:lnTo>
                <a:lnTo>
                  <a:pt x="33000" y="60138"/>
                </a:lnTo>
                <a:lnTo>
                  <a:pt x="31513" y="54583"/>
                </a:lnTo>
                <a:lnTo>
                  <a:pt x="22826" y="49561"/>
                </a:lnTo>
                <a:close/>
              </a:path>
              <a:path w="221615" h="221615">
                <a:moveTo>
                  <a:pt x="167695" y="18166"/>
                </a:moveTo>
                <a:lnTo>
                  <a:pt x="110653" y="18166"/>
                </a:lnTo>
                <a:lnTo>
                  <a:pt x="146618" y="25445"/>
                </a:lnTo>
                <a:lnTo>
                  <a:pt x="176020" y="45285"/>
                </a:lnTo>
                <a:lnTo>
                  <a:pt x="195859" y="74687"/>
                </a:lnTo>
                <a:lnTo>
                  <a:pt x="203138" y="110656"/>
                </a:lnTo>
                <a:lnTo>
                  <a:pt x="195859" y="146620"/>
                </a:lnTo>
                <a:lnTo>
                  <a:pt x="176020" y="176024"/>
                </a:lnTo>
                <a:lnTo>
                  <a:pt x="146618" y="195864"/>
                </a:lnTo>
                <a:lnTo>
                  <a:pt x="110653" y="203144"/>
                </a:lnTo>
                <a:lnTo>
                  <a:pt x="167693" y="203144"/>
                </a:lnTo>
                <a:lnTo>
                  <a:pt x="188860" y="188860"/>
                </a:lnTo>
                <a:lnTo>
                  <a:pt x="212596" y="153683"/>
                </a:lnTo>
                <a:lnTo>
                  <a:pt x="221304" y="110652"/>
                </a:lnTo>
                <a:lnTo>
                  <a:pt x="212595" y="67625"/>
                </a:lnTo>
                <a:lnTo>
                  <a:pt x="188858" y="32447"/>
                </a:lnTo>
                <a:lnTo>
                  <a:pt x="167695" y="18166"/>
                </a:lnTo>
                <a:close/>
              </a:path>
              <a:path w="221615" h="221615">
                <a:moveTo>
                  <a:pt x="110653" y="0"/>
                </a:moveTo>
                <a:lnTo>
                  <a:pt x="68044" y="8461"/>
                </a:lnTo>
                <a:lnTo>
                  <a:pt x="32042" y="32774"/>
                </a:lnTo>
                <a:lnTo>
                  <a:pt x="28510" y="36338"/>
                </a:lnTo>
                <a:lnTo>
                  <a:pt x="28539" y="42091"/>
                </a:lnTo>
                <a:lnTo>
                  <a:pt x="35664" y="49150"/>
                </a:lnTo>
                <a:lnTo>
                  <a:pt x="41413" y="49126"/>
                </a:lnTo>
                <a:lnTo>
                  <a:pt x="44945" y="45561"/>
                </a:lnTo>
                <a:lnTo>
                  <a:pt x="59099" y="33826"/>
                </a:lnTo>
                <a:lnTo>
                  <a:pt x="75037" y="25238"/>
                </a:lnTo>
                <a:lnTo>
                  <a:pt x="92356" y="19961"/>
                </a:lnTo>
                <a:lnTo>
                  <a:pt x="110653" y="18166"/>
                </a:lnTo>
                <a:lnTo>
                  <a:pt x="167695" y="18166"/>
                </a:lnTo>
                <a:lnTo>
                  <a:pt x="153681" y="8709"/>
                </a:lnTo>
                <a:lnTo>
                  <a:pt x="11065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3" y="4336296"/>
            <a:ext cx="767472" cy="152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0" y="2088282"/>
            <a:ext cx="867972" cy="171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99099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Watch the video and compare your dialogue.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0" y="2304306"/>
            <a:ext cx="5857875" cy="381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2304306"/>
            <a:ext cx="596185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722" y="156592"/>
            <a:ext cx="11466156" cy="895502"/>
          </a:xfrm>
        </p:spPr>
        <p:txBody>
          <a:bodyPr/>
          <a:lstStyle/>
          <a:p>
            <a:pPr algn="ctr"/>
            <a:r>
              <a:rPr lang="en-US" sz="5819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5819" dirty="0" smtClean="0">
                <a:latin typeface="Arial" pitchFamily="34" charset="0"/>
                <a:cs typeface="Arial" pitchFamily="34" charset="0"/>
              </a:rPr>
              <a:t>self-study</a:t>
            </a:r>
            <a:endParaRPr lang="ru-RU" sz="581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0D8FE94-81E1-4304-B231-00DA0554F340}"/>
              </a:ext>
            </a:extLst>
          </p:cNvPr>
          <p:cNvSpPr/>
          <p:nvPr/>
        </p:nvSpPr>
        <p:spPr>
          <a:xfrm>
            <a:off x="9497144" y="3384426"/>
            <a:ext cx="3052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4212" indent="-554212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(U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p.1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806" y="1800250"/>
            <a:ext cx="2842666" cy="163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352128" y="1349618"/>
            <a:ext cx="11377264" cy="2585323"/>
          </a:xfrm>
        </p:spPr>
        <p:txBody>
          <a:bodyPr/>
          <a:lstStyle/>
          <a:p>
            <a:pPr algn="l"/>
            <a:r>
              <a:rPr lang="en-US" sz="2400" b="1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Change the sentences </a:t>
            </a:r>
            <a:r>
              <a:rPr lang="en-US" sz="2400" b="1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ru-RU" sz="2400" b="1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400" b="1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Reported Speech </a:t>
            </a:r>
            <a:r>
              <a:rPr lang="en-US" sz="2400" b="1" i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into the </a:t>
            </a:r>
            <a:r>
              <a:rPr lang="en-US" sz="2400" b="1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 Speech. </a:t>
            </a:r>
          </a:p>
          <a:p>
            <a:pPr algn="l"/>
            <a:r>
              <a:rPr lang="en-US" sz="2400" b="1" dirty="0">
                <a:latin typeface="Arial" pitchFamily="34" charset="0"/>
                <a:cs typeface="Arial" pitchFamily="34" charset="0"/>
              </a:rPr>
              <a:t>1) He asked his son to bring him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glass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of water.</a:t>
            </a:r>
          </a:p>
          <a:p>
            <a:pPr algn="l"/>
            <a:r>
              <a:rPr lang="en-US" sz="2400" b="1" dirty="0">
                <a:latin typeface="Arial" pitchFamily="34" charset="0"/>
                <a:cs typeface="Arial" pitchFamily="34" charset="0"/>
              </a:rPr>
              <a:t>2) The old woman ordered David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get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out of her garden.</a:t>
            </a:r>
          </a:p>
          <a:p>
            <a:pPr algn="l"/>
            <a:r>
              <a:rPr lang="en-US" sz="2400" b="1" dirty="0">
                <a:latin typeface="Arial" pitchFamily="34" charset="0"/>
                <a:cs typeface="Arial" pitchFamily="34" charset="0"/>
              </a:rPr>
              <a:t>3) The man told them to look around.</a:t>
            </a:r>
          </a:p>
          <a:p>
            <a:pPr algn="l"/>
            <a:r>
              <a:rPr lang="en-US" sz="2400" b="1" dirty="0">
                <a:latin typeface="Arial" pitchFamily="34" charset="0"/>
                <a:cs typeface="Arial" pitchFamily="34" charset="0"/>
              </a:rPr>
              <a:t>4) Adrian asked Susan to listen to him.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400" b="1" i="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b="1" i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Look at the fact file and write about the actor.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3960490"/>
            <a:ext cx="1144927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084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1928" y="172971"/>
            <a:ext cx="12521480" cy="846386"/>
          </a:xfrm>
        </p:spPr>
        <p:txBody>
          <a:bodyPr/>
          <a:lstStyle/>
          <a:p>
            <a:pPr algn="ctr"/>
            <a:r>
              <a:rPr lang="en-US" sz="4400" dirty="0"/>
              <a:t>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Checking the self-study work</a:t>
            </a:r>
            <a:endParaRPr lang="ru-RU" sz="5500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232452" y="1957543"/>
            <a:ext cx="121482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1043200">
              <a:defRPr>
                <a:latin typeface="+mn-lt"/>
                <a:ea typeface="+mn-ea"/>
                <a:cs typeface="+mn-cs"/>
              </a:defRPr>
            </a:lvl2pPr>
            <a:lvl3pPr marL="2086399">
              <a:defRPr>
                <a:latin typeface="+mn-lt"/>
                <a:ea typeface="+mn-ea"/>
                <a:cs typeface="+mn-cs"/>
              </a:defRPr>
            </a:lvl3pPr>
            <a:lvl4pPr marL="3129599">
              <a:defRPr>
                <a:latin typeface="+mn-lt"/>
                <a:ea typeface="+mn-ea"/>
                <a:cs typeface="+mn-cs"/>
              </a:defRPr>
            </a:lvl4pPr>
            <a:lvl5pPr marL="4172799">
              <a:defRPr>
                <a:latin typeface="+mn-lt"/>
                <a:ea typeface="+mn-ea"/>
                <a:cs typeface="+mn-cs"/>
              </a:defRPr>
            </a:lvl5pPr>
            <a:lvl6pPr marL="5215999">
              <a:defRPr>
                <a:latin typeface="+mn-lt"/>
                <a:ea typeface="+mn-ea"/>
                <a:cs typeface="+mn-cs"/>
              </a:defRPr>
            </a:lvl6pPr>
            <a:lvl7pPr marL="6259198">
              <a:defRPr>
                <a:latin typeface="+mn-lt"/>
                <a:ea typeface="+mn-ea"/>
                <a:cs typeface="+mn-cs"/>
              </a:defRPr>
            </a:lvl7pPr>
            <a:lvl8pPr marL="7302397">
              <a:defRPr>
                <a:latin typeface="+mn-lt"/>
                <a:ea typeface="+mn-ea"/>
                <a:cs typeface="+mn-cs"/>
              </a:defRPr>
            </a:lvl8pPr>
            <a:lvl9pPr marL="8345597">
              <a:defRPr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ru-RU" sz="3000" b="1" i="0" kern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0" kern="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600" b="1" i="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4" descr="https://uafilm.pro/uploads/mini/fullstory/09/1588149935100_gullivers_trave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6" descr="https://uafilm.pro/uploads/mini/fullstory/09/1588149935100_gullivers_travels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8" descr="https://uafilm.pro/uploads/mini/fullstory/09/1588149935100_gullivers_travels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10" descr="https://uafilm.pro/uploads/mini/fullstory/09/1588149935100_gullivers_travels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0D8FE94-81E1-4304-B231-00DA0554F340}"/>
              </a:ext>
            </a:extLst>
          </p:cNvPr>
          <p:cNvSpPr/>
          <p:nvPr/>
        </p:nvSpPr>
        <p:spPr>
          <a:xfrm>
            <a:off x="10325753" y="1224186"/>
            <a:ext cx="2339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4212" indent="-554212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(U10, L3 p.119)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81" y="1685851"/>
            <a:ext cx="10307595" cy="52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4336" y="602955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40760" y="3096394"/>
            <a:ext cx="136815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96744" y="3528442"/>
            <a:ext cx="1224136" cy="2880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056984" y="3456434"/>
            <a:ext cx="252028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68352" y="3744466"/>
            <a:ext cx="136815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03586" y="3816474"/>
            <a:ext cx="1625406" cy="36004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425136" y="3816474"/>
            <a:ext cx="1872208" cy="36004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48272" y="4176514"/>
            <a:ext cx="2016224" cy="2880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32848" y="4176514"/>
            <a:ext cx="1584176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832848" y="4464546"/>
            <a:ext cx="1728192" cy="360040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857184" y="4392538"/>
            <a:ext cx="136815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07170" y="4824586"/>
            <a:ext cx="1129734" cy="36004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577264" y="4824586"/>
            <a:ext cx="720080" cy="28803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576264" y="5184626"/>
            <a:ext cx="1224136" cy="36004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16289" y="5184626"/>
            <a:ext cx="956720" cy="3600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808512" y="5544666"/>
            <a:ext cx="151216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738664"/>
          </a:xfrm>
        </p:spPr>
        <p:txBody>
          <a:bodyPr/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1a  Answer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 questions.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1399848"/>
            <a:ext cx="99728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/>
              </a:rPr>
              <a:t>1) Who is the greatest English playwright?</a:t>
            </a:r>
          </a:p>
          <a:p>
            <a:r>
              <a:rPr lang="en-US" sz="2800" b="1" dirty="0">
                <a:latin typeface="Arial"/>
              </a:rPr>
              <a:t>2) What was the name of the theatre where he worked?</a:t>
            </a:r>
          </a:p>
          <a:p>
            <a:r>
              <a:rPr lang="en-US" sz="2800" b="1" dirty="0">
                <a:latin typeface="Arial"/>
              </a:rPr>
              <a:t>3) Who played all the roles in the theatre?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024" y="2664346"/>
            <a:ext cx="3283605" cy="4104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024" y="2448322"/>
            <a:ext cx="3629243" cy="4536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0" y="2880370"/>
            <a:ext cx="6048672" cy="40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1b  Read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 check your answers.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21017" y="2088282"/>
            <a:ext cx="55724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/>
              </a:rPr>
              <a:t>Theatre in the 17th century</a:t>
            </a:r>
          </a:p>
          <a:p>
            <a:r>
              <a:rPr lang="en-US" sz="2800" b="1" dirty="0">
                <a:latin typeface="Arial"/>
              </a:rPr>
              <a:t>From ancient times some European countries had theatres </a:t>
            </a:r>
            <a:r>
              <a:rPr lang="en-US" sz="2800" b="1" dirty="0" smtClean="0">
                <a:latin typeface="Arial"/>
              </a:rPr>
              <a:t>where young </a:t>
            </a:r>
            <a:r>
              <a:rPr lang="en-US" sz="2800" b="1" dirty="0">
                <a:latin typeface="Arial"/>
              </a:rPr>
              <a:t>men and boys played the roles of women. One </a:t>
            </a:r>
            <a:r>
              <a:rPr lang="en-US" sz="2800" b="1" dirty="0" smtClean="0">
                <a:latin typeface="Arial"/>
              </a:rPr>
              <a:t>example was </a:t>
            </a:r>
            <a:r>
              <a:rPr lang="en-US" sz="2800" b="1" dirty="0">
                <a:latin typeface="Arial"/>
              </a:rPr>
              <a:t>“The Globe” , one of the most famous theatres of England</a:t>
            </a:r>
            <a:r>
              <a:rPr lang="en-US" sz="2800" b="1" dirty="0" smtClean="0">
                <a:latin typeface="Arial"/>
              </a:rPr>
              <a:t>.</a:t>
            </a:r>
            <a:endParaRPr lang="en-US" sz="2800" b="1" dirty="0"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2" y="1800250"/>
            <a:ext cx="656399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40" y="2747484"/>
            <a:ext cx="6048672" cy="416533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1b  Read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 check your answers.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08912" y="1440210"/>
            <a:ext cx="52565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/>
              </a:rPr>
              <a:t>The </a:t>
            </a:r>
            <a:r>
              <a:rPr lang="en-US" sz="2800" b="1" dirty="0">
                <a:latin typeface="Arial"/>
              </a:rPr>
              <a:t>greatest English playwright Shakespeare (1594-1616) worked </a:t>
            </a:r>
            <a:r>
              <a:rPr lang="en-US" sz="2800" b="1" dirty="0" smtClean="0">
                <a:latin typeface="Arial"/>
              </a:rPr>
              <a:t>there first </a:t>
            </a:r>
            <a:r>
              <a:rPr lang="en-US" sz="2800" b="1" dirty="0">
                <a:latin typeface="Arial"/>
              </a:rPr>
              <a:t>as an actor and then as the author of plays. Theatre lovers all over </a:t>
            </a:r>
            <a:r>
              <a:rPr lang="en-US" sz="2800" b="1" dirty="0" smtClean="0">
                <a:latin typeface="Arial"/>
              </a:rPr>
              <a:t>the world </a:t>
            </a:r>
            <a:r>
              <a:rPr lang="en-US" sz="2800" b="1" dirty="0">
                <a:latin typeface="Arial"/>
              </a:rPr>
              <a:t>think his comedies, tragedies and histories are the best in the world.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0" y="1296194"/>
            <a:ext cx="2880370" cy="288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32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 Match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pictures and the plays.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8232" y="1368202"/>
            <a:ext cx="21602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/>
              </a:rPr>
              <a:t>1) King Lear </a:t>
            </a:r>
            <a:r>
              <a:rPr lang="en-US" sz="2600" b="1" dirty="0" smtClean="0">
                <a:latin typeface="Arial"/>
              </a:rPr>
              <a:t> </a:t>
            </a:r>
            <a:endParaRPr lang="ru-RU" sz="2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99459" y="1368202"/>
            <a:ext cx="342547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Arial"/>
              </a:rPr>
              <a:t>2</a:t>
            </a:r>
            <a:r>
              <a:rPr lang="en-US" sz="2600" b="1" dirty="0">
                <a:latin typeface="Arial"/>
              </a:rPr>
              <a:t>) Romeo and Juliet </a:t>
            </a:r>
            <a:endParaRPr lang="ru-RU" sz="2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43673" y="1368201"/>
            <a:ext cx="42177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Arial"/>
              </a:rPr>
              <a:t>3</a:t>
            </a:r>
            <a:r>
              <a:rPr lang="en-US" sz="2600" b="1" dirty="0">
                <a:latin typeface="Arial"/>
              </a:rPr>
              <a:t>) The Comedy of Errors</a:t>
            </a:r>
            <a:endParaRPr lang="ru-RU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2" y="2880370"/>
            <a:ext cx="3965807" cy="229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61" y="2787204"/>
            <a:ext cx="3911079" cy="261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284" y="2799344"/>
            <a:ext cx="2993132" cy="28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6585E-6 L 4.16667E-6 0.29852 C 4.16667E-6 0.43269 0.16902 0.5977 0.30654 0.5977 L 0.61322 0.597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55" y="29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794E-6 4.96585E-6 L 0.03695 0.59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8" y="29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58 0.02797 L -0.6002 0.557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7" y="26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2b Listen and match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texts with the plays.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2" y="2160290"/>
            <a:ext cx="4339326" cy="35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77" y="2160289"/>
            <a:ext cx="3911079" cy="351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284" y="2304306"/>
            <a:ext cx="3497188" cy="337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375" y="5760690"/>
            <a:ext cx="11989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Comedy of Errors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Romeo and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Juliet                 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King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Lear  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3976" y="2160290"/>
            <a:ext cx="3911079" cy="3516254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52284" y="2312690"/>
            <a:ext cx="3497188" cy="3363854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4136" y="2232298"/>
            <a:ext cx="4233312" cy="3372238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2c  Answer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questions.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359" y="1296194"/>
            <a:ext cx="117010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/>
              </a:rPr>
              <a:t>1) The author of the three plays is one man</a:t>
            </a:r>
            <a:r>
              <a:rPr lang="en-US" sz="2800" b="1" dirty="0" smtClean="0">
                <a:latin typeface="Arial"/>
              </a:rPr>
              <a:t>. Can </a:t>
            </a:r>
            <a:r>
              <a:rPr lang="en-US" sz="2800" b="1" dirty="0">
                <a:latin typeface="Arial"/>
              </a:rPr>
              <a:t>you guess his name?</a:t>
            </a:r>
          </a:p>
          <a:p>
            <a:r>
              <a:rPr lang="en-US" sz="2800" b="1" dirty="0">
                <a:latin typeface="Arial"/>
              </a:rPr>
              <a:t>2) Which of the three plays is the funniest?</a:t>
            </a:r>
          </a:p>
          <a:p>
            <a:r>
              <a:rPr lang="en-US" sz="2800" b="1" dirty="0">
                <a:latin typeface="Arial"/>
              </a:rPr>
              <a:t>3) Which of the three plays deals with a serious moral issue?</a:t>
            </a:r>
          </a:p>
          <a:p>
            <a:r>
              <a:rPr lang="en-US" sz="2800" b="1" dirty="0">
                <a:latin typeface="Arial"/>
              </a:rPr>
              <a:t>4) Which of the three plays would you like to read or </a:t>
            </a:r>
            <a:r>
              <a:rPr lang="en-US" sz="2800" b="1" dirty="0" smtClean="0">
                <a:latin typeface="Arial"/>
              </a:rPr>
              <a:t>to see </a:t>
            </a:r>
            <a:r>
              <a:rPr lang="en-US" sz="2800" b="1" dirty="0">
                <a:latin typeface="Arial"/>
              </a:rPr>
              <a:t>in the theatre? Why?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3973850"/>
            <a:ext cx="2533120" cy="293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04" y="3969960"/>
            <a:ext cx="3631712" cy="29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28" y="4035617"/>
            <a:ext cx="3209156" cy="28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84" y="4037752"/>
            <a:ext cx="2728392" cy="287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 Read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short dialogue.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920" y="1296194"/>
            <a:ext cx="119305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/>
              </a:rPr>
              <a:t>e.g. </a:t>
            </a:r>
            <a:r>
              <a:rPr lang="en-US" sz="2200" b="1" dirty="0" err="1">
                <a:solidFill>
                  <a:srgbClr val="002060"/>
                </a:solidFill>
                <a:latin typeface="Arial"/>
              </a:rPr>
              <a:t>Abanazaar</a:t>
            </a:r>
            <a:r>
              <a:rPr lang="en-US" sz="2200" b="1" dirty="0">
                <a:latin typeface="Arial"/>
              </a:rPr>
              <a:t>: </a:t>
            </a:r>
            <a:r>
              <a:rPr lang="en-US" sz="2200" b="1" i="1" dirty="0">
                <a:latin typeface="Arial"/>
              </a:rPr>
              <a:t>Hi Aladdin. I’m your relative. I’m </a:t>
            </a:r>
            <a:r>
              <a:rPr lang="en-US" sz="2200" b="1" i="1" dirty="0" smtClean="0">
                <a:latin typeface="Arial"/>
              </a:rPr>
              <a:t>your father’s </a:t>
            </a:r>
            <a:r>
              <a:rPr lang="en-US" sz="2200" b="1" i="1" dirty="0">
                <a:latin typeface="Arial"/>
              </a:rPr>
              <a:t>cousin’s wife’s brother.</a:t>
            </a:r>
          </a:p>
          <a:p>
            <a:r>
              <a:rPr lang="en-US" sz="2200" b="1" dirty="0">
                <a:solidFill>
                  <a:srgbClr val="002060"/>
                </a:solidFill>
                <a:latin typeface="Arial"/>
              </a:rPr>
              <a:t>Aladdin</a:t>
            </a:r>
            <a:r>
              <a:rPr lang="en-US" sz="2200" b="1" dirty="0">
                <a:latin typeface="Arial"/>
              </a:rPr>
              <a:t>: </a:t>
            </a:r>
            <a:r>
              <a:rPr lang="en-US" sz="2200" b="1" i="1" dirty="0">
                <a:latin typeface="Arial"/>
              </a:rPr>
              <a:t>Hi. Glad to meet you.</a:t>
            </a:r>
            <a:endParaRPr lang="ru-RU" sz="22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8"/>
          <a:stretch/>
        </p:blipFill>
        <p:spPr bwMode="auto">
          <a:xfrm>
            <a:off x="9444250" y="2086915"/>
            <a:ext cx="3149237" cy="475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997" y="2160290"/>
            <a:ext cx="9147253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Arial"/>
              </a:rPr>
              <a:t>ALADDIN COMEDY SCRIPT</a:t>
            </a:r>
          </a:p>
          <a:p>
            <a:r>
              <a:rPr lang="en-US" sz="2200" b="1" dirty="0">
                <a:latin typeface="Arial"/>
              </a:rPr>
              <a:t>Author: </a:t>
            </a:r>
            <a:r>
              <a:rPr lang="en-US" sz="2200" b="1" i="1" dirty="0">
                <a:latin typeface="Arial"/>
              </a:rPr>
              <a:t>Bradley Coffey</a:t>
            </a:r>
          </a:p>
          <a:p>
            <a:r>
              <a:rPr lang="en-US" sz="2200" b="1" dirty="0">
                <a:latin typeface="Arial"/>
              </a:rPr>
              <a:t>Genre: </a:t>
            </a:r>
            <a:r>
              <a:rPr lang="en-US" sz="2200" b="1" i="1" dirty="0">
                <a:latin typeface="Arial"/>
              </a:rPr>
              <a:t>Comic version of traditional tale</a:t>
            </a:r>
          </a:p>
          <a:p>
            <a:r>
              <a:rPr lang="en-US" sz="2200" b="1" dirty="0">
                <a:latin typeface="Arial"/>
              </a:rPr>
              <a:t>The cruel wizard </a:t>
            </a:r>
            <a:r>
              <a:rPr lang="en-US" sz="2200" b="1" dirty="0" err="1">
                <a:latin typeface="Arial"/>
              </a:rPr>
              <a:t>Abanazaar</a:t>
            </a:r>
            <a:r>
              <a:rPr lang="en-US" sz="2200" b="1" dirty="0">
                <a:latin typeface="Arial"/>
              </a:rPr>
              <a:t> wanted to have power to rule the world. But </a:t>
            </a:r>
            <a:r>
              <a:rPr lang="en-US" sz="2200" b="1" dirty="0" smtClean="0">
                <a:latin typeface="Arial"/>
              </a:rPr>
              <a:t>the power </a:t>
            </a:r>
            <a:r>
              <a:rPr lang="en-US" sz="2200" b="1" dirty="0">
                <a:latin typeface="Arial"/>
              </a:rPr>
              <a:t>could be only given to one person. It was Aladdin. When </a:t>
            </a:r>
            <a:r>
              <a:rPr lang="en-US" sz="2200" b="1" dirty="0" err="1" smtClean="0">
                <a:latin typeface="Arial"/>
              </a:rPr>
              <a:t>Abanazaar</a:t>
            </a:r>
            <a:r>
              <a:rPr lang="en-US" sz="2200" b="1" dirty="0" smtClean="0">
                <a:latin typeface="Arial"/>
              </a:rPr>
              <a:t> arrived </a:t>
            </a:r>
            <a:r>
              <a:rPr lang="en-US" sz="2200" b="1" dirty="0">
                <a:latin typeface="Arial"/>
              </a:rPr>
              <a:t>in Peking, he looked for Aladdin and asked him to get a </a:t>
            </a:r>
            <a:r>
              <a:rPr lang="en-US" sz="2200" b="1" dirty="0" smtClean="0">
                <a:latin typeface="Arial"/>
              </a:rPr>
              <a:t>magic lamp </a:t>
            </a:r>
            <a:r>
              <a:rPr lang="en-US" sz="2200" b="1" dirty="0">
                <a:latin typeface="Arial"/>
              </a:rPr>
              <a:t>from a secret cave. </a:t>
            </a:r>
            <a:r>
              <a:rPr lang="en-US" sz="2200" b="1" dirty="0" err="1">
                <a:latin typeface="Arial"/>
              </a:rPr>
              <a:t>Abanazaar</a:t>
            </a:r>
            <a:r>
              <a:rPr lang="en-US" sz="2200" b="1" dirty="0">
                <a:latin typeface="Arial"/>
              </a:rPr>
              <a:t> said that he was his long lost relative</a:t>
            </a:r>
            <a:r>
              <a:rPr lang="en-US" sz="2200" b="1" dirty="0" smtClean="0">
                <a:latin typeface="Arial"/>
              </a:rPr>
              <a:t>. He </a:t>
            </a:r>
            <a:r>
              <a:rPr lang="en-US" sz="2200" b="1" dirty="0">
                <a:latin typeface="Arial"/>
              </a:rPr>
              <a:t>said that he would give Aladdin a lot of money. Aladdin needed </a:t>
            </a:r>
            <a:r>
              <a:rPr lang="en-US" sz="2200" b="1" dirty="0" smtClean="0">
                <a:latin typeface="Arial"/>
              </a:rPr>
              <a:t>money because </a:t>
            </a:r>
            <a:r>
              <a:rPr lang="en-US" sz="2200" b="1" dirty="0">
                <a:latin typeface="Arial"/>
              </a:rPr>
              <a:t>he wanted to marry the Princess and so he agreed. But </a:t>
            </a:r>
            <a:r>
              <a:rPr lang="en-US" sz="2200" b="1" dirty="0" smtClean="0">
                <a:latin typeface="Arial"/>
              </a:rPr>
              <a:t>things got </a:t>
            </a:r>
            <a:r>
              <a:rPr lang="en-US" sz="2200" b="1" dirty="0">
                <a:latin typeface="Arial"/>
              </a:rPr>
              <a:t>even better when Aladdin rubbed the lamp himself, and saw the Genie</a:t>
            </a:r>
            <a:r>
              <a:rPr lang="en-US" sz="2200" b="1" dirty="0" smtClean="0">
                <a:latin typeface="Arial"/>
              </a:rPr>
              <a:t>. </a:t>
            </a:r>
            <a:r>
              <a:rPr lang="en-US" sz="2200" b="1" dirty="0" err="1" smtClean="0">
                <a:latin typeface="Arial"/>
              </a:rPr>
              <a:t>Abanazaar</a:t>
            </a:r>
            <a:r>
              <a:rPr lang="en-US" sz="2200" b="1" dirty="0" smtClean="0">
                <a:latin typeface="Arial"/>
              </a:rPr>
              <a:t> </a:t>
            </a:r>
            <a:r>
              <a:rPr lang="en-US" sz="2200" b="1" dirty="0">
                <a:latin typeface="Arial"/>
              </a:rPr>
              <a:t>was angry and he ordered Aladdin to give the lamp to him</a:t>
            </a:r>
            <a:r>
              <a:rPr lang="en-US" sz="2200" b="1" dirty="0" smtClean="0">
                <a:latin typeface="Arial"/>
              </a:rPr>
              <a:t>. Aladdin </a:t>
            </a:r>
            <a:r>
              <a:rPr lang="en-US" sz="2200" b="1" dirty="0">
                <a:latin typeface="Arial"/>
              </a:rPr>
              <a:t>did not want to give it to him and </a:t>
            </a:r>
            <a:r>
              <a:rPr lang="en-US" sz="2200" b="1" dirty="0" err="1">
                <a:latin typeface="Arial"/>
              </a:rPr>
              <a:t>Abanazaar</a:t>
            </a:r>
            <a:r>
              <a:rPr lang="en-US" sz="2200" b="1" dirty="0">
                <a:latin typeface="Arial"/>
              </a:rPr>
              <a:t> tried to kill him ... 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992851ec4d318b130c92444fc6ec8ac9970fa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17383</TotalTime>
  <Words>566</Words>
  <Application>Microsoft Office PowerPoint</Application>
  <PresentationFormat>Произвольный</PresentationFormat>
  <Paragraphs>54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 Checking the self-study work</vt:lpstr>
      <vt:lpstr>1a  Answer the questions.</vt:lpstr>
      <vt:lpstr>1b  Read and check your answers.</vt:lpstr>
      <vt:lpstr>1b  Read and check your answers.</vt:lpstr>
      <vt:lpstr>2a  Match the pictures and the plays.</vt:lpstr>
      <vt:lpstr>2b Listen and match the texts with the plays.</vt:lpstr>
      <vt:lpstr>2c  Answer the questions.</vt:lpstr>
      <vt:lpstr>3 Read and write a short dialogue.</vt:lpstr>
      <vt:lpstr>Watch the video and compare your dialogue.</vt:lpstr>
      <vt:lpstr>For self-study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Asus</cp:lastModifiedBy>
  <cp:revision>1229</cp:revision>
  <cp:lastPrinted>2020-09-25T05:20:33Z</cp:lastPrinted>
  <dcterms:created xsi:type="dcterms:W3CDTF">2020-04-13T08:05:16Z</dcterms:created>
  <dcterms:modified xsi:type="dcterms:W3CDTF">2021-03-05T12:21:37Z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