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2" r:id="rId2"/>
    <p:sldId id="553" r:id="rId3"/>
    <p:sldId id="551" r:id="rId4"/>
    <p:sldId id="550" r:id="rId5"/>
    <p:sldId id="548" r:id="rId6"/>
    <p:sldId id="549" r:id="rId7"/>
    <p:sldId id="554" r:id="rId8"/>
    <p:sldId id="547" r:id="rId9"/>
    <p:sldId id="546" r:id="rId10"/>
    <p:sldId id="545" r:id="rId11"/>
    <p:sldId id="524" r:id="rId12"/>
  </p:sldIdLst>
  <p:sldSz cx="12801600" cy="7200900"/>
  <p:notesSz cx="3244850" cy="5765800"/>
  <p:custDataLst>
    <p:tags r:id="rId15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A83231-5220-4C89-837E-16C8C0F9033F}">
          <p14:sldIdLst>
            <p14:sldId id="552"/>
            <p14:sldId id="553"/>
            <p14:sldId id="551"/>
            <p14:sldId id="550"/>
            <p14:sldId id="548"/>
            <p14:sldId id="549"/>
            <p14:sldId id="554"/>
            <p14:sldId id="547"/>
            <p14:sldId id="546"/>
            <p14:sldId id="545"/>
            <p14:sldId id="5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FF"/>
    <a:srgbClr val="00FF00"/>
    <a:srgbClr val="FF0066"/>
    <a:srgbClr val="663300"/>
    <a:srgbClr val="333300"/>
    <a:srgbClr val="22BC81"/>
    <a:srgbClr val="2CB26C"/>
    <a:srgbClr val="3DCF83"/>
    <a:srgbClr val="4D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66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6.wdp"/><Relationship Id="rId7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9.wdp"/><Relationship Id="rId4" Type="http://schemas.openxmlformats.org/officeDocument/2006/relationships/image" Target="../media/image12.jpe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424717" y="1883406"/>
            <a:ext cx="12342358" cy="66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UNIT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10.</a:t>
            </a: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ll the World is a stage.</a:t>
            </a:r>
            <a:endParaRPr lang="en-US" sz="5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1. Ancient theatres. </a:t>
            </a:r>
            <a:r>
              <a:rPr lang="en-US" sz="4800" b="1" dirty="0" smtClean="0">
                <a:solidFill>
                  <a:srgbClr val="00B050"/>
                </a:solidFill>
                <a:cs typeface="Arial" pitchFamily="34" charset="0"/>
              </a:rPr>
              <a:t>Part II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en-US" sz="4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78)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cs typeface="Arial" pitchFamily="34" charset="0"/>
              </a:rPr>
              <a:t>   </a:t>
            </a:r>
            <a:endParaRPr lang="ru-RU" sz="4741" b="1" dirty="0"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3" y="4336296"/>
            <a:ext cx="767472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" y="2088282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98" y="4894125"/>
            <a:ext cx="1465057" cy="21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9" y="5150088"/>
            <a:ext cx="3290406" cy="18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9170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192" y="1440210"/>
            <a:ext cx="111970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Adjectives are often used without nouns.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structure the + adjective is used to talk about some well-known groups of people.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Examples are: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rich, the poor, the young, the old, the blind, the deaf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etc.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4456" y="1944266"/>
            <a:ext cx="259228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91" y="4176514"/>
            <a:ext cx="3877985" cy="21544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0" y="4157574"/>
            <a:ext cx="3940452" cy="214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8352" y="4032498"/>
            <a:ext cx="4320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9407523" y="6237362"/>
            <a:ext cx="305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U10, L1 p.118)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504256" y="2664346"/>
            <a:ext cx="5568696" cy="1846659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When did you go?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What dolls were there: glove puppets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marionettes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What was the play about? Who were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characters?</a:t>
            </a:r>
          </a:p>
          <a:p>
            <a:pPr algn="l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Did you like the show? Why?/Why not?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504256" y="1440210"/>
            <a:ext cx="5760640" cy="738664"/>
          </a:xfrm>
        </p:spPr>
        <p:txBody>
          <a:bodyPr/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about any puppet show you have</a:t>
            </a:r>
          </a:p>
          <a:p>
            <a:pPr algn="l"/>
            <a:r>
              <a:rPr lang="en-US" sz="24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 been to. Use the </a:t>
            </a:r>
            <a:r>
              <a:rPr lang="en-US" sz="24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16" y="4752578"/>
            <a:ext cx="36004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2584376" y="3168402"/>
            <a:ext cx="6408712" cy="403244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directions, scenes, stage set, acts, dialogue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Checking the self-study work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9407523" y="6237362"/>
            <a:ext cx="305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U10, L1 p.118)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712168" y="2232298"/>
            <a:ext cx="9793088" cy="1846659"/>
          </a:xfrm>
        </p:spPr>
        <p:txBody>
          <a:bodyPr/>
          <a:lstStyle/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1) A play is divided into several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2) Each act is divided into several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3) What the actors say is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...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4) The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... is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the furniture and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decoration on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the stage.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5) The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tell the actors how to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speak, where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to move, etc.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12168" y="1514540"/>
            <a:ext cx="11089232" cy="430887"/>
          </a:xfrm>
        </p:spPr>
        <p:txBody>
          <a:bodyPr/>
          <a:lstStyle/>
          <a:p>
            <a:pPr algn="l"/>
            <a:r>
              <a:rPr lang="en-US" sz="2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Complete the sentences with the words. Translate the sentences</a:t>
            </a:r>
            <a:r>
              <a:rPr lang="en-US" sz="2800" b="1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i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6744" y="2160290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776" y="2562721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scenes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1072" y="2922761"/>
            <a:ext cx="17198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dialogue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8652" y="3282801"/>
            <a:ext cx="19986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tage set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160" y="4032498"/>
            <a:ext cx="28403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directions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176" y="4494163"/>
            <a:ext cx="115932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Спектакль делится на несколько действий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Каждое действие разделено на несколько сцен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То, что говорят актеры, - это диалог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Сценический набор - это мебель и декорации на сцене.</a:t>
            </a: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5) Сценические постановки говорят актерам, как говорить, куда двигаться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 д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0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  <p:bldP spid="14" grpId="0" animBg="1"/>
      <p:bldP spid="1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3a page 78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440210"/>
            <a:ext cx="113494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Listen and repeat 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words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and show them in the pictures.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puppeteer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-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кукловод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glove puppet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перчатка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марионетка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marionette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марионетка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-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нить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20" y="3756081"/>
            <a:ext cx="4990864" cy="28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9" y="3768913"/>
            <a:ext cx="5103939" cy="28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1231106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3b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168" y="1296194"/>
            <a:ext cx="109452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What countries are these puppeteers from?</a:t>
            </a:r>
          </a:p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How many people operate one doll?</a:t>
            </a:r>
          </a:p>
          <a:p>
            <a:r>
              <a:rPr lang="en-US" sz="3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3) What clothes are the dolls wearing?</a:t>
            </a:r>
          </a:p>
          <a:p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Are these </a:t>
            </a: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puppet shows modern or old?</a:t>
            </a:r>
            <a:endParaRPr lang="ru-RU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20" y="3756081"/>
            <a:ext cx="4990864" cy="28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9" y="3768913"/>
            <a:ext cx="5103939" cy="28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55399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4a Listen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table about Uzbekistan.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96194"/>
            <a:ext cx="12173016" cy="31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24" y="4506963"/>
            <a:ext cx="3866470" cy="24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6144" y="2592338"/>
            <a:ext cx="11823119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92" y="4506963"/>
            <a:ext cx="3625006" cy="2416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00" y="4506962"/>
            <a:ext cx="3273152" cy="24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key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3"/>
          <a:stretch/>
        </p:blipFill>
        <p:spPr bwMode="auto">
          <a:xfrm>
            <a:off x="239931" y="1897038"/>
            <a:ext cx="12281549" cy="461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48472" y="3528442"/>
            <a:ext cx="1080120" cy="273630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4616" y="3528442"/>
            <a:ext cx="1872208" cy="27363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2848" y="3528442"/>
            <a:ext cx="1944216" cy="273630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3088" y="3528442"/>
            <a:ext cx="1944216" cy="273630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81320" y="3528442"/>
            <a:ext cx="1224136" cy="27363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49244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4b  Listen one more time and complete the table about Japan.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96194"/>
            <a:ext cx="12173016" cy="31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6144" y="3456434"/>
            <a:ext cx="11823119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6" y="4415118"/>
            <a:ext cx="4032448" cy="2569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66" y="4405805"/>
            <a:ext cx="3867324" cy="2579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08" y="4408915"/>
            <a:ext cx="1748321" cy="25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830997"/>
          </a:xfrm>
        </p:spPr>
        <p:txBody>
          <a:bodyPr/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key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351878"/>
            <a:ext cx="11730596" cy="498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4496" y="3096394"/>
            <a:ext cx="1368152" cy="309634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6664" y="3096394"/>
            <a:ext cx="1800200" cy="30963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0880" y="3096394"/>
            <a:ext cx="1656184" cy="309634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3088" y="3096394"/>
            <a:ext cx="1800200" cy="30963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09312" y="3096394"/>
            <a:ext cx="1080120" cy="309634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4c page 78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1504662"/>
            <a:ext cx="119890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Say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differences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Uzbek puppet show and Japanese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Bunraku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Uzbek puppet show is older than Japanese </a:t>
            </a: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Bunraku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But</a:t>
            </a:r>
          </a:p>
          <a:p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both Uzbek and Japanese dolls wear national costumes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puppeteer moves and speaks for one doll in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Uzbek puppet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show, but  in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Japanese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Bunraku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 puppeteers operate one doll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only one person speaks the voice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the dolls.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performances in the Uzbek puppet show </a:t>
            </a:r>
            <a:r>
              <a:rPr lang="en-US" sz="28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about </a:t>
            </a: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Uzbek traditions and culture, heroes of national literature, tales and legends, but in the </a:t>
            </a:r>
            <a:r>
              <a:rPr lang="en-US" sz="28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Japanese </a:t>
            </a:r>
            <a:r>
              <a:rPr lang="en-US" sz="2800" b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Bunraku</a:t>
            </a:r>
            <a:r>
              <a:rPr lang="en-US" sz="28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they are about stories, legends, tales and stories based on historical events.</a:t>
            </a:r>
            <a:endParaRPr lang="ru-RU" sz="28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16591</TotalTime>
  <Words>518</Words>
  <Application>Microsoft Office PowerPoint</Application>
  <PresentationFormat>Произвольный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Checking the self-study work</vt:lpstr>
      <vt:lpstr>Activity 3a page 78</vt:lpstr>
      <vt:lpstr>3b  Answer the questions. </vt:lpstr>
      <vt:lpstr>4a Listen and complete the table about Uzbekistan.</vt:lpstr>
      <vt:lpstr>Answer key </vt:lpstr>
      <vt:lpstr>4b  Listen one more time and complete the table about Japan.</vt:lpstr>
      <vt:lpstr>Answer key </vt:lpstr>
      <vt:lpstr>Activity 4c page 78</vt:lpstr>
      <vt:lpstr>Remember 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1217</cp:revision>
  <cp:lastPrinted>2020-09-25T05:20:33Z</cp:lastPrinted>
  <dcterms:created xsi:type="dcterms:W3CDTF">2020-04-13T08:05:16Z</dcterms:created>
  <dcterms:modified xsi:type="dcterms:W3CDTF">2021-02-26T04:54:47Z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