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343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2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24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248"/>
    <a:srgbClr val="61B400"/>
    <a:srgbClr val="05919F"/>
    <a:srgbClr val="ED553B"/>
    <a:srgbClr val="FFFFFF"/>
    <a:srgbClr val="2365C7"/>
    <a:srgbClr val="20639B"/>
    <a:srgbClr val="EA0080"/>
    <a:srgbClr val="FDBB08"/>
    <a:srgbClr val="3E8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529" autoAdjust="0"/>
    <p:restoredTop sz="94343" autoAdjust="0"/>
  </p:normalViewPr>
  <p:slideViewPr>
    <p:cSldViewPr snapToGrid="0">
      <p:cViewPr>
        <p:scale>
          <a:sx n="66" d="100"/>
          <a:sy n="66" d="100"/>
        </p:scale>
        <p:origin x="8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12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21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6.png"/><Relationship Id="rId3" Type="http://schemas.microsoft.com/office/2007/relationships/hdphoto" Target="../media/hdphoto2.wdp"/><Relationship Id="rId7" Type="http://schemas.openxmlformats.org/officeDocument/2006/relationships/image" Target="../media/image18.svg"/><Relationship Id="rId12" Type="http://schemas.openxmlformats.org/officeDocument/2006/relationships/image" Target="../media/image2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hyperlink" Target="https://classroom.google.com/" TargetMode="External"/><Relationship Id="rId4" Type="http://schemas.openxmlformats.org/officeDocument/2006/relationships/image" Target="../media/image21.svg"/><Relationship Id="rId9" Type="http://schemas.openxmlformats.org/officeDocument/2006/relationships/image" Target="../media/image2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12" Type="http://schemas.openxmlformats.org/officeDocument/2006/relationships/image" Target="../media/image22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20.svg"/><Relationship Id="rId4" Type="http://schemas.openxmlformats.org/officeDocument/2006/relationships/image" Target="../media/image21.sv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svg"/><Relationship Id="rId3" Type="http://schemas.microsoft.com/office/2007/relationships/hdphoto" Target="../media/hdphoto2.wdp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20.png"/><Relationship Id="rId4" Type="http://schemas.openxmlformats.org/officeDocument/2006/relationships/image" Target="../media/image21.svg"/><Relationship Id="rId1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svg"/><Relationship Id="rId3" Type="http://schemas.microsoft.com/office/2007/relationships/hdphoto" Target="../media/hdphoto2.wdp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6.pn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3.emf"/><Relationship Id="rId5" Type="http://schemas.openxmlformats.org/officeDocument/2006/relationships/image" Target="../media/image5.png"/><Relationship Id="rId15" Type="http://schemas.microsoft.com/office/2007/relationships/hdphoto" Target="../media/hdphoto3.wdp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3" y="2552131"/>
            <a:ext cx="663598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394" y="2458534"/>
            <a:ext cx="2060746" cy="2287032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4788024"/>
            <a:ext cx="663599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0887" y="2524793"/>
            <a:ext cx="6778470" cy="2019641"/>
          </a:xfrm>
          <a:prstGeom prst="rect">
            <a:avLst/>
          </a:prstGeom>
        </p:spPr>
        <p:txBody>
          <a:bodyPr vert="horz" wrap="square" lIns="0" tIns="23989" rIns="0" bIns="0" rtlCol="0">
            <a:spAutoFit/>
          </a:bodyPr>
          <a:lstStyle/>
          <a:p>
            <a:pPr marL="31621" algn="ctr">
              <a:spcBef>
                <a:spcPts val="189"/>
              </a:spcBef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 LMS ASOSIDA MASOFAVIY TA’LIM OLISH. </a:t>
            </a:r>
          </a:p>
          <a:p>
            <a:pPr marL="31621" algn="ctr">
              <a:spcBef>
                <a:spcPts val="189"/>
              </a:spcBef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CLASSROOM PLATFORMASI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5186F79-66D5-48FC-9B0B-3D806EB79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178540" y="4572000"/>
            <a:ext cx="3524251" cy="2286000"/>
          </a:xfrm>
          <a:prstGeom prst="rect">
            <a:avLst/>
          </a:prstGeom>
        </p:spPr>
      </p:pic>
      <p:pic>
        <p:nvPicPr>
          <p:cNvPr id="32" name="Picture 8" descr="Google Classroom Logo transparent PNG - StickPNG">
            <a:extLst>
              <a:ext uri="{FF2B5EF4-FFF2-40B4-BE49-F238E27FC236}">
                <a16:creationId xmlns:a16="http://schemas.microsoft.com/office/drawing/2014/main" id="{FCBD0D3C-F6CA-4A3A-8440-00DEA465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807" y="4976948"/>
            <a:ext cx="1913328" cy="147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569806" y="2125980"/>
            <a:ext cx="6745394" cy="3251237"/>
          </a:xfrm>
          <a:ln>
            <a:solidFill>
              <a:srgbClr val="2365C7"/>
            </a:solidFill>
          </a:ln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(74-bet).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Google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Classroomda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51" y="1426231"/>
            <a:ext cx="3348833" cy="382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4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421" y="976819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7959" y="1423782"/>
            <a:ext cx="8173985" cy="3897876"/>
          </a:xfrm>
          <a:ln>
            <a:solidFill>
              <a:srgbClr val="00B0F0"/>
            </a:solidFill>
          </a:ln>
        </p:spPr>
        <p:txBody>
          <a:bodyPr numCol="1"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kompaniya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Google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Google for Education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Google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Classroomni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LMS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sozlovlarni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Googleda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akkauntga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bemalol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0914 Computer Devices Connected To Cloud Server Stock Photo | Graphics  Presentation | Background for PowerPoint | PPT Designs | Slide Desig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678" y="3556169"/>
            <a:ext cx="2043280" cy="2043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15 Google Apps for Education Training - EdTechReview™ (ETR)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6" r="24699"/>
          <a:stretch/>
        </p:blipFill>
        <p:spPr bwMode="auto">
          <a:xfrm>
            <a:off x="9322678" y="1558385"/>
            <a:ext cx="2070324" cy="196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1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5154" y="1048074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Google Classroom Logo transparent PNG - StickPNG">
            <a:extLst>
              <a:ext uri="{FF2B5EF4-FFF2-40B4-BE49-F238E27FC236}">
                <a16:creationId xmlns:a16="http://schemas.microsoft.com/office/drawing/2014/main" id="{FCBD0D3C-F6CA-4A3A-8440-00DEA465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947" y="4996652"/>
            <a:ext cx="2043251" cy="1576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 New Kind of Classroom: No Grades, No Failing, No Hurry - The New York  Tim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77" y="1280505"/>
            <a:ext cx="5577595" cy="3137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A1CE70D-25BA-40EA-9517-71DB70F09281}"/>
              </a:ext>
            </a:extLst>
          </p:cNvPr>
          <p:cNvSpPr/>
          <p:nvPr/>
        </p:nvSpPr>
        <p:spPr>
          <a:xfrm>
            <a:off x="1269405" y="1428597"/>
            <a:ext cx="483900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testlarini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topshirishlari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20A7D7F-3232-4C75-A8D0-61A5FAAE8D94}"/>
              </a:ext>
            </a:extLst>
          </p:cNvPr>
          <p:cNvSpPr/>
          <p:nvPr/>
        </p:nvSpPr>
        <p:spPr>
          <a:xfrm>
            <a:off x="1070080" y="4199855"/>
            <a:ext cx="218048" cy="218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F912842-FEFA-47A2-83ED-7B82BC4D0D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554308" y="4898240"/>
            <a:ext cx="1741952" cy="178772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98D1B97-6DB6-4E40-B562-13E5EBD70F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flipH="1">
            <a:off x="741400" y="4984258"/>
            <a:ext cx="875407" cy="1531188"/>
          </a:xfrm>
          <a:prstGeom prst="rect">
            <a:avLst/>
          </a:prstGeom>
        </p:spPr>
      </p:pic>
      <p:pic>
        <p:nvPicPr>
          <p:cNvPr id="22" name="Picture 4" descr="Gmail логотип скачать бесплатно PNG картинки">
            <a:extLst>
              <a:ext uri="{FF2B5EF4-FFF2-40B4-BE49-F238E27FC236}">
                <a16:creationId xmlns:a16="http://schemas.microsoft.com/office/drawing/2014/main" id="{892F9F53-C59D-4B80-BB03-C06C7C42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049" y="5309047"/>
            <a:ext cx="2342091" cy="96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86313C6D-4968-434F-AD20-6914EC4474CD}"/>
              </a:ext>
            </a:extLst>
          </p:cNvPr>
          <p:cNvSpPr/>
          <p:nvPr/>
        </p:nvSpPr>
        <p:spPr>
          <a:xfrm>
            <a:off x="1070080" y="2319698"/>
            <a:ext cx="218048" cy="218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DA8E933-52DC-40C1-BD8C-8C6CEA79268E}"/>
              </a:ext>
            </a:extLst>
          </p:cNvPr>
          <p:cNvSpPr/>
          <p:nvPr/>
        </p:nvSpPr>
        <p:spPr>
          <a:xfrm>
            <a:off x="1070080" y="3080177"/>
            <a:ext cx="218048" cy="218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758AFF5D-C095-4517-8174-B5708681BCE0}"/>
              </a:ext>
            </a:extLst>
          </p:cNvPr>
          <p:cNvSpPr/>
          <p:nvPr/>
        </p:nvSpPr>
        <p:spPr>
          <a:xfrm>
            <a:off x="1070080" y="3677077"/>
            <a:ext cx="218048" cy="21804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70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9828" y="26038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pic>
        <p:nvPicPr>
          <p:cNvPr id="9" name="Picture 8" descr="Google Classroom Logo transparent PNG - StickPNG">
            <a:extLst>
              <a:ext uri="{FF2B5EF4-FFF2-40B4-BE49-F238E27FC236}">
                <a16:creationId xmlns:a16="http://schemas.microsoft.com/office/drawing/2014/main" id="{FCBD0D3C-F6CA-4A3A-8440-00DEA465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640" y="1474165"/>
            <a:ext cx="1753759" cy="1352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B1C8A56-EC04-4156-862E-22ECF3A1C20D}"/>
              </a:ext>
            </a:extLst>
          </p:cNvPr>
          <p:cNvSpPr/>
          <p:nvPr/>
        </p:nvSpPr>
        <p:spPr>
          <a:xfrm>
            <a:off x="1331451" y="1319595"/>
            <a:ext cx="995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akkaunti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5879011-76E9-494B-8A23-905FB78BF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02211" y="1170794"/>
            <a:ext cx="852072" cy="87530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5384B3-9383-4E54-98CF-2A3BE55E5F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16424" y="2152095"/>
            <a:ext cx="868399" cy="868399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68FF509-7C14-40E8-9588-2B52C83B3A28}"/>
              </a:ext>
            </a:extLst>
          </p:cNvPr>
          <p:cNvSpPr/>
          <p:nvPr/>
        </p:nvSpPr>
        <p:spPr>
          <a:xfrm>
            <a:off x="1331451" y="2150664"/>
            <a:ext cx="99550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ласс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https://classroom.google.com/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C126B6B-E738-4F29-B18D-EC2F0CF4DE81}"/>
              </a:ext>
            </a:extLst>
          </p:cNvPr>
          <p:cNvSpPr/>
          <p:nvPr/>
        </p:nvSpPr>
        <p:spPr>
          <a:xfrm>
            <a:off x="1331452" y="3126216"/>
            <a:ext cx="9955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Присоединиться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2ubiu5p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03F4F4D-2D2A-4217-8761-930CB50591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98200" y="3194975"/>
            <a:ext cx="861712" cy="8696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3"/>
          <a:srcRect l="4257" t="14309" r="12518" b="42928"/>
          <a:stretch/>
        </p:blipFill>
        <p:spPr>
          <a:xfrm>
            <a:off x="2550693" y="4553873"/>
            <a:ext cx="7606883" cy="2197545"/>
          </a:xfrm>
          <a:prstGeom prst="rect">
            <a:avLst/>
          </a:prstGeom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4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1918D3B-51CD-46E8-B275-C81792350BA6}"/>
              </a:ext>
            </a:extLst>
          </p:cNvPr>
          <p:cNvSpPr/>
          <p:nvPr/>
        </p:nvSpPr>
        <p:spPr>
          <a:xfrm>
            <a:off x="840260" y="1369593"/>
            <a:ext cx="1205109" cy="3914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D289D10-D5CF-4E35-94BC-1F746776E5FB}"/>
              </a:ext>
            </a:extLst>
          </p:cNvPr>
          <p:cNvSpPr/>
          <p:nvPr/>
        </p:nvSpPr>
        <p:spPr>
          <a:xfrm>
            <a:off x="813639" y="2726136"/>
            <a:ext cx="2353164" cy="3110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585F954-8AC2-4137-BADB-EA07CEB4ACB9}"/>
              </a:ext>
            </a:extLst>
          </p:cNvPr>
          <p:cNvSpPr/>
          <p:nvPr/>
        </p:nvSpPr>
        <p:spPr>
          <a:xfrm>
            <a:off x="864438" y="3673536"/>
            <a:ext cx="1436940" cy="3488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9828" y="26038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pic>
        <p:nvPicPr>
          <p:cNvPr id="9" name="Picture 8" descr="Google Classroom Logo transparent PNG - StickPNG">
            <a:extLst>
              <a:ext uri="{FF2B5EF4-FFF2-40B4-BE49-F238E27FC236}">
                <a16:creationId xmlns:a16="http://schemas.microsoft.com/office/drawing/2014/main" id="{FCBD0D3C-F6CA-4A3A-8440-00DEA465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315" y="1897123"/>
            <a:ext cx="2607741" cy="2011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4257" t="14309" r="12518" b="42928"/>
          <a:stretch/>
        </p:blipFill>
        <p:spPr>
          <a:xfrm>
            <a:off x="2550693" y="4553873"/>
            <a:ext cx="7606883" cy="2197545"/>
          </a:xfrm>
          <a:prstGeom prst="rect">
            <a:avLst/>
          </a:prstGeom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1D91063-449E-4909-90FE-A7DB600AE29D}"/>
              </a:ext>
            </a:extLst>
          </p:cNvPr>
          <p:cNvSpPr/>
          <p:nvPr/>
        </p:nvSpPr>
        <p:spPr>
          <a:xfrm>
            <a:off x="823289" y="1296959"/>
            <a:ext cx="8374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Roboto Medium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Roboto Medium"/>
              </a:rPr>
              <a:t>Лент</a:t>
            </a:r>
            <a:r>
              <a:rPr lang="en-US" sz="2400" b="1" dirty="0" smtClean="0">
                <a:solidFill>
                  <a:schemeClr val="bg1"/>
                </a:solidFill>
                <a:latin typeface="Roboto Medium"/>
              </a:rPr>
              <a:t>a  </a:t>
            </a:r>
            <a:r>
              <a:rPr lang="en-US" sz="2400" dirty="0" smtClean="0">
                <a:solidFill>
                  <a:srgbClr val="000000"/>
                </a:solidFill>
                <a:latin typeface="Roboto Mediu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bo‘limida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ijtimoiy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tarmoqlar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singari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xabarlar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o‘quv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kursiga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kiritilgan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materiallar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ketma-ketligi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tanishish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. </a:t>
            </a:r>
            <a:endParaRPr lang="ru-RU" sz="24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B1C245A-0C3B-45F8-8C7D-B2B4BCF5FA06}"/>
              </a:ext>
            </a:extLst>
          </p:cNvPr>
          <p:cNvSpPr/>
          <p:nvPr/>
        </p:nvSpPr>
        <p:spPr>
          <a:xfrm>
            <a:off x="813639" y="2645797"/>
            <a:ext cx="8031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Roboto Light"/>
              </a:rPr>
              <a:t>Пользователи</a:t>
            </a:r>
            <a:r>
              <a:rPr lang="ru-RU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Roboto Light"/>
              </a:rPr>
              <a:t>bo‘limida</a:t>
            </a:r>
            <a:r>
              <a:rPr lang="en-US" sz="2400" dirty="0" smtClean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kurs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o‘qituvchilari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kursda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ta’lim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olayotganlar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haqida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ma’lumot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olish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.</a:t>
            </a:r>
            <a:endParaRPr lang="ru-RU" sz="2400" dirty="0">
              <a:solidFill>
                <a:srgbClr val="000000"/>
              </a:solidFill>
              <a:latin typeface="Roboto Light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77E29382-3C4A-4916-A049-6D7C43417FB8}"/>
              </a:ext>
            </a:extLst>
          </p:cNvPr>
          <p:cNvSpPr/>
          <p:nvPr/>
        </p:nvSpPr>
        <p:spPr>
          <a:xfrm>
            <a:off x="864438" y="3609791"/>
            <a:ext cx="80313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Roboto Light"/>
              </a:rPr>
              <a:t>Задания</a:t>
            </a:r>
            <a:r>
              <a:rPr lang="ru-RU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Roboto Light"/>
              </a:rPr>
              <a:t>bo‘limi</a:t>
            </a:r>
            <a:r>
              <a:rPr lang="en-US" sz="2400" dirty="0" smtClean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kurs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materiallari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tanishish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Roboto Light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Roboto Light"/>
              </a:rPr>
              <a:t>.</a:t>
            </a:r>
            <a:endParaRPr lang="ru-RU" sz="2400" dirty="0">
              <a:solidFill>
                <a:srgbClr val="000000"/>
              </a:solidFill>
              <a:latin typeface="Roboto Light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5879011-76E9-494B-8A23-905FB78BF6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592416" y="5040544"/>
            <a:ext cx="852072" cy="87530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B5384B3-9383-4E54-98CF-2A3BE55E5F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701871" y="5040544"/>
            <a:ext cx="868399" cy="86839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03F4F4D-2D2A-4217-8761-930CB50591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800357" y="5050205"/>
            <a:ext cx="861712" cy="86969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04263" y="4464851"/>
            <a:ext cx="593796" cy="419970"/>
          </a:xfrm>
          <a:prstGeom prst="rect">
            <a:avLst/>
          </a:prstGeom>
          <a:noFill/>
          <a:ln w="38100">
            <a:solidFill>
              <a:srgbClr val="0591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5840232" y="4462324"/>
            <a:ext cx="587864" cy="419970"/>
          </a:xfrm>
          <a:prstGeom prst="rect">
            <a:avLst/>
          </a:prstGeom>
          <a:noFill/>
          <a:ln w="38100">
            <a:solidFill>
              <a:srgbClr val="61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6542974" y="4468260"/>
            <a:ext cx="841183" cy="402913"/>
          </a:xfrm>
          <a:prstGeom prst="rect">
            <a:avLst/>
          </a:prstGeom>
          <a:noFill/>
          <a:ln w="38100">
            <a:solidFill>
              <a:srgbClr val="2C42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3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9828" y="26038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pic>
        <p:nvPicPr>
          <p:cNvPr id="9" name="Picture 8" descr="Google Classroom Logo transparent PNG - StickPNG">
            <a:extLst>
              <a:ext uri="{FF2B5EF4-FFF2-40B4-BE49-F238E27FC236}">
                <a16:creationId xmlns:a16="http://schemas.microsoft.com/office/drawing/2014/main" id="{FCBD0D3C-F6CA-4A3A-8440-00DEA465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493" y="1655434"/>
            <a:ext cx="1753759" cy="1352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7" descr="Opera Web Browser | Faster, Safer, Smarter | Opera">
            <a:extLst>
              <a:ext uri="{FF2B5EF4-FFF2-40B4-BE49-F238E27FC236}">
                <a16:creationId xmlns:a16="http://schemas.microsoft.com/office/drawing/2014/main" id="{1D9458DE-2F51-449A-B93B-DBFACDED4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263251"/>
            <a:ext cx="9167061" cy="537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6799DE7-CD98-46E8-A359-8FED9EC9A7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112734" y="3998089"/>
            <a:ext cx="1216629" cy="2131891"/>
          </a:xfrm>
          <a:prstGeom prst="rect">
            <a:avLst/>
          </a:prstGeom>
        </p:spPr>
      </p:pic>
      <p:pic>
        <p:nvPicPr>
          <p:cNvPr id="23" name="Объект 4">
            <a:extLst>
              <a:ext uri="{FF2B5EF4-FFF2-40B4-BE49-F238E27FC236}">
                <a16:creationId xmlns:a16="http://schemas.microsoft.com/office/drawing/2014/main" id="{77D91789-0D20-4E82-A2A7-763FFEB9F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831" y="1474165"/>
            <a:ext cx="7026135" cy="4469435"/>
          </a:xfr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D45FC24-1161-4876-9AA3-20CC4929C04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52670" y="1474165"/>
            <a:ext cx="7127953" cy="457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0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9828" y="26038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pic>
        <p:nvPicPr>
          <p:cNvPr id="9" name="Picture 8" descr="Google Classroom Logo transparent PNG - StickPNG">
            <a:extLst>
              <a:ext uri="{FF2B5EF4-FFF2-40B4-BE49-F238E27FC236}">
                <a16:creationId xmlns:a16="http://schemas.microsoft.com/office/drawing/2014/main" id="{FCBD0D3C-F6CA-4A3A-8440-00DEA4654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093" y="1428754"/>
            <a:ext cx="1753759" cy="1352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B1C8A56-EC04-4156-862E-22ECF3A1C20D}"/>
              </a:ext>
            </a:extLst>
          </p:cNvPr>
          <p:cNvSpPr/>
          <p:nvPr/>
        </p:nvSpPr>
        <p:spPr>
          <a:xfrm>
            <a:off x="1372291" y="1222307"/>
            <a:ext cx="4603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Все темы –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kurs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bo‘yicha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kiritilgan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mavzularning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ro‘yxati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Qandaydir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mavzu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tanlanganda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unga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mos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o‘quv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materialining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ro‘yxati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ochiladi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.</a:t>
            </a:r>
            <a:endParaRPr lang="ru-RU" sz="1600" dirty="0">
              <a:latin typeface="Raleway Medium" panose="020B0603030101060003" pitchFamily="34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D45FC24-1161-4876-9AA3-20CC4929C04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2957"/>
          <a:stretch/>
        </p:blipFill>
        <p:spPr>
          <a:xfrm>
            <a:off x="906649" y="2322967"/>
            <a:ext cx="6620288" cy="2846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68FF509-7C14-40E8-9588-2B52C83B3A28}"/>
              </a:ext>
            </a:extLst>
          </p:cNvPr>
          <p:cNvSpPr/>
          <p:nvPr/>
        </p:nvSpPr>
        <p:spPr>
          <a:xfrm>
            <a:off x="6468678" y="1224624"/>
            <a:ext cx="37855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Mavzu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bo‘yicha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kiritilgan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nazariy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materiallar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amaliy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topshiriqlar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savollar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nazorat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testlari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tanishish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ular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tarkibidagi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fayllarni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ko‘rish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mumkin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.</a:t>
            </a:r>
            <a:endParaRPr lang="ru-RU" sz="1600" dirty="0">
              <a:solidFill>
                <a:srgbClr val="000000"/>
              </a:solidFill>
              <a:latin typeface="Raleway Medium" panose="020B0603030101060003" pitchFamily="34" charset="-52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C126B6B-E738-4F29-B18D-EC2F0CF4DE81}"/>
              </a:ext>
            </a:extLst>
          </p:cNvPr>
          <p:cNvSpPr/>
          <p:nvPr/>
        </p:nvSpPr>
        <p:spPr>
          <a:xfrm>
            <a:off x="7992621" y="3178598"/>
            <a:ext cx="34843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Amaliy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topshiriq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savol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nazorat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testlari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faollashgan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rang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shaklida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bo‘ladi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.</a:t>
            </a:r>
          </a:p>
          <a:p>
            <a:endParaRPr lang="en-US" sz="1600" dirty="0">
              <a:solidFill>
                <a:srgbClr val="000000"/>
              </a:solidFill>
              <a:latin typeface="Raleway Medium" panose="020B0603030101060003" pitchFamily="34" charset="-52"/>
            </a:endParaRPr>
          </a:p>
          <a:p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O‘quvchilar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ularni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tanlab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, </a:t>
            </a:r>
            <a:r>
              <a:rPr lang="ru-RU" sz="1600" b="1" dirty="0">
                <a:solidFill>
                  <a:srgbClr val="000000"/>
                </a:solidFill>
                <a:latin typeface="Raleway Medium" panose="020B0603030101060003" pitchFamily="34" charset="-52"/>
              </a:rPr>
              <a:t>Моя работа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bo‘limi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orqali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o‘z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javoblarini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kiritishlari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Raleway Medium" panose="020B0603030101060003" pitchFamily="34" charset="-52"/>
              </a:rPr>
              <a:t>mumkin</a:t>
            </a:r>
            <a:r>
              <a:rPr lang="en-US" sz="1600" dirty="0">
                <a:solidFill>
                  <a:srgbClr val="000000"/>
                </a:solidFill>
                <a:latin typeface="Raleway Medium" panose="020B0603030101060003" pitchFamily="34" charset="-52"/>
              </a:rPr>
              <a:t>.</a:t>
            </a:r>
            <a:endParaRPr lang="ru-RU" sz="1600" dirty="0">
              <a:solidFill>
                <a:srgbClr val="000000"/>
              </a:solidFill>
              <a:latin typeface="Raleway Medium" panose="020B0603030101060003" pitchFamily="34" charset="-52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03A557A-FB75-4B9D-84DB-6FC978D9C5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9665" y="1327146"/>
            <a:ext cx="511200" cy="5112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CA2264D-C690-479F-AA43-D89B9BEEE5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4881" y="3121254"/>
            <a:ext cx="511200" cy="5112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8D4F4C-FFDD-4F32-8E83-28A3138845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975735" y="1327146"/>
            <a:ext cx="492943" cy="51120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24B1A39-323E-4AA8-884E-1AE4AADADC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488783" y="3509063"/>
            <a:ext cx="492943" cy="5112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9B4F855-2FC7-458E-9427-A6103ACE7E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6531" y="3064688"/>
            <a:ext cx="6716290" cy="2089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621C695-3997-4B81-94A7-DA1C61B91F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558705" y="3921864"/>
            <a:ext cx="492943" cy="5112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247625B-E6E5-4ABB-B962-FA859DBFD2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919393" y="3282165"/>
            <a:ext cx="594800" cy="61682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A6799DE7-CD98-46E8-A359-8FED9EC9A7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 flipH="1">
            <a:off x="160421" y="5066345"/>
            <a:ext cx="829955" cy="145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0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9828" y="26038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D45FC24-1161-4876-9AA3-20CC4929C0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3959" y="1161906"/>
            <a:ext cx="6951110" cy="44575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4589" y="2105253"/>
            <a:ext cx="4719412" cy="40593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4425318" y="4439502"/>
            <a:ext cx="4719412" cy="40593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Прямоугольник 33"/>
          <p:cNvSpPr/>
          <p:nvPr/>
        </p:nvSpPr>
        <p:spPr>
          <a:xfrm>
            <a:off x="4424589" y="2578187"/>
            <a:ext cx="4719412" cy="28914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4615657" y="2947191"/>
            <a:ext cx="4719412" cy="71410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8099" y="3191097"/>
            <a:ext cx="8059758" cy="2066604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7670772" y="3269961"/>
            <a:ext cx="2392496" cy="150675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1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900F4-A56B-4D09-A723-16CE0F809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78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9828" y="26038"/>
            <a:ext cx="4684531" cy="415843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stA="57000" endPos="65000" dist="50800" dir="5400000" sy="-100000" algn="bl" rotWithShape="0"/>
          </a:effectLst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160421" y="105897"/>
            <a:ext cx="11855115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0187" y="287101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52832" y="296854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6" descr="15 Google Apps for Education Training - EdTechReview™ (ETR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6" r="24699"/>
          <a:stretch/>
        </p:blipFill>
        <p:spPr bwMode="auto">
          <a:xfrm>
            <a:off x="717692" y="1269628"/>
            <a:ext cx="4981637" cy="471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0914 Computer Devices Connected To Cloud Server Stock Photo | Graphics  Presentation | Background for PowerPoint | PPT Designs | Slide Desig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581" y="1207604"/>
            <a:ext cx="4346172" cy="4346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9146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3574</TotalTime>
  <Words>293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Raleway Medium</vt:lpstr>
      <vt:lpstr>Roboto Light</vt:lpstr>
      <vt:lpstr>Roboto Medium</vt:lpstr>
      <vt:lpstr>Тема Office</vt:lpstr>
      <vt:lpstr>INFORMATIKA VA AXBOROT TEXNOLOGIYALARI</vt:lpstr>
      <vt:lpstr>Google va ta’lim</vt:lpstr>
      <vt:lpstr>Google Classroom</vt:lpstr>
      <vt:lpstr>Google Classroom kursiga a’zo bo‘lish</vt:lpstr>
      <vt:lpstr>Google Classroom asosiy kurs oynasi</vt:lpstr>
      <vt:lpstr>Google Classroom kursiga a’zo bo‘lish</vt:lpstr>
      <vt:lpstr>Google Classroom kursiga a’zo bo‘lish</vt:lpstr>
      <vt:lpstr>Google Classroom kursiga a’zo bo‘lish</vt:lpstr>
      <vt:lpstr>Google Classroom kursiga a’zo bo‘lish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291</cp:revision>
  <dcterms:created xsi:type="dcterms:W3CDTF">2020-09-18T22:01:45Z</dcterms:created>
  <dcterms:modified xsi:type="dcterms:W3CDTF">2020-12-21T14:00:41Z</dcterms:modified>
</cp:coreProperties>
</file>