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257" r:id="rId11"/>
    <p:sldId id="307" r:id="rId12"/>
    <p:sldId id="308" r:id="rId13"/>
    <p:sldId id="311" r:id="rId14"/>
    <p:sldId id="31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A752D-14E9-4862-8917-327EC499D1CF}">
          <p14:sldIdLst>
            <p14:sldId id="273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57"/>
            <p14:sldId id="307"/>
            <p14:sldId id="308"/>
            <p14:sldId id="311"/>
            <p14:sldId id="315"/>
          </p14:sldIdLst>
        </p14:section>
        <p14:section name="Раздел без заголовка" id="{B8075256-47AA-40E3-8F65-36164E4AF95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F5F"/>
    <a:srgbClr val="FDBB08"/>
    <a:srgbClr val="3E89F0"/>
    <a:srgbClr val="3CAEA3"/>
    <a:srgbClr val="D6E1F1"/>
    <a:srgbClr val="20639B"/>
    <a:srgbClr val="F6D55C"/>
    <a:srgbClr val="ED553B"/>
    <a:srgbClr val="A5A5A5"/>
    <a:srgbClr val="2BB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41" autoAdjust="0"/>
    <p:restoredTop sz="94660"/>
  </p:normalViewPr>
  <p:slideViewPr>
    <p:cSldViewPr snapToGrid="0">
      <p:cViewPr varScale="1">
        <p:scale>
          <a:sx n="66" d="100"/>
          <a:sy n="66" d="100"/>
        </p:scale>
        <p:origin x="2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464136"/>
            <a:ext cx="6979501" cy="113916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sz="36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91851" y="2469762"/>
            <a:ext cx="7028231" cy="276389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ISH</a:t>
            </a:r>
          </a:p>
          <a:p>
            <a:pPr marL="38918" algn="ctr">
              <a:spcBef>
                <a:spcPts val="233"/>
              </a:spcBef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MOODLE PLATFORMASIDA TA’LIM OLISH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4549" y="2469762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31432" y="759071"/>
            <a:ext cx="1388954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6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918" y="2640156"/>
            <a:ext cx="2109468" cy="2763581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4548" y="4638944"/>
            <a:ext cx="727405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541" y="1515967"/>
            <a:ext cx="11111814" cy="17049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Moodlening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rasmiy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manzili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DEMO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versiyasini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tushiring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(40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minut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ishlaydi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muassasangiz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server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kompyuteriga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o‘rnatilgan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Moodle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platormasini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Moodle - Simple English Wikipedia, the free encycloped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1"/>
          <a:stretch/>
        </p:blipFill>
        <p:spPr bwMode="auto">
          <a:xfrm>
            <a:off x="3946661" y="3220957"/>
            <a:ext cx="5997456" cy="34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ree Methods To Try Moodle Demo For F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27423" r="46864" b="60490"/>
          <a:stretch/>
        </p:blipFill>
        <p:spPr bwMode="auto">
          <a:xfrm>
            <a:off x="3640485" y="5956662"/>
            <a:ext cx="6505303" cy="6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41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287" y="1456211"/>
            <a:ext cx="11322322" cy="17049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O‘zingizga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yoqqan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ixtiyoriy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tanlang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tarkibiga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modullar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qayd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8750" t="19590" r="12860" b="17537"/>
          <a:stretch/>
        </p:blipFill>
        <p:spPr>
          <a:xfrm>
            <a:off x="2626432" y="2702667"/>
            <a:ext cx="6930031" cy="3581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9590" t="19543" r="4887" b="6203"/>
          <a:stretch/>
        </p:blipFill>
        <p:spPr>
          <a:xfrm>
            <a:off x="2626432" y="2702667"/>
            <a:ext cx="6930031" cy="38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94" y="1426231"/>
            <a:ext cx="11111814" cy="17049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Har bir modulda berilgan o‘quv materiallari, amaliy topshiriqlar va nazorat testlari bilan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tanishib 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chiqing.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MDLSITE-3095] Give School demo an orange &quot;More&quot; theme - Moodle Track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72" b="4644"/>
          <a:stretch/>
        </p:blipFill>
        <p:spPr bwMode="auto">
          <a:xfrm>
            <a:off x="2670307" y="2743200"/>
            <a:ext cx="6251805" cy="342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8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94" y="1426231"/>
            <a:ext cx="11111814" cy="17049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modulda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nazariy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material, video, audio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h. k.)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and Writing PNG Transparent Background, Free Download #34771 - FreeIcons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20" y="3131221"/>
            <a:ext cx="4891160" cy="325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31" y="119921"/>
            <a:ext cx="11977141" cy="1230761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AMALIY 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94" y="1426231"/>
            <a:ext cx="11111814" cy="10178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amaliy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testlarni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bajarib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Young Adult Writers' Meetup | South Lake Tahoe Library | Lake Tahoe Ev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01" y="2208966"/>
            <a:ext cx="3834270" cy="41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ownload Test Exam - Jee Mock Test - Full Size PNG Image - PNGk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79" y="2725925"/>
            <a:ext cx="3423648" cy="31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73" y="105897"/>
            <a:ext cx="11887199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9512" y="284675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44005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29" t="12827" r="2160" b="7696"/>
          <a:stretch/>
        </p:blipFill>
        <p:spPr>
          <a:xfrm>
            <a:off x="1589408" y="1395834"/>
            <a:ext cx="9009124" cy="416256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943300" y="1395833"/>
            <a:ext cx="586853" cy="31766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3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58" y="105897"/>
            <a:ext cx="9731427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ko’rinishi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530166" y="296854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9978546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29" t="13013" r="4887" b="12920"/>
          <a:stretch/>
        </p:blipFill>
        <p:spPr>
          <a:xfrm>
            <a:off x="1720087" y="1492838"/>
            <a:ext cx="8747767" cy="43286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12744" y="2729552"/>
            <a:ext cx="1815152" cy="131018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5473" y="105897"/>
            <a:ext cx="11887199" cy="976150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platformasi orqali ta’lim olish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9512" y="284675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44005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58" y="105897"/>
            <a:ext cx="9731427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ko’rinishi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530166" y="296854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9978546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1897" t="18982" r="3104" b="24115"/>
          <a:stretch/>
        </p:blipFill>
        <p:spPr>
          <a:xfrm>
            <a:off x="1712042" y="1419366"/>
            <a:ext cx="8763857" cy="4462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099646" y="4708479"/>
            <a:ext cx="1235321" cy="60050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5473" y="126679"/>
            <a:ext cx="11887199" cy="976150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platformasi orqali ta’lim olish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9512" y="305457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44005" y="305457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58" y="105897"/>
            <a:ext cx="9731427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ko’rinishi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530166" y="296854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9978546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 l="18750" t="19590" r="12860" b="17537"/>
          <a:stretch/>
        </p:blipFill>
        <p:spPr>
          <a:xfrm>
            <a:off x="1644800" y="1528551"/>
            <a:ext cx="8898340" cy="459929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55055" y="3603009"/>
            <a:ext cx="2176805" cy="42308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5473" y="105897"/>
            <a:ext cx="11887199" cy="976150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platformasi orqali ta’lim olish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9512" y="284675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44005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1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258" y="105897"/>
            <a:ext cx="9731427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ko’rinishi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530166" y="296854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9978546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590" t="19543" r="4887" b="6203"/>
          <a:stretch/>
        </p:blipFill>
        <p:spPr>
          <a:xfrm>
            <a:off x="1612052" y="1479581"/>
            <a:ext cx="8961550" cy="49537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1280" y="3589362"/>
            <a:ext cx="2477056" cy="105087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791280" y="5270311"/>
            <a:ext cx="2477056" cy="116301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47460" y="4755220"/>
            <a:ext cx="620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/>
              <a:t>Yoki</a:t>
            </a:r>
            <a:endParaRPr lang="en-US" sz="2000" b="1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5473" y="105897"/>
            <a:ext cx="11887199" cy="976150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platformasi orqali ta’lim olish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9512" y="284675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44005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40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1530166" y="296854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9978546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74" t="21035" r="29431" b="8442"/>
          <a:stretch/>
        </p:blipFill>
        <p:spPr>
          <a:xfrm>
            <a:off x="1530166" y="1273004"/>
            <a:ext cx="8911990" cy="51588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3231" y="1196641"/>
            <a:ext cx="2232667" cy="415880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3988580" y="1501255"/>
            <a:ext cx="6590512" cy="233376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3988580" y="4097980"/>
            <a:ext cx="6590512" cy="24102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241043" y="4544705"/>
            <a:ext cx="2442949" cy="4094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45473" y="105897"/>
            <a:ext cx="11887199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9512" y="284675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44005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381" t="18237" r="4467" b="16465"/>
          <a:stretch/>
        </p:blipFill>
        <p:spPr>
          <a:xfrm>
            <a:off x="1727283" y="1596788"/>
            <a:ext cx="8492809" cy="409432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6828" y="3630304"/>
            <a:ext cx="832513" cy="4913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5473" y="105897"/>
            <a:ext cx="11887199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9512" y="284675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44005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5473" y="105897"/>
            <a:ext cx="11887199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platformasi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9512" y="284675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1044005" y="284675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Moodle plugins directory: Ex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8" t="14658"/>
          <a:stretch/>
        </p:blipFill>
        <p:spPr bwMode="auto">
          <a:xfrm>
            <a:off x="3241369" y="1344071"/>
            <a:ext cx="5695405" cy="52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5198</TotalTime>
  <Words>175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Тема Office</vt:lpstr>
      <vt:lpstr>INFORMATIKA VA AXBOROT TEXNOLOGIYALARI</vt:lpstr>
      <vt:lpstr>Moodle platformasi orqali ta’lim olish</vt:lpstr>
      <vt:lpstr>Moodle platformasi ko’rinishi</vt:lpstr>
      <vt:lpstr>Moodle platformasi ko’rinishi</vt:lpstr>
      <vt:lpstr>Moodle platformasi ko’rinishi</vt:lpstr>
      <vt:lpstr>Moodle platformasi ko’rinishi</vt:lpstr>
      <vt:lpstr>Moodle platformasi orqali ta’lim olish</vt:lpstr>
      <vt:lpstr>Moodle platformasi orqali ta’lim olish</vt:lpstr>
      <vt:lpstr>Moodle platformasi orqali ta’lim olish</vt:lpstr>
      <vt:lpstr>AMALIY TOPSHIRIQLAR</vt:lpstr>
      <vt:lpstr>AMALIY TOPSHIRIQLAR</vt:lpstr>
      <vt:lpstr>AMALIY TOPSHIRIQLAR</vt:lpstr>
      <vt:lpstr>AMALIY TOPSHIRIQLAR</vt:lpstr>
      <vt:lpstr>AMALIY TOPSHIRIQLAR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243</cp:revision>
  <dcterms:created xsi:type="dcterms:W3CDTF">2020-09-18T22:01:45Z</dcterms:created>
  <dcterms:modified xsi:type="dcterms:W3CDTF">2020-12-21T13:37:09Z</dcterms:modified>
</cp:coreProperties>
</file>