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61" r:id="rId2"/>
    <p:sldId id="262" r:id="rId3"/>
    <p:sldId id="264" r:id="rId4"/>
    <p:sldId id="256" r:id="rId5"/>
    <p:sldId id="257" r:id="rId6"/>
    <p:sldId id="258" r:id="rId7"/>
    <p:sldId id="272" r:id="rId8"/>
    <p:sldId id="259" r:id="rId9"/>
    <p:sldId id="260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63" r:id="rId18"/>
  </p:sldIdLst>
  <p:sldSz cx="12192000" cy="6858000"/>
  <p:notesSz cx="6858000" cy="9144000"/>
  <p:defaultTextStyle>
    <a:defPPr>
      <a:defRPr lang="en-US"/>
    </a:defPPr>
    <a:lvl1pPr marL="0" algn="l" defTabSz="457148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457148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298" algn="l" defTabSz="457148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446" algn="l" defTabSz="457148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595" algn="l" defTabSz="457148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744" algn="l" defTabSz="457148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893" algn="l" defTabSz="457148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200041" algn="l" defTabSz="457148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191" algn="l" defTabSz="457148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B500"/>
    <a:srgbClr val="04919F"/>
    <a:srgbClr val="3D54DB"/>
    <a:srgbClr val="E2530A"/>
    <a:srgbClr val="293F45"/>
    <a:srgbClr val="F98012"/>
    <a:srgbClr val="5E84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6801-8E55-4280-A34C-9432627D3BB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4732-7D87-410F-9D5B-48E356181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82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6801-8E55-4280-A34C-9432627D3BB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4732-7D87-410F-9D5B-48E356181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125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6801-8E55-4280-A34C-9432627D3BB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4732-7D87-410F-9D5B-48E356181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880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7" y="279966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37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37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37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73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137"/>
            </a:lvl1pPr>
            <a:lvl2pPr marL="123810" indent="-123810">
              <a:buFont typeface="Arial" panose="020B0604020202020204" pitchFamily="34" charset="0"/>
              <a:buChar char="•"/>
              <a:defRPr sz="1137"/>
            </a:lvl2pPr>
            <a:lvl3pPr marL="247622" indent="-123810">
              <a:defRPr sz="1137"/>
            </a:lvl3pPr>
            <a:lvl4pPr marL="433337" indent="-185716">
              <a:defRPr sz="1137"/>
            </a:lvl4pPr>
            <a:lvl5pPr marL="619052" indent="-185716">
              <a:defRPr sz="113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73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137"/>
            </a:lvl1pPr>
            <a:lvl2pPr marL="123810" indent="-123810">
              <a:buFont typeface="Arial" panose="020B0604020202020204" pitchFamily="34" charset="0"/>
              <a:buChar char="•"/>
              <a:defRPr sz="1137"/>
            </a:lvl2pPr>
            <a:lvl3pPr marL="247622" indent="-123810">
              <a:defRPr sz="1137"/>
            </a:lvl3pPr>
            <a:lvl4pPr marL="433337" indent="-185716">
              <a:defRPr sz="1137"/>
            </a:lvl4pPr>
            <a:lvl5pPr marL="619052" indent="-185716">
              <a:defRPr sz="113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73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137"/>
            </a:lvl1pPr>
            <a:lvl2pPr marL="123810" indent="-123810">
              <a:buFont typeface="Arial" panose="020B0604020202020204" pitchFamily="34" charset="0"/>
              <a:buChar char="•"/>
              <a:defRPr sz="1137"/>
            </a:lvl2pPr>
            <a:lvl3pPr marL="247622" indent="-123810">
              <a:defRPr sz="1137"/>
            </a:lvl3pPr>
            <a:lvl4pPr marL="433337" indent="-185716">
              <a:defRPr sz="1137"/>
            </a:lvl4pPr>
            <a:lvl5pPr marL="619052" indent="-185716">
              <a:defRPr sz="113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7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62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70741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6801-8E55-4280-A34C-9432627D3BB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4732-7D87-410F-9D5B-48E356181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054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6801-8E55-4280-A34C-9432627D3BB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4732-7D87-410F-9D5B-48E356181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38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6801-8E55-4280-A34C-9432627D3BB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4732-7D87-410F-9D5B-48E356181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73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6801-8E55-4280-A34C-9432627D3BB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4732-7D87-410F-9D5B-48E356181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12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6801-8E55-4280-A34C-9432627D3BB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4732-7D87-410F-9D5B-48E356181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206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6801-8E55-4280-A34C-9432627D3BB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4732-7D87-410F-9D5B-48E356181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373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6801-8E55-4280-A34C-9432627D3BB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4732-7D87-410F-9D5B-48E356181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452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6801-8E55-4280-A34C-9432627D3BB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4732-7D87-410F-9D5B-48E356181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075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96801-8E55-4280-A34C-9432627D3BB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54732-7D87-410F-9D5B-48E356181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51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19.svg"/><Relationship Id="rId2" Type="http://schemas.openxmlformats.org/officeDocument/2006/relationships/image" Target="../media/image10.png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3.svg"/><Relationship Id="rId1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7.svg"/><Relationship Id="rId14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10.png"/><Relationship Id="rId18" Type="http://schemas.openxmlformats.org/officeDocument/2006/relationships/image" Target="../media/image15.svg"/><Relationship Id="rId3" Type="http://schemas.openxmlformats.org/officeDocument/2006/relationships/image" Target="../media/image25.svg"/><Relationship Id="rId12" Type="http://schemas.openxmlformats.org/officeDocument/2006/relationships/image" Target="../media/image33.svg"/><Relationship Id="rId17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5" Type="http://schemas.openxmlformats.org/officeDocument/2006/relationships/image" Target="../media/image11.png"/><Relationship Id="rId10" Type="http://schemas.openxmlformats.org/officeDocument/2006/relationships/image" Target="../media/image31.svg"/><Relationship Id="rId19" Type="http://schemas.openxmlformats.org/officeDocument/2006/relationships/image" Target="../media/image23.png"/><Relationship Id="rId4" Type="http://schemas.openxmlformats.org/officeDocument/2006/relationships/hyperlink" Target="http://www.moodle.org/" TargetMode="External"/><Relationship Id="rId9" Type="http://schemas.openxmlformats.org/officeDocument/2006/relationships/image" Target="../media/image21.png"/><Relationship Id="rId1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5.svg"/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4.gif"/><Relationship Id="rId15" Type="http://schemas.openxmlformats.org/officeDocument/2006/relationships/image" Target="../media/image12.png"/><Relationship Id="rId4" Type="http://schemas.openxmlformats.org/officeDocument/2006/relationships/image" Target="../media/image2.svg"/><Relationship Id="rId1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27.png"/><Relationship Id="rId18" Type="http://schemas.openxmlformats.org/officeDocument/2006/relationships/image" Target="../media/image43.svg"/><Relationship Id="rId3" Type="http://schemas.openxmlformats.org/officeDocument/2006/relationships/image" Target="../media/image25.svg"/><Relationship Id="rId21" Type="http://schemas.openxmlformats.org/officeDocument/2006/relationships/image" Target="../media/image11.png"/><Relationship Id="rId7" Type="http://schemas.openxmlformats.org/officeDocument/2006/relationships/image" Target="../media/image21.png"/><Relationship Id="rId12" Type="http://schemas.openxmlformats.org/officeDocument/2006/relationships/image" Target="../media/image37.svg"/><Relationship Id="rId17" Type="http://schemas.openxmlformats.org/officeDocument/2006/relationships/image" Target="../media/image29.png"/><Relationship Id="rId2" Type="http://schemas.openxmlformats.org/officeDocument/2006/relationships/image" Target="../media/image18.png"/><Relationship Id="rId16" Type="http://schemas.openxmlformats.org/officeDocument/2006/relationships/image" Target="../media/image41.svg"/><Relationship Id="rId20" Type="http://schemas.openxmlformats.org/officeDocument/2006/relationships/image" Target="../media/image1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11" Type="http://schemas.openxmlformats.org/officeDocument/2006/relationships/image" Target="../media/image26.png"/><Relationship Id="rId24" Type="http://schemas.openxmlformats.org/officeDocument/2006/relationships/image" Target="../media/image15.svg"/><Relationship Id="rId5" Type="http://schemas.openxmlformats.org/officeDocument/2006/relationships/image" Target="../media/image20.png"/><Relationship Id="rId15" Type="http://schemas.openxmlformats.org/officeDocument/2006/relationships/image" Target="../media/image28.png"/><Relationship Id="rId23" Type="http://schemas.openxmlformats.org/officeDocument/2006/relationships/image" Target="../media/image12.png"/><Relationship Id="rId10" Type="http://schemas.openxmlformats.org/officeDocument/2006/relationships/image" Target="../media/image33.svg"/><Relationship Id="rId19" Type="http://schemas.openxmlformats.org/officeDocument/2006/relationships/image" Target="../media/image10.png"/><Relationship Id="rId4" Type="http://schemas.openxmlformats.org/officeDocument/2006/relationships/image" Target="../media/image25.png"/><Relationship Id="rId9" Type="http://schemas.openxmlformats.org/officeDocument/2006/relationships/image" Target="../media/image22.png"/><Relationship Id="rId14" Type="http://schemas.openxmlformats.org/officeDocument/2006/relationships/image" Target="../media/image39.svg"/><Relationship Id="rId22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3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48.svg"/><Relationship Id="rId10" Type="http://schemas.openxmlformats.org/officeDocument/2006/relationships/image" Target="../media/image46.svg"/><Relationship Id="rId4" Type="http://schemas.openxmlformats.org/officeDocument/2006/relationships/image" Target="../media/image11.svg"/><Relationship Id="rId9" Type="http://schemas.openxmlformats.org/officeDocument/2006/relationships/image" Target="../media/image31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-7562"/>
            <a:ext cx="12192000" cy="175342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947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39061" y="455310"/>
            <a:ext cx="7354421" cy="1010209"/>
          </a:xfrm>
          <a:prstGeom prst="rect">
            <a:avLst/>
          </a:prstGeom>
        </p:spPr>
        <p:txBody>
          <a:bodyPr vert="horz" wrap="square" lIns="0" tIns="25079" rIns="0" bIns="0" rtlCol="0" anchor="ctr">
            <a:spAutoFit/>
          </a:bodyPr>
          <a:lstStyle/>
          <a:p>
            <a:pPr marL="21808" algn="ctr">
              <a:lnSpc>
                <a:spcPct val="100000"/>
              </a:lnSpc>
              <a:spcBef>
                <a:spcPts val="196"/>
              </a:spcBef>
            </a:pPr>
            <a:r>
              <a:rPr lang="en-US" sz="3200" b="1" spc="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INFORMATIKA VA AXBOROT TEXNOLOGIYALARI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641445" y="3029784"/>
            <a:ext cx="7406081" cy="1870883"/>
          </a:xfrm>
          <a:prstGeom prst="rect">
            <a:avLst/>
          </a:prstGeom>
        </p:spPr>
        <p:txBody>
          <a:bodyPr vert="horz" wrap="square" lIns="0" tIns="23989" rIns="0" bIns="0" rtlCol="0">
            <a:spAutoFit/>
          </a:bodyPr>
          <a:lstStyle/>
          <a:p>
            <a:pPr marL="31622" algn="ctr">
              <a:spcBef>
                <a:spcPts val="189"/>
              </a:spcBef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  LMS ASOSIDA MASOFAVIY TA’LIM OLISH. 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MOODLE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PLATFORMASI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94311" y="2294557"/>
            <a:ext cx="591017" cy="176300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94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859636" y="358126"/>
            <a:ext cx="1368658" cy="10854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94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843106" y="358126"/>
            <a:ext cx="1385188" cy="103700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94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017360" y="563639"/>
            <a:ext cx="1128525" cy="519970"/>
          </a:xfrm>
          <a:prstGeom prst="rect">
            <a:avLst/>
          </a:prstGeom>
        </p:spPr>
        <p:txBody>
          <a:bodyPr vert="horz" wrap="square" lIns="0" tIns="27261" rIns="0" bIns="0" rtlCol="0">
            <a:spAutoFit/>
          </a:bodyPr>
          <a:lstStyle/>
          <a:p>
            <a:pPr>
              <a:spcBef>
                <a:spcPts val="215"/>
              </a:spcBef>
            </a:pPr>
            <a:r>
              <a:rPr lang="en-US" sz="3200" b="1" spc="17" dirty="0" smtClean="0">
                <a:solidFill>
                  <a:srgbClr val="FEFEFE"/>
                </a:solidFill>
                <a:latin typeface="Arial"/>
                <a:cs typeface="Arial"/>
              </a:rPr>
              <a:t>8-</a:t>
            </a:r>
            <a:r>
              <a:rPr lang="en-US" sz="3200" b="1" spc="-9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382AB4AE-4981-4494-BB32-7A573B110208}"/>
              </a:ext>
            </a:extLst>
          </p:cNvPr>
          <p:cNvSpPr/>
          <p:nvPr/>
        </p:nvSpPr>
        <p:spPr>
          <a:xfrm>
            <a:off x="694311" y="522611"/>
            <a:ext cx="1428220" cy="1037356"/>
          </a:xfrm>
          <a:custGeom>
            <a:avLst/>
            <a:gdLst/>
            <a:ahLst/>
            <a:cxnLst/>
            <a:rect l="l" t="t" r="r" b="b"/>
            <a:pathLst>
              <a:path w="492759" h="379095">
                <a:moveTo>
                  <a:pt x="447094" y="0"/>
                </a:moveTo>
                <a:lnTo>
                  <a:pt x="45651" y="0"/>
                </a:lnTo>
                <a:lnTo>
                  <a:pt x="39383" y="6267"/>
                </a:lnTo>
                <a:lnTo>
                  <a:pt x="39383" y="264483"/>
                </a:lnTo>
                <a:lnTo>
                  <a:pt x="633" y="340944"/>
                </a:lnTo>
                <a:lnTo>
                  <a:pt x="309" y="341805"/>
                </a:lnTo>
                <a:lnTo>
                  <a:pt x="101" y="342658"/>
                </a:lnTo>
                <a:lnTo>
                  <a:pt x="0" y="371350"/>
                </a:lnTo>
                <a:lnTo>
                  <a:pt x="7444" y="378795"/>
                </a:lnTo>
                <a:lnTo>
                  <a:pt x="485302" y="378795"/>
                </a:lnTo>
                <a:lnTo>
                  <a:pt x="492747" y="371350"/>
                </a:lnTo>
                <a:lnTo>
                  <a:pt x="492747" y="364359"/>
                </a:lnTo>
                <a:lnTo>
                  <a:pt x="15405" y="364359"/>
                </a:lnTo>
                <a:lnTo>
                  <a:pt x="14436" y="363390"/>
                </a:lnTo>
                <a:lnTo>
                  <a:pt x="14436" y="351108"/>
                </a:lnTo>
                <a:lnTo>
                  <a:pt x="492747" y="351108"/>
                </a:lnTo>
                <a:lnTo>
                  <a:pt x="492644" y="342658"/>
                </a:lnTo>
                <a:lnTo>
                  <a:pt x="492437" y="341805"/>
                </a:lnTo>
                <a:lnTo>
                  <a:pt x="492113" y="340944"/>
                </a:lnTo>
                <a:lnTo>
                  <a:pt x="489948" y="336671"/>
                </a:lnTo>
                <a:lnTo>
                  <a:pt x="18968" y="336671"/>
                </a:lnTo>
                <a:lnTo>
                  <a:pt x="51033" y="273427"/>
                </a:lnTo>
                <a:lnTo>
                  <a:pt x="457895" y="273427"/>
                </a:lnTo>
                <a:lnTo>
                  <a:pt x="453363" y="264483"/>
                </a:lnTo>
                <a:lnTo>
                  <a:pt x="453363" y="258991"/>
                </a:lnTo>
                <a:lnTo>
                  <a:pt x="53820" y="258991"/>
                </a:lnTo>
                <a:lnTo>
                  <a:pt x="53820" y="14436"/>
                </a:lnTo>
                <a:lnTo>
                  <a:pt x="453363" y="14436"/>
                </a:lnTo>
                <a:lnTo>
                  <a:pt x="453363" y="6267"/>
                </a:lnTo>
                <a:lnTo>
                  <a:pt x="447094" y="0"/>
                </a:lnTo>
                <a:close/>
              </a:path>
              <a:path w="492759" h="379095">
                <a:moveTo>
                  <a:pt x="492747" y="351108"/>
                </a:moveTo>
                <a:lnTo>
                  <a:pt x="478311" y="351108"/>
                </a:lnTo>
                <a:lnTo>
                  <a:pt x="478311" y="363390"/>
                </a:lnTo>
                <a:lnTo>
                  <a:pt x="477342" y="364359"/>
                </a:lnTo>
                <a:lnTo>
                  <a:pt x="492747" y="364359"/>
                </a:lnTo>
                <a:lnTo>
                  <a:pt x="492747" y="351108"/>
                </a:lnTo>
                <a:close/>
              </a:path>
              <a:path w="492759" h="379095">
                <a:moveTo>
                  <a:pt x="300225" y="297831"/>
                </a:moveTo>
                <a:lnTo>
                  <a:pt x="192520" y="297831"/>
                </a:lnTo>
                <a:lnTo>
                  <a:pt x="187131" y="301934"/>
                </a:lnTo>
                <a:lnTo>
                  <a:pt x="177552" y="336671"/>
                </a:lnTo>
                <a:lnTo>
                  <a:pt x="192528" y="336671"/>
                </a:lnTo>
                <a:lnTo>
                  <a:pt x="199260" y="312267"/>
                </a:lnTo>
                <a:lnTo>
                  <a:pt x="308461" y="312267"/>
                </a:lnTo>
                <a:lnTo>
                  <a:pt x="305611" y="301934"/>
                </a:lnTo>
                <a:lnTo>
                  <a:pt x="300225" y="297831"/>
                </a:lnTo>
                <a:close/>
              </a:path>
              <a:path w="492759" h="379095">
                <a:moveTo>
                  <a:pt x="308461" y="312267"/>
                </a:moveTo>
                <a:lnTo>
                  <a:pt x="293486" y="312267"/>
                </a:lnTo>
                <a:lnTo>
                  <a:pt x="300219" y="336671"/>
                </a:lnTo>
                <a:lnTo>
                  <a:pt x="315191" y="336671"/>
                </a:lnTo>
                <a:lnTo>
                  <a:pt x="308461" y="312267"/>
                </a:lnTo>
                <a:close/>
              </a:path>
              <a:path w="492759" h="379095">
                <a:moveTo>
                  <a:pt x="457895" y="273427"/>
                </a:moveTo>
                <a:lnTo>
                  <a:pt x="441709" y="273427"/>
                </a:lnTo>
                <a:lnTo>
                  <a:pt x="473774" y="336671"/>
                </a:lnTo>
                <a:lnTo>
                  <a:pt x="489948" y="336671"/>
                </a:lnTo>
                <a:lnTo>
                  <a:pt x="457895" y="273427"/>
                </a:lnTo>
                <a:close/>
              </a:path>
              <a:path w="492759" h="379095">
                <a:moveTo>
                  <a:pt x="453363" y="14436"/>
                </a:moveTo>
                <a:lnTo>
                  <a:pt x="438927" y="14436"/>
                </a:lnTo>
                <a:lnTo>
                  <a:pt x="438927" y="258991"/>
                </a:lnTo>
                <a:lnTo>
                  <a:pt x="453363" y="258991"/>
                </a:lnTo>
                <a:lnTo>
                  <a:pt x="453363" y="1443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3096" dirty="0"/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id="{095BD782-9915-451D-8BDE-31B9F6A26271}"/>
              </a:ext>
            </a:extLst>
          </p:cNvPr>
          <p:cNvSpPr/>
          <p:nvPr/>
        </p:nvSpPr>
        <p:spPr>
          <a:xfrm>
            <a:off x="1031319" y="876628"/>
            <a:ext cx="725058" cy="264809"/>
          </a:xfrm>
          <a:custGeom>
            <a:avLst/>
            <a:gdLst/>
            <a:ahLst/>
            <a:cxnLst/>
            <a:rect l="l" t="t" r="r" b="b"/>
            <a:pathLst>
              <a:path w="354330" h="95250">
                <a:moveTo>
                  <a:pt x="11206" y="0"/>
                </a:moveTo>
                <a:lnTo>
                  <a:pt x="3233" y="0"/>
                </a:lnTo>
                <a:lnTo>
                  <a:pt x="0" y="3228"/>
                </a:lnTo>
                <a:lnTo>
                  <a:pt x="3" y="89772"/>
                </a:lnTo>
                <a:lnTo>
                  <a:pt x="5076" y="94848"/>
                </a:lnTo>
                <a:lnTo>
                  <a:pt x="349236" y="94848"/>
                </a:lnTo>
                <a:lnTo>
                  <a:pt x="354312" y="89772"/>
                </a:lnTo>
                <a:lnTo>
                  <a:pt x="354312" y="80412"/>
                </a:lnTo>
                <a:lnTo>
                  <a:pt x="14436" y="80412"/>
                </a:lnTo>
                <a:lnTo>
                  <a:pt x="14436" y="3228"/>
                </a:lnTo>
                <a:lnTo>
                  <a:pt x="11206" y="0"/>
                </a:lnTo>
                <a:close/>
              </a:path>
              <a:path w="354330" h="95250">
                <a:moveTo>
                  <a:pt x="351078" y="0"/>
                </a:moveTo>
                <a:lnTo>
                  <a:pt x="343105" y="0"/>
                </a:lnTo>
                <a:lnTo>
                  <a:pt x="339876" y="3228"/>
                </a:lnTo>
                <a:lnTo>
                  <a:pt x="339876" y="80412"/>
                </a:lnTo>
                <a:lnTo>
                  <a:pt x="354312" y="80412"/>
                </a:lnTo>
                <a:lnTo>
                  <a:pt x="354312" y="3228"/>
                </a:lnTo>
                <a:lnTo>
                  <a:pt x="35107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3096"/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312CDD75-671C-4D07-9747-AFD5EA1B46A6}"/>
              </a:ext>
            </a:extLst>
          </p:cNvPr>
          <p:cNvSpPr/>
          <p:nvPr/>
        </p:nvSpPr>
        <p:spPr>
          <a:xfrm>
            <a:off x="1031319" y="645459"/>
            <a:ext cx="725058" cy="231169"/>
          </a:xfrm>
          <a:custGeom>
            <a:avLst/>
            <a:gdLst/>
            <a:ahLst/>
            <a:cxnLst/>
            <a:rect l="l" t="t" r="r" b="b"/>
            <a:pathLst>
              <a:path w="354330" h="95250">
                <a:moveTo>
                  <a:pt x="349236" y="0"/>
                </a:moveTo>
                <a:lnTo>
                  <a:pt x="5079" y="0"/>
                </a:lnTo>
                <a:lnTo>
                  <a:pt x="0" y="5076"/>
                </a:lnTo>
                <a:lnTo>
                  <a:pt x="0" y="91616"/>
                </a:lnTo>
                <a:lnTo>
                  <a:pt x="3233" y="94849"/>
                </a:lnTo>
                <a:lnTo>
                  <a:pt x="11206" y="94849"/>
                </a:lnTo>
                <a:lnTo>
                  <a:pt x="14436" y="91616"/>
                </a:lnTo>
                <a:lnTo>
                  <a:pt x="14436" y="14436"/>
                </a:lnTo>
                <a:lnTo>
                  <a:pt x="354312" y="14436"/>
                </a:lnTo>
                <a:lnTo>
                  <a:pt x="354312" y="5076"/>
                </a:lnTo>
                <a:lnTo>
                  <a:pt x="349236" y="0"/>
                </a:lnTo>
                <a:close/>
              </a:path>
              <a:path w="354330" h="95250">
                <a:moveTo>
                  <a:pt x="354312" y="14436"/>
                </a:moveTo>
                <a:lnTo>
                  <a:pt x="339876" y="14436"/>
                </a:lnTo>
                <a:lnTo>
                  <a:pt x="339876" y="91616"/>
                </a:lnTo>
                <a:lnTo>
                  <a:pt x="343105" y="94849"/>
                </a:lnTo>
                <a:lnTo>
                  <a:pt x="351078" y="94849"/>
                </a:lnTo>
                <a:lnTo>
                  <a:pt x="354312" y="91616"/>
                </a:lnTo>
                <a:lnTo>
                  <a:pt x="354312" y="1443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3096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645" y="2477466"/>
            <a:ext cx="2025568" cy="2635828"/>
          </a:xfrm>
          <a:prstGeom prst="rect">
            <a:avLst/>
          </a:prstGeom>
        </p:spPr>
      </p:pic>
      <p:sp>
        <p:nvSpPr>
          <p:cNvPr id="17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94310" y="4606258"/>
            <a:ext cx="591017" cy="176300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ln>
            <a:solidFill>
              <a:srgbClr val="A5A5A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sz="1947"/>
          </a:p>
        </p:txBody>
      </p:sp>
    </p:spTree>
    <p:extLst>
      <p:ext uri="{BB962C8B-B14F-4D97-AF65-F5344CB8AC3E}">
        <p14:creationId xmlns:p14="http://schemas.microsoft.com/office/powerpoint/2010/main" val="26686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5897"/>
            <a:ext cx="12192000" cy="976150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Moodle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platformasi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ko‘rinishi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610697" y="301662"/>
            <a:ext cx="658708" cy="58462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1086860" y="301662"/>
            <a:ext cx="712840" cy="584620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269405" y="525563"/>
            <a:ext cx="247650" cy="24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ru-RU" sz="146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129" t="12827" r="2160" b="7696"/>
          <a:stretch/>
        </p:blipFill>
        <p:spPr>
          <a:xfrm>
            <a:off x="1253934" y="1395833"/>
            <a:ext cx="9684132" cy="500496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062942" y="1395833"/>
            <a:ext cx="586853" cy="31766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0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5897"/>
            <a:ext cx="12192000" cy="976150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Moodle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platformasi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ko‘rinishi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269405" y="525563"/>
            <a:ext cx="247650" cy="24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ru-RU" sz="146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129" t="13013" r="4887" b="12920"/>
          <a:stretch/>
        </p:blipFill>
        <p:spPr>
          <a:xfrm>
            <a:off x="1720088" y="1492839"/>
            <a:ext cx="8747767" cy="432863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12745" y="2729553"/>
            <a:ext cx="1815152" cy="131018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610697" y="301662"/>
            <a:ext cx="658708" cy="58462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1086860" y="301662"/>
            <a:ext cx="712840" cy="584620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29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5897"/>
            <a:ext cx="12192000" cy="976150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Moodle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platformasi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ko‘rinishi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269405" y="525563"/>
            <a:ext cx="247650" cy="24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ru-RU" sz="146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1897" t="18982" r="3104" b="24115"/>
          <a:stretch/>
        </p:blipFill>
        <p:spPr>
          <a:xfrm>
            <a:off x="1712043" y="1419366"/>
            <a:ext cx="8763857" cy="44628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099647" y="4708480"/>
            <a:ext cx="1235321" cy="60050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610697" y="301662"/>
            <a:ext cx="658708" cy="58462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1086860" y="301662"/>
            <a:ext cx="712840" cy="584620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50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5897"/>
            <a:ext cx="12192000" cy="976150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Moodle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platformasi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ko‘rinishi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269405" y="525563"/>
            <a:ext cx="247650" cy="24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ru-RU" sz="146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8750" t="19590" r="12860" b="17537"/>
          <a:stretch/>
        </p:blipFill>
        <p:spPr>
          <a:xfrm>
            <a:off x="1644800" y="1528552"/>
            <a:ext cx="8898340" cy="45992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55056" y="3603010"/>
            <a:ext cx="2176805" cy="42308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610697" y="301662"/>
            <a:ext cx="658708" cy="58462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1086860" y="301662"/>
            <a:ext cx="712840" cy="584620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05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5897"/>
            <a:ext cx="12192000" cy="976150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Moodle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platformasi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ko‘rinishi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269405" y="525563"/>
            <a:ext cx="247650" cy="24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ru-RU" sz="146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9590" t="19543" r="4887" b="6203"/>
          <a:stretch/>
        </p:blipFill>
        <p:spPr>
          <a:xfrm>
            <a:off x="1612052" y="1479581"/>
            <a:ext cx="8961550" cy="495374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1280" y="3589362"/>
            <a:ext cx="2477056" cy="105087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791280" y="5270311"/>
            <a:ext cx="2477056" cy="116301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47460" y="4755220"/>
            <a:ext cx="620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Yoki</a:t>
            </a:r>
            <a:endParaRPr lang="en-US" sz="2000" b="1" dirty="0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610697" y="301662"/>
            <a:ext cx="658708" cy="58462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1086860" y="301662"/>
            <a:ext cx="712840" cy="584620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1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5897"/>
            <a:ext cx="12192000" cy="976150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Moodle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platformasi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ko‘rinishi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269405" y="525563"/>
            <a:ext cx="247650" cy="24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ru-RU" sz="146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074" t="21035" r="29431" b="8442"/>
          <a:stretch/>
        </p:blipFill>
        <p:spPr>
          <a:xfrm>
            <a:off x="1530166" y="1273004"/>
            <a:ext cx="8911990" cy="515885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93232" y="1196642"/>
            <a:ext cx="2232667" cy="415880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3988581" y="1501256"/>
            <a:ext cx="6590512" cy="233376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3988581" y="4097981"/>
            <a:ext cx="6590512" cy="241024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4241044" y="4544706"/>
            <a:ext cx="2442949" cy="40943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610697" y="301662"/>
            <a:ext cx="658708" cy="58462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1086860" y="301662"/>
            <a:ext cx="712840" cy="584620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5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5897"/>
            <a:ext cx="12192000" cy="976150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Moodle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platformasi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ko‘rinishi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269405" y="525563"/>
            <a:ext cx="247650" cy="24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ru-RU" sz="146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9381" t="18237" r="4467" b="16465"/>
          <a:stretch/>
        </p:blipFill>
        <p:spPr>
          <a:xfrm>
            <a:off x="1441491" y="1501713"/>
            <a:ext cx="9309018" cy="44878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36829" y="3630304"/>
            <a:ext cx="832513" cy="49132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610697" y="301662"/>
            <a:ext cx="658708" cy="58462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1086860" y="301662"/>
            <a:ext cx="712840" cy="584620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58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15253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бъект 2"/>
          <p:cNvSpPr>
            <a:spLocks noGrp="1"/>
          </p:cNvSpPr>
          <p:nvPr>
            <p:ph idx="1"/>
          </p:nvPr>
        </p:nvSpPr>
        <p:spPr>
          <a:xfrm>
            <a:off x="445782" y="1925822"/>
            <a:ext cx="6854174" cy="2299281"/>
          </a:xfrm>
          <a:ln>
            <a:solidFill>
              <a:srgbClr val="2365C7"/>
            </a:solidFill>
          </a:ln>
        </p:spPr>
        <p:txBody>
          <a:bodyPr>
            <a:noAutofit/>
          </a:bodyPr>
          <a:lstStyle/>
          <a:p>
            <a:pPr marL="417919" indent="-417919">
              <a:lnSpc>
                <a:spcPct val="120000"/>
              </a:lnSpc>
              <a:buAutoNum type="arabicPeriod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(71-bet).</a:t>
            </a:r>
          </a:p>
          <a:p>
            <a:pPr marL="417919" indent="-417919">
              <a:lnSpc>
                <a:spcPct val="120000"/>
              </a:lnSpc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Internet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Moodle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platformasi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tanishib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chiqing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8" name="Picture 4" descr="homework boy desk - /education/kids/homework/homework_boy_desk.png.htm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919" y="1445877"/>
            <a:ext cx="2720927" cy="310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0D900F4-A56B-4D09-A723-16CE0F809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78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00979" y="978807"/>
            <a:ext cx="5491021" cy="4158431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stA="57000" endPos="65000" dist="508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438696" y="362240"/>
            <a:ext cx="96729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TOPSHIRIQLAR:</a:t>
            </a:r>
            <a:endParaRPr lang="ru-RU" sz="3200" dirty="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550875" y="301662"/>
            <a:ext cx="658708" cy="58462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1086860" y="301662"/>
            <a:ext cx="712840" cy="584620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92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0D900F4-A56B-4D09-A723-16CE0F809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78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275155" y="1048075"/>
            <a:ext cx="5386154" cy="4158431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stA="57000" endPos="65000" dist="508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2047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TAYANCH TUSHUNCHALAR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672" y="1487407"/>
            <a:ext cx="7873744" cy="1688220"/>
          </a:xfrm>
          <a:ln>
            <a:solidFill>
              <a:srgbClr val="00B0F0"/>
            </a:solidFill>
          </a:ln>
        </p:spPr>
        <p:txBody>
          <a:bodyPr numCol="1"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DEMO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versiya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platformaning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belgilangan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ishlashi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nusxasi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734522" y="268399"/>
            <a:ext cx="658708" cy="58462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948469" y="247661"/>
            <a:ext cx="712840" cy="584620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269405" y="525563"/>
            <a:ext cx="247650" cy="24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ru-RU" sz="146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529672" y="3404655"/>
            <a:ext cx="7873744" cy="2207211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Ochiq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kodli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dasturiy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ta’minot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dasturning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ochiqligi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sababli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tegishli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o‘zgartirishlar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kiritish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imkoniyati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dasturiy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ta’minot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6" name="Picture 2" descr="Latest News - Demo Icon - Free Transparent PNG Download - PNGke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107" y="1487407"/>
            <a:ext cx="1509649" cy="1529900"/>
          </a:xfrm>
          <a:prstGeom prst="rect">
            <a:avLst/>
          </a:prstGeom>
          <a:solidFill>
            <a:schemeClr val="bg1"/>
          </a:solidFill>
          <a:ln w="0" cap="sq" cmpd="thickThin">
            <a:gradFill>
              <a:gsLst>
                <a:gs pos="0">
                  <a:schemeClr val="accent1">
                    <a:lumMod val="14000"/>
                    <a:lumOff val="86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</a:ln>
          <a:effectLst>
            <a:glow rad="127000">
              <a:schemeClr val="accent1">
                <a:alpha val="92000"/>
              </a:schemeClr>
            </a:glow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</p:pic>
      <p:pic>
        <p:nvPicPr>
          <p:cNvPr id="14" name="Picture 4" descr="Open, opensource, source icon - Free download on Iconfind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576" y="3697926"/>
            <a:ext cx="1554707" cy="1593668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glow rad="127000">
              <a:schemeClr val="accent1">
                <a:alpha val="92000"/>
              </a:schemeClr>
            </a:glow>
            <a:outerShdw blurRad="228600" dist="139700" dir="6240000" sx="103000" sy="103000" algn="ctr" rotWithShape="0">
              <a:srgbClr val="000000">
                <a:alpha val="87000"/>
              </a:srgbClr>
            </a:outerShdw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352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0D900F4-A56B-4D09-A723-16CE0F809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78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275155" y="1048075"/>
            <a:ext cx="4684531" cy="4158431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stA="57000" endPos="65000" dist="508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2047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TAYANCH TUSHUNCHALAR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017" y="1732751"/>
            <a:ext cx="7891284" cy="3625354"/>
          </a:xfrm>
          <a:ln>
            <a:solidFill>
              <a:srgbClr val="00B0F0"/>
            </a:solidFill>
          </a:ln>
        </p:spPr>
        <p:txBody>
          <a:bodyPr numCol="1">
            <a:normAutofit lnSpcReduction="1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Open Source (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Ochiq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kodli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dasturiy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ta’minot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atamasi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1998-yilda Erik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Reymond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Bryus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Perens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kiritilgan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Ochiq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kodli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dasturiy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ta’minot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dasturning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ochiq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erkin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zaruriy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holatlarda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tegishli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o‘zgartirishlar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kiritish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imkoniyati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dasturiy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ta’minot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269405" y="525563"/>
            <a:ext cx="247650" cy="24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ru-RU" sz="146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4" descr="Open, opensource, source icon - Free download on Iconfind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718" y="2242904"/>
            <a:ext cx="2073968" cy="2125942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glow rad="127000">
              <a:schemeClr val="accent1">
                <a:alpha val="92000"/>
              </a:schemeClr>
            </a:glow>
            <a:outerShdw blurRad="228600" dist="139700" dir="6240000" sx="103000" sy="103000" algn="ctr" rotWithShape="0">
              <a:srgbClr val="000000">
                <a:alpha val="87000"/>
              </a:srgbClr>
            </a:outerShdw>
            <a:reflection endPos="0" dist="50800" dir="5400000" sy="-100000" algn="bl" rotWithShape="0"/>
          </a:effectLst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734522" y="268399"/>
            <a:ext cx="658708" cy="58462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948469" y="247661"/>
            <a:ext cx="712840" cy="584620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34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D900F4-A56B-4D09-A723-16CE0F809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131629" y="0"/>
            <a:ext cx="7060371" cy="62674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538481-70A4-470A-9A02-885E006453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505452" y="967670"/>
            <a:ext cx="6686548" cy="580666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3536ADB-6C08-4200-A43B-38A3A6B107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134102" y="-36102"/>
            <a:ext cx="6057898" cy="66489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D0807C1-A69E-44CE-B829-8FBBF3D678B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r="28726"/>
          <a:stretch/>
        </p:blipFill>
        <p:spPr>
          <a:xfrm>
            <a:off x="6134102" y="1680977"/>
            <a:ext cx="5920961" cy="255389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81196-4228-4595-906F-637D45CFB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6136"/>
            <a:ext cx="6562724" cy="3483346"/>
          </a:xfrm>
        </p:spPr>
        <p:txBody>
          <a:bodyPr>
            <a:no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Hozirda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raqamli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texnologiyalarning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rivojlanishi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yoshlarga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internet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qiziqishlari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doirasida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ta’lim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imkonini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bermoqda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 descr="Archivo:Moodle-logo.svg - Wikipedia, la enciclopedia libre">
            <a:extLst>
              <a:ext uri="{FF2B5EF4-FFF2-40B4-BE49-F238E27FC236}">
                <a16:creationId xmlns:a16="http://schemas.microsoft.com/office/drawing/2014/main" id="{A83D6038-ABB7-412D-A0C4-3DA97C033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252" y="5459206"/>
            <a:ext cx="3160052" cy="80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73156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0A877E4-271B-4885-9B72-2946CC2FE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800000">
            <a:off x="1134323" y="-1"/>
            <a:ext cx="2931103" cy="254540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FB86CCE-8E38-48A9-9C8F-C853BB0667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126575" y="-29815"/>
            <a:ext cx="2910374" cy="319434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0B3197-0D46-4FF4-B319-BD9E795B6E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34323" y="3958910"/>
            <a:ext cx="3265866" cy="289909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23E4AED-B0E7-4A3A-9B73-AFEE9CA346EF}"/>
              </a:ext>
            </a:extLst>
          </p:cNvPr>
          <p:cNvSpPr/>
          <p:nvPr/>
        </p:nvSpPr>
        <p:spPr>
          <a:xfrm>
            <a:off x="436941" y="2068671"/>
            <a:ext cx="5203936" cy="27084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8EBD28-D4CA-4F81-B9F6-A6653B32F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319" y="103711"/>
            <a:ext cx="6934024" cy="19807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‘quv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materiallarini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usullarda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uzatish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(15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turdagi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interfaol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vosita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bilimlarni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tekshirish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o‘zlashtirish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monitoringini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yuritish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mo‘ljallangan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platforma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3B179EB-3954-4576-9E1B-27A766FD2F22}"/>
              </a:ext>
            </a:extLst>
          </p:cNvPr>
          <p:cNvSpPr/>
          <p:nvPr/>
        </p:nvSpPr>
        <p:spPr>
          <a:xfrm>
            <a:off x="4002408" y="5158237"/>
            <a:ext cx="6365577" cy="793857"/>
          </a:xfrm>
          <a:prstGeom prst="rect">
            <a:avLst/>
          </a:prstGeom>
          <a:solidFill>
            <a:srgbClr val="5E84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D605077-6BE9-43D9-A682-0472F59ACA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267331" y="3368360"/>
            <a:ext cx="2769618" cy="2769618"/>
          </a:xfrm>
          <a:prstGeom prst="rect">
            <a:avLst/>
          </a:prstGeom>
        </p:spPr>
      </p:pic>
      <p:pic>
        <p:nvPicPr>
          <p:cNvPr id="4" name="Picture 4" descr="Archivo:Moodle-logo.svg - Wikipedia, la enciclopedia libre">
            <a:extLst>
              <a:ext uri="{FF2B5EF4-FFF2-40B4-BE49-F238E27FC236}">
                <a16:creationId xmlns:a16="http://schemas.microsoft.com/office/drawing/2014/main" id="{E263140D-759B-4DF5-97A5-C427236D6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26" y="262502"/>
            <a:ext cx="4268661" cy="109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1D2DF58-840B-488C-937E-0FC371CECE1C}"/>
              </a:ext>
            </a:extLst>
          </p:cNvPr>
          <p:cNvSpPr/>
          <p:nvPr/>
        </p:nvSpPr>
        <p:spPr>
          <a:xfrm>
            <a:off x="436941" y="2068671"/>
            <a:ext cx="50035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tizim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o‘zining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ochiq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kodliligi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dasturchiga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istalgan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ta’lim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loyihasini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ehtiyojlariga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moslash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xizmat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turlarini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qo‘shish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imkonini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1DFF193-B015-4536-AD33-427468E228FC}"/>
              </a:ext>
            </a:extLst>
          </p:cNvPr>
          <p:cNvSpPr/>
          <p:nvPr/>
        </p:nvSpPr>
        <p:spPr>
          <a:xfrm>
            <a:off x="4065426" y="5315311"/>
            <a:ext cx="67965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LMS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platformalarida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ro‘yxatdan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o‘tish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doimiy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ketma-ketlikda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oshiriladi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AE169C-9F4F-472B-801B-003627A355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5881238" y="2115176"/>
            <a:ext cx="2607919" cy="29129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EEE3F1-4666-48DC-9594-F1103E6426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7996148" y="2051875"/>
            <a:ext cx="2800440" cy="305031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4916D97-2AFA-4F53-898B-8523497BDBE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668154" y="5116798"/>
            <a:ext cx="3324807" cy="167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7452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B7D357E-C989-4B4C-B861-7A35FF039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634967" y="929376"/>
            <a:ext cx="5327689" cy="5950928"/>
          </a:xfrm>
          <a:prstGeom prst="rect">
            <a:avLst/>
          </a:prstGeom>
        </p:spPr>
      </p:pic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6CC767E1-7576-4DC5-BCAB-AA822E9C3954}"/>
              </a:ext>
            </a:extLst>
          </p:cNvPr>
          <p:cNvSpPr/>
          <p:nvPr/>
        </p:nvSpPr>
        <p:spPr>
          <a:xfrm>
            <a:off x="6553200" y="800101"/>
            <a:ext cx="5409454" cy="6080203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7F021-F4B6-4F2C-9B49-CF7FB3092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520" y="131565"/>
            <a:ext cx="10020958" cy="728274"/>
          </a:xfrm>
        </p:spPr>
        <p:txBody>
          <a:bodyPr>
            <a:no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Moodle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platformasida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ta’lim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4CE3F05A-9A34-4C3F-9689-E4EB25F6E26B}"/>
              </a:ext>
            </a:extLst>
          </p:cNvPr>
          <p:cNvSpPr/>
          <p:nvPr/>
        </p:nvSpPr>
        <p:spPr>
          <a:xfrm>
            <a:off x="5967539" y="1036984"/>
            <a:ext cx="2887214" cy="572419"/>
          </a:xfrm>
          <a:prstGeom prst="roundRect">
            <a:avLst/>
          </a:prstGeom>
          <a:solidFill>
            <a:srgbClr val="F98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2EBB5D6-11BD-47F8-86E8-28639F2F6056}"/>
              </a:ext>
            </a:extLst>
          </p:cNvPr>
          <p:cNvSpPr/>
          <p:nvPr/>
        </p:nvSpPr>
        <p:spPr>
          <a:xfrm>
            <a:off x="1658544" y="1074323"/>
            <a:ext cx="78998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Moodlening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rasmiy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manzili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www.moodle.org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brauzerning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manzil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qatoriga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kiritiladi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3FC8A7F-3359-4448-89FD-43040F75DDA6}"/>
              </a:ext>
            </a:extLst>
          </p:cNvPr>
          <p:cNvGrpSpPr/>
          <p:nvPr/>
        </p:nvGrpSpPr>
        <p:grpSpPr>
          <a:xfrm>
            <a:off x="8345223" y="4343399"/>
            <a:ext cx="3899875" cy="2049785"/>
            <a:chOff x="1368220" y="2190752"/>
            <a:chExt cx="6327979" cy="4458058"/>
          </a:xfrm>
        </p:grpSpPr>
        <p:pic>
          <p:nvPicPr>
            <p:cNvPr id="5" name="Picture 7" descr="Opera Web Browser | Faster, Safer, Smarter | Opera">
              <a:extLst>
                <a:ext uri="{FF2B5EF4-FFF2-40B4-BE49-F238E27FC236}">
                  <a16:creationId xmlns:a16="http://schemas.microsoft.com/office/drawing/2014/main" id="{F1C605CE-7449-4766-8868-0522ED1CB2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220" y="2190752"/>
              <a:ext cx="6327979" cy="4458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C209B5F-8E73-4D87-96D9-679F3E2CA8B5}"/>
                </a:ext>
              </a:extLst>
            </p:cNvPr>
            <p:cNvSpPr/>
            <p:nvPr/>
          </p:nvSpPr>
          <p:spPr>
            <a:xfrm>
              <a:off x="2175209" y="2387612"/>
              <a:ext cx="4708727" cy="372366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A8B6BAF-BA47-4929-890B-74301C8B44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42021" y="1172739"/>
            <a:ext cx="1114276" cy="1173183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C4FA569-2B40-4B7D-8211-C142C1ECCA7C}"/>
              </a:ext>
            </a:extLst>
          </p:cNvPr>
          <p:cNvSpPr/>
          <p:nvPr/>
        </p:nvSpPr>
        <p:spPr>
          <a:xfrm>
            <a:off x="5513174" y="2681823"/>
            <a:ext cx="1213771" cy="368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A6AE4701-58EF-4FDB-BC0D-FD5120FC790E}"/>
              </a:ext>
            </a:extLst>
          </p:cNvPr>
          <p:cNvSpPr/>
          <p:nvPr/>
        </p:nvSpPr>
        <p:spPr>
          <a:xfrm>
            <a:off x="2306008" y="3521823"/>
            <a:ext cx="2430781" cy="2714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BE3CF44-0D87-4243-97C9-617B209B34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28381" y="2818026"/>
            <a:ext cx="1114277" cy="1146848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BE52B2E7-BDBB-4A04-AB66-0EF692AFC74B}"/>
              </a:ext>
            </a:extLst>
          </p:cNvPr>
          <p:cNvSpPr/>
          <p:nvPr/>
        </p:nvSpPr>
        <p:spPr>
          <a:xfrm>
            <a:off x="1659985" y="4672712"/>
            <a:ext cx="66852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Kurslar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ro‘yxatidan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 and Media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bo‘limlar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ro‘yxatidan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Literacy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o‘quv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kursi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tanlanadi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39DA855-8F8F-4B4F-8C04-2C49690B2FB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542021" y="4834262"/>
            <a:ext cx="1135519" cy="118984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5E027B9-0920-4AF5-ACE4-DFD418A6979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 rot="10800000">
            <a:off x="-1298383" y="-494253"/>
            <a:ext cx="2931103" cy="254540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9818377B-422A-43CC-8F82-E2B7B322FA1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0816771" y="-2590402"/>
            <a:ext cx="2910374" cy="319434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5656155-D92B-4FF9-927B-B5DAEBA6B06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-1588326" y="3648762"/>
            <a:ext cx="3265866" cy="289909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25F37A-53EB-473B-9E42-978EBC3CB27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86957" y="4429513"/>
            <a:ext cx="2966344" cy="1725311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05B49C8-F524-4FF7-B61D-FA1673E142A1}"/>
              </a:ext>
            </a:extLst>
          </p:cNvPr>
          <p:cNvSpPr/>
          <p:nvPr/>
        </p:nvSpPr>
        <p:spPr>
          <a:xfrm>
            <a:off x="2476943" y="3491627"/>
            <a:ext cx="1093506" cy="512549"/>
          </a:xfrm>
          <a:prstGeom prst="rect">
            <a:avLst/>
          </a:prstGeom>
          <a:solidFill>
            <a:srgbClr val="5E84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51567B2-C9D6-4274-B5D4-FD49961B9966}"/>
              </a:ext>
            </a:extLst>
          </p:cNvPr>
          <p:cNvSpPr/>
          <p:nvPr/>
        </p:nvSpPr>
        <p:spPr>
          <a:xfrm>
            <a:off x="1486025" y="2583686"/>
            <a:ext cx="70592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menyu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qatoridan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ochilgan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sahifadan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Mount Orange School,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courses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tugmachasi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tanlanadi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09010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0D900F4-A56B-4D09-A723-16CE0F809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78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275155" y="1048075"/>
            <a:ext cx="4684531" cy="4158431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stA="57000" endPos="65000" dist="508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2047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Moodle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platformasi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734522" y="284675"/>
            <a:ext cx="658708" cy="58462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603266" y="311856"/>
            <a:ext cx="712840" cy="584620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269405" y="525563"/>
            <a:ext cx="247650" cy="24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ru-RU" sz="146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Объект 19">
            <a:extLst>
              <a:ext uri="{FF2B5EF4-FFF2-40B4-BE49-F238E27FC236}">
                <a16:creationId xmlns:a16="http://schemas.microsoft.com/office/drawing/2014/main" id="{344E97B9-935B-4074-84DC-B612151F0C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354" y="1309399"/>
            <a:ext cx="8089344" cy="5298991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E027B9-0920-4AF5-ACE4-DFD418A697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 rot="10800000">
            <a:off x="-981860" y="595993"/>
            <a:ext cx="2931103" cy="254540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5656155-D92B-4FF9-927B-B5DAEBA6B06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-1278567" y="4044415"/>
            <a:ext cx="3265866" cy="289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7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6781299-4FFA-4D0B-AB37-66216E874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634967" y="929376"/>
            <a:ext cx="5327689" cy="5950928"/>
          </a:xfrm>
          <a:prstGeom prst="rect">
            <a:avLst/>
          </a:prstGeom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7C22E374-6081-4A33-9535-AA9C6C596AA7}"/>
              </a:ext>
            </a:extLst>
          </p:cNvPr>
          <p:cNvSpPr/>
          <p:nvPr/>
        </p:nvSpPr>
        <p:spPr>
          <a:xfrm>
            <a:off x="6553200" y="800101"/>
            <a:ext cx="5409454" cy="6080203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3291E1F6-C519-4151-BD88-3B517D8FB020}"/>
              </a:ext>
            </a:extLst>
          </p:cNvPr>
          <p:cNvGrpSpPr/>
          <p:nvPr/>
        </p:nvGrpSpPr>
        <p:grpSpPr>
          <a:xfrm>
            <a:off x="1320801" y="222251"/>
            <a:ext cx="4868172" cy="4596493"/>
            <a:chOff x="0" y="0"/>
            <a:chExt cx="7263347" cy="685800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7A95A474-D8AD-46D1-917C-4DA58A6A7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7094746" cy="6858000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C3D0CF35-1164-4D2F-B54C-0B32D08F8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6554407" y="241183"/>
              <a:ext cx="708940" cy="728274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6C0B5C9B-DE21-46AE-A1CA-159540287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2915941" y="0"/>
              <a:ext cx="722525" cy="722525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E6F7A013-468F-4C86-9314-02079A15E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416349" y="523204"/>
              <a:ext cx="716961" cy="723600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DE86BC7-5E1A-4406-B329-844B1E9F8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1051229" y="3328802"/>
              <a:ext cx="723600" cy="723600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AE1E814-4348-4064-B9CE-923D18683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5090239" y="1140219"/>
              <a:ext cx="697757" cy="723600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2A44268E-7E8C-41FD-A92A-97A95108C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4392482" y="2798592"/>
              <a:ext cx="697757" cy="72360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20B80C96-6DD6-49EF-8C07-894E8C9CF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5090239" y="5242349"/>
              <a:ext cx="658800" cy="658800"/>
            </a:xfrm>
            <a:prstGeom prst="rect">
              <a:avLst/>
            </a:prstGeom>
          </p:spPr>
        </p:pic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F957ED3-97E5-454B-B317-BBEADC9F34D6}"/>
              </a:ext>
            </a:extLst>
          </p:cNvPr>
          <p:cNvSpPr/>
          <p:nvPr/>
        </p:nvSpPr>
        <p:spPr>
          <a:xfrm>
            <a:off x="7085441" y="257169"/>
            <a:ext cx="37857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Tizimda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ro‘yxatdan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o‘tish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agar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ro‘yxatdan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o‘tilgan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tizimga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kirish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B3C9A5F-48CC-42BF-86D6-FFD891BCE4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582241" y="1088166"/>
            <a:ext cx="507106" cy="507106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533EB74-E993-468C-BF15-ABA8C3885AD8}"/>
              </a:ext>
            </a:extLst>
          </p:cNvPr>
          <p:cNvSpPr/>
          <p:nvPr/>
        </p:nvSpPr>
        <p:spPr>
          <a:xfrm>
            <a:off x="7085441" y="1035574"/>
            <a:ext cx="37857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bo‘limi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platformaning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tilini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o‘zgartirish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1F8429F-2EBA-46BD-B254-68109DB49A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584194" y="1865122"/>
            <a:ext cx="503200" cy="50786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AF0FE59-4A43-49C8-80FE-B3587B2C452D}"/>
              </a:ext>
            </a:extLst>
          </p:cNvPr>
          <p:cNvSpPr/>
          <p:nvPr/>
        </p:nvSpPr>
        <p:spPr>
          <a:xfrm>
            <a:off x="7085441" y="1865123"/>
            <a:ext cx="37857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‘quv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kursi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modullari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kerakli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modulga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o‘tish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F6C8252-B827-4BEF-BC74-917D920AEC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582242" y="295160"/>
            <a:ext cx="497571" cy="51114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BE6622E-1306-4FA8-ABC0-2073C542472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6588535" y="2944017"/>
            <a:ext cx="511200" cy="511200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4684A11-DF13-4D8C-9BFE-6F153A428823}"/>
              </a:ext>
            </a:extLst>
          </p:cNvPr>
          <p:cNvSpPr/>
          <p:nvPr/>
        </p:nvSpPr>
        <p:spPr>
          <a:xfrm>
            <a:off x="7085441" y="2938325"/>
            <a:ext cx="37857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Calendar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bo‘limi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tadbir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xabarlar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0EDAED55-8E76-4A91-A487-54F456F0B627}"/>
              </a:ext>
            </a:extLst>
          </p:cNvPr>
          <p:cNvCxnSpPr>
            <a:cxnSpLocks/>
          </p:cNvCxnSpPr>
          <p:nvPr/>
        </p:nvCxnSpPr>
        <p:spPr>
          <a:xfrm>
            <a:off x="6324600" y="88901"/>
            <a:ext cx="0" cy="4983163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4D37F0D-55E5-4B8B-8A3F-422AA067E84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6594453" y="4084755"/>
            <a:ext cx="492943" cy="511200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4FC9C00-14E4-4F00-938E-F4398AE544AC}"/>
              </a:ext>
            </a:extLst>
          </p:cNvPr>
          <p:cNvSpPr/>
          <p:nvPr/>
        </p:nvSpPr>
        <p:spPr>
          <a:xfrm>
            <a:off x="7085441" y="4077303"/>
            <a:ext cx="3785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ursning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modulida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e’lonlarni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so‘rovnomalarga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berish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40C7E45-66DC-4BAB-9BFC-BB1A9D2F0A5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6586871" y="5223733"/>
            <a:ext cx="492943" cy="511200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625CFAAA-535B-4993-ABDC-86927DB62722}"/>
              </a:ext>
            </a:extLst>
          </p:cNvPr>
          <p:cNvSpPr/>
          <p:nvPr/>
        </p:nvSpPr>
        <p:spPr>
          <a:xfrm>
            <a:off x="7085441" y="5223735"/>
            <a:ext cx="37857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ursning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keyingi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modullarida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matnli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audio, video,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taqdimot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glossariy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turdagi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o‘quv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materiallarini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sahifaning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yuklab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o‘zlashtirish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425A7DD4-AA89-47B8-8E43-32519F918177}"/>
              </a:ext>
            </a:extLst>
          </p:cNvPr>
          <p:cNvSpPr/>
          <p:nvPr/>
        </p:nvSpPr>
        <p:spPr>
          <a:xfrm>
            <a:off x="2467632" y="5515835"/>
            <a:ext cx="3785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modulida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amaliy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krossvord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viki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testlar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beriladi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95CC714-E50F-4C83-B94F-08DCFE2C2EC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859341" y="5550657"/>
            <a:ext cx="441553" cy="441553"/>
          </a:xfrm>
          <a:prstGeom prst="rect">
            <a:avLst/>
          </a:prstGeom>
        </p:spPr>
      </p:pic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566BDAA7-DDC3-495F-977F-6299EB66103F}"/>
              </a:ext>
            </a:extLst>
          </p:cNvPr>
          <p:cNvCxnSpPr>
            <a:cxnSpLocks/>
          </p:cNvCxnSpPr>
          <p:nvPr/>
        </p:nvCxnSpPr>
        <p:spPr>
          <a:xfrm rot="16200000">
            <a:off x="3759439" y="2711164"/>
            <a:ext cx="0" cy="4983163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F3012B1-E54C-458E-AF57-5C099B1E01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 rot="10800000">
            <a:off x="-2939780" y="-1433385"/>
            <a:ext cx="2931103" cy="254540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1C3E98C8-56EC-404F-AAB3-66761522A3C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10816771" y="-2590402"/>
            <a:ext cx="2910374" cy="319434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936610A8-D0AE-4AA8-9020-798723F101F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-1964162" y="6582454"/>
            <a:ext cx="3265866" cy="28990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383742" y="231777"/>
            <a:ext cx="1692229" cy="161649"/>
          </a:xfrm>
          <a:prstGeom prst="rect">
            <a:avLst/>
          </a:prstGeom>
          <a:noFill/>
          <a:ln w="28575">
            <a:solidFill>
              <a:srgbClr val="0491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2705101" y="219075"/>
            <a:ext cx="564447" cy="174350"/>
          </a:xfrm>
          <a:prstGeom prst="rect">
            <a:avLst/>
          </a:prstGeom>
          <a:noFill/>
          <a:ln w="19050">
            <a:solidFill>
              <a:srgbClr val="63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Прямоугольник 39"/>
          <p:cNvSpPr/>
          <p:nvPr/>
        </p:nvSpPr>
        <p:spPr>
          <a:xfrm>
            <a:off x="1387469" y="554634"/>
            <a:ext cx="876995" cy="227177"/>
          </a:xfrm>
          <a:prstGeom prst="rect">
            <a:avLst/>
          </a:prstGeom>
          <a:noFill/>
          <a:ln w="28575">
            <a:solidFill>
              <a:srgbClr val="293F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Прямоугольник 40"/>
          <p:cNvSpPr/>
          <p:nvPr/>
        </p:nvSpPr>
        <p:spPr>
          <a:xfrm>
            <a:off x="1364372" y="2358296"/>
            <a:ext cx="661004" cy="242492"/>
          </a:xfrm>
          <a:prstGeom prst="rect">
            <a:avLst/>
          </a:prstGeom>
          <a:noFill/>
          <a:ln w="28575">
            <a:solidFill>
              <a:srgbClr val="E253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Прямоугольник 42"/>
          <p:cNvSpPr/>
          <p:nvPr/>
        </p:nvSpPr>
        <p:spPr>
          <a:xfrm>
            <a:off x="2898387" y="2069400"/>
            <a:ext cx="2712998" cy="1357243"/>
          </a:xfrm>
          <a:prstGeom prst="rect">
            <a:avLst/>
          </a:prstGeom>
          <a:noFill/>
          <a:ln w="28575">
            <a:solidFill>
              <a:srgbClr val="0491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976830" y="966047"/>
            <a:ext cx="2513957" cy="986579"/>
          </a:xfrm>
          <a:prstGeom prst="rect">
            <a:avLst/>
          </a:prstGeom>
          <a:noFill/>
          <a:ln w="28575">
            <a:solidFill>
              <a:srgbClr val="3D5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Прямоугольник 43"/>
          <p:cNvSpPr/>
          <p:nvPr/>
        </p:nvSpPr>
        <p:spPr>
          <a:xfrm>
            <a:off x="2908311" y="3591267"/>
            <a:ext cx="2712998" cy="1357243"/>
          </a:xfrm>
          <a:prstGeom prst="rect">
            <a:avLst/>
          </a:prstGeom>
          <a:noFill/>
          <a:ln w="28575">
            <a:solidFill>
              <a:srgbClr val="63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4214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9" grpId="0" animBg="1"/>
      <p:bldP spid="40" grpId="0" animBg="1"/>
      <p:bldP spid="41" grpId="0" animBg="1"/>
      <p:bldP spid="43" grpId="0" animBg="1"/>
      <p:bldP spid="42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51F05B-A51B-42FD-B5AE-8AC8EE9CC7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4" t="10701" r="32881" b="6078"/>
          <a:stretch/>
        </p:blipFill>
        <p:spPr>
          <a:xfrm>
            <a:off x="8514303" y="285485"/>
            <a:ext cx="2134919" cy="35792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FC4E21-7C57-4B80-BE79-918AC69AE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0800000">
            <a:off x="-877144" y="-512100"/>
            <a:ext cx="4022933" cy="25795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5FD4F2-39BE-48F3-9D4D-D5AE6A2CB5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126575" y="-29815"/>
            <a:ext cx="2910374" cy="31943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7BF094-F0DA-482B-AA89-8A6EED648D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34323" y="3391500"/>
            <a:ext cx="3993154" cy="34665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3FD7745-57DB-446A-BDA7-8CB0CA7AB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589" y="1799147"/>
            <a:ext cx="7541715" cy="15923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Platformada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tuzilgan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o‘quv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materiali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nazorat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topshiriqlari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alohida-alohida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berilishi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chunki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aksariyat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hollarda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o‘quv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materiallari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nazorat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topshiriqlari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aralash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beriladi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90524C-AC1E-4247-A6CB-7FA0824E1A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flipH="1">
            <a:off x="1932701" y="3618471"/>
            <a:ext cx="1529667" cy="2680426"/>
          </a:xfrm>
          <a:prstGeom prst="rect">
            <a:avLst/>
          </a:prstGeom>
        </p:spPr>
      </p:pic>
      <p:pic>
        <p:nvPicPr>
          <p:cNvPr id="8" name="Picture 4" descr="Archivo:Moodle-logo.svg - Wikipedia, la enciclopedia libre">
            <a:extLst>
              <a:ext uri="{FF2B5EF4-FFF2-40B4-BE49-F238E27FC236}">
                <a16:creationId xmlns:a16="http://schemas.microsoft.com/office/drawing/2014/main" id="{D6C9555A-F63D-4A50-9005-827311190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670" y="366916"/>
            <a:ext cx="4268661" cy="109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F4068EC-F5E5-4927-904E-28AE47BAE8AD}"/>
              </a:ext>
            </a:extLst>
          </p:cNvPr>
          <p:cNvSpPr/>
          <p:nvPr/>
        </p:nvSpPr>
        <p:spPr>
          <a:xfrm>
            <a:off x="4131425" y="3479830"/>
            <a:ext cx="66854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O‘quv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materiallari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nazorat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topshiriqlarining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qay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tartibda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berilishi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o‘qituvchi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xohishiga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oshiriladi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21BC47D-448F-4473-AEEC-4426D17BED4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7492034" y="4780266"/>
            <a:ext cx="3324807" cy="167059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31F8A09-1AD2-421C-91EF-1A86545A214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4947813" y="4696979"/>
            <a:ext cx="1707386" cy="19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9456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391</TotalTime>
  <Words>395</Words>
  <Application>Microsoft Office PowerPoint</Application>
  <PresentationFormat>Широкоэкранный</PresentationFormat>
  <Paragraphs>39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맑은 고딕</vt:lpstr>
      <vt:lpstr>Arial</vt:lpstr>
      <vt:lpstr>Calibri</vt:lpstr>
      <vt:lpstr>Calibri Light</vt:lpstr>
      <vt:lpstr>Тема Office</vt:lpstr>
      <vt:lpstr>INFORMATIKA VA AXBOROT TEXNOLOGIYALARI</vt:lpstr>
      <vt:lpstr>TAYANCH TUSHUNCHALAR</vt:lpstr>
      <vt:lpstr>TAYANCH TUSHUNCHALAR</vt:lpstr>
      <vt:lpstr>Hozirda raqamli texnologiyalarning rivojlanishi yoshlarga internet orqali o‘z qiziqishlari doirasida ta’lim olish imkonini bermoqda.</vt:lpstr>
      <vt:lpstr>Презентация PowerPoint</vt:lpstr>
      <vt:lpstr>Moodle platformasida ta’lim olish </vt:lpstr>
      <vt:lpstr>Moodle platformasi haqida</vt:lpstr>
      <vt:lpstr>Презентация PowerPoint</vt:lpstr>
      <vt:lpstr>Презентация PowerPoint</vt:lpstr>
      <vt:lpstr>Moodle platformasi ko‘rinishi</vt:lpstr>
      <vt:lpstr>Moodle platformasi ko‘rinishi</vt:lpstr>
      <vt:lpstr>Moodle platformasi ko‘rinishi</vt:lpstr>
      <vt:lpstr>Moodle platformasi ko‘rinishi</vt:lpstr>
      <vt:lpstr>Moodle platformasi ko‘rinishi</vt:lpstr>
      <vt:lpstr>Moodle platformasi ko‘rinishi</vt:lpstr>
      <vt:lpstr>Moodle platformasi ko‘rinishi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LMS ASOSIDA MASOFAVIY TA’LIM OLISH</dc:title>
  <dc:creator>Matlab Iskandar</dc:creator>
  <cp:lastModifiedBy>User</cp:lastModifiedBy>
  <cp:revision>58</cp:revision>
  <dcterms:created xsi:type="dcterms:W3CDTF">2020-07-14T09:16:07Z</dcterms:created>
  <dcterms:modified xsi:type="dcterms:W3CDTF">2020-12-14T12:28:28Z</dcterms:modified>
</cp:coreProperties>
</file>