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307" r:id="rId4"/>
    <p:sldId id="308" r:id="rId5"/>
    <p:sldId id="311" r:id="rId6"/>
    <p:sldId id="315" r:id="rId7"/>
    <p:sldId id="31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4A752D-14E9-4862-8917-327EC499D1CF}">
          <p14:sldIdLst>
            <p14:sldId id="273"/>
            <p14:sldId id="257"/>
            <p14:sldId id="307"/>
            <p14:sldId id="308"/>
            <p14:sldId id="311"/>
            <p14:sldId id="315"/>
            <p14:sldId id="314"/>
          </p14:sldIdLst>
        </p14:section>
        <p14:section name="Раздел без заголовка" id="{B8075256-47AA-40E3-8F65-36164E4AF950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F5F"/>
    <a:srgbClr val="FDBB08"/>
    <a:srgbClr val="3E89F0"/>
    <a:srgbClr val="3CAEA3"/>
    <a:srgbClr val="D6E1F1"/>
    <a:srgbClr val="20639B"/>
    <a:srgbClr val="F6D55C"/>
    <a:srgbClr val="ED553B"/>
    <a:srgbClr val="A5A5A5"/>
    <a:srgbClr val="2BB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41" autoAdjust="0"/>
    <p:restoredTop sz="94660"/>
  </p:normalViewPr>
  <p:slideViewPr>
    <p:cSldViewPr snapToGrid="0">
      <p:cViewPr>
        <p:scale>
          <a:sx n="60" d="100"/>
          <a:sy n="60" d="100"/>
        </p:scale>
        <p:origin x="-59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0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39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04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48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4BAF68A-9D51-4222-8013-E9B5F8209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903"/>
            <a:ext cx="11600704" cy="1140891"/>
          </a:xfrm>
          <a:prstGeom prst="rect">
            <a:avLst/>
          </a:prstGeom>
        </p:spPr>
      </p:pic>
      <p:pic>
        <p:nvPicPr>
          <p:cNvPr id="3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xmlns="" id="{1C4F8B41-3F98-4240-8891-4ADABC669A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88CB46E1-8EB0-4782-9CDE-623B6BC6877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35416"/>
            <a:ext cx="1672517" cy="2613110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388CF590-A7AC-47AA-9D77-5FF843A9C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2013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80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6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6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0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23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8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5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3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CDADB-FFBE-43A6-95D6-CABC81929194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FD2A-4F28-488D-B8D2-4446D03DF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464136"/>
            <a:ext cx="6979501" cy="1139164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 algn="ctr">
              <a:lnSpc>
                <a:spcPct val="100000"/>
              </a:lnSpc>
              <a:spcBef>
                <a:spcPts val="241"/>
              </a:spcBef>
            </a:pPr>
            <a:r>
              <a:rPr lang="en-US" sz="3600" b="1" spc="1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 VA AXBOROT TEXNOLOGIYALARI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894344" y="2950793"/>
            <a:ext cx="6389136" cy="2710034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36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ISH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4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SCHOOLOGY, ISPRING LEARN, GOOGLE CLASSROOM, MOODLE, </a:t>
            </a:r>
          </a:p>
          <a:p>
            <a:pPr marL="38918" algn="ctr">
              <a:lnSpc>
                <a:spcPts val="4132"/>
              </a:lnSpc>
              <a:spcBef>
                <a:spcPts val="233"/>
              </a:spcBef>
            </a:pPr>
            <a:r>
              <a:rPr lang="en-US" sz="2400" b="1" dirty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LEARNDASH PLATFORMALARI BILAN TANISHISH</a:t>
            </a:r>
            <a:endParaRPr lang="ru-RU" sz="2400" b="1" dirty="0">
              <a:solidFill>
                <a:srgbClr val="236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928252" y="2552131"/>
            <a:ext cx="727405" cy="16650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42512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42512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031432" y="759071"/>
            <a:ext cx="1388954" cy="11803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3600" b="1" spc="21" dirty="0" smtClean="0">
                <a:solidFill>
                  <a:srgbClr val="FEFEFE"/>
                </a:solidFill>
                <a:latin typeface="Arial"/>
                <a:cs typeface="Arial"/>
              </a:rPr>
              <a:t>8-</a:t>
            </a:r>
            <a:r>
              <a:rPr lang="en-US" sz="3600" b="1" spc="-11" dirty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600" b="1" dirty="0">
              <a:latin typeface="Arial"/>
              <a:cs typeface="Arial"/>
            </a:endParaRPr>
          </a:p>
          <a:p>
            <a:pPr>
              <a:spcBef>
                <a:spcPts val="265"/>
              </a:spcBef>
            </a:pPr>
            <a:endParaRPr sz="3600" b="1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382AB4AE-4981-4494-BB32-7A573B110208}"/>
              </a:ext>
            </a:extLst>
          </p:cNvPr>
          <p:cNvSpPr/>
          <p:nvPr/>
        </p:nvSpPr>
        <p:spPr>
          <a:xfrm>
            <a:off x="695366" y="641327"/>
            <a:ext cx="1042978" cy="802396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095BD782-9915-451D-8BDE-31B9F6A26271}"/>
              </a:ext>
            </a:extLst>
          </p:cNvPr>
          <p:cNvSpPr/>
          <p:nvPr/>
        </p:nvSpPr>
        <p:spPr>
          <a:xfrm>
            <a:off x="841873" y="956161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xmlns="" id="{312CDD75-671C-4D07-9747-AFD5EA1B46A6}"/>
              </a:ext>
            </a:extLst>
          </p:cNvPr>
          <p:cNvSpPr/>
          <p:nvPr/>
        </p:nvSpPr>
        <p:spPr>
          <a:xfrm>
            <a:off x="841873" y="704479"/>
            <a:ext cx="749978" cy="201607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381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67" y="2640156"/>
            <a:ext cx="2054876" cy="2763581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928252" y="4305810"/>
            <a:ext cx="727405" cy="166502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ln>
            <a:solidFill>
              <a:srgbClr val="A5A5A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40583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ernet Computer Search - Free image o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38" y="3250958"/>
            <a:ext cx="3292020" cy="329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41" y="1515967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tizimi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reytingi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LMS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platformalarini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toping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Top LMS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LMS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LMS).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How to Customize the New Tab Page Background on Google Chrome? | Kirelos  Bl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68" b="15925"/>
          <a:stretch/>
        </p:blipFill>
        <p:spPr bwMode="auto">
          <a:xfrm>
            <a:off x="3298666" y="2979114"/>
            <a:ext cx="4886688" cy="35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58733" y="3549694"/>
            <a:ext cx="1142172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Top LMS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858733" y="4136833"/>
            <a:ext cx="1595309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Popular LMS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58733" y="4723972"/>
            <a:ext cx="123623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Best LMS</a:t>
            </a:r>
            <a:endParaRPr lang="ru-RU" b="1" dirty="0"/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8394360" y="3157155"/>
            <a:ext cx="464373" cy="2306655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3548390" y="4123185"/>
            <a:ext cx="4266523" cy="346399"/>
          </a:xfrm>
          <a:prstGeom prst="flowChartProcess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6896234" y="4164517"/>
            <a:ext cx="1265939" cy="2910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287" y="1456211"/>
            <a:ext cx="11322322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LMS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platformalarining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bulutli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serverga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CMS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integratsiyalashgan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mansubligini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Learning Management System Png, Transparent Png - kind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4602" r="2994" b="4645"/>
          <a:stretch/>
        </p:blipFill>
        <p:spPr bwMode="auto">
          <a:xfrm>
            <a:off x="3603009" y="2893326"/>
            <a:ext cx="4285397" cy="35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LMS platformalarining rasmiy saytiga kirib, ular haqida ma’lumot 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yig‘ing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ow to Customize Your WordPress Theme (5 Step-by-Step Way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92" y="3131221"/>
            <a:ext cx="6429417" cy="321470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7049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LMS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SWOT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metodi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afzallik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kamchilik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tomonlarini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99" y="2953627"/>
            <a:ext cx="6914404" cy="352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1"/>
            <a:ext cx="11977141" cy="1230761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94" y="1426231"/>
            <a:ext cx="11111814" cy="10178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natijalaringiz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taqdimot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tayyorlang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namoyish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3449" y="428300"/>
            <a:ext cx="810717" cy="71953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0770014" y="413310"/>
            <a:ext cx="877341" cy="7195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File:PowerPoint Presentation Flat Icon.svg - Wikimedia Comm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14029" r="9131" b="11625"/>
          <a:stretch/>
        </p:blipFill>
        <p:spPr bwMode="auto">
          <a:xfrm>
            <a:off x="4087392" y="3131221"/>
            <a:ext cx="4012217" cy="36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werPoint Icon | Microsoft Office 2013 Iconset | carlosj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38" y="3206770"/>
            <a:ext cx="983414" cy="98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zi Icon Png , Free Transparent Clipart - ClipartK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3" b="13559"/>
          <a:stretch/>
        </p:blipFill>
        <p:spPr bwMode="auto">
          <a:xfrm>
            <a:off x="8537849" y="3192379"/>
            <a:ext cx="2232165" cy="10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ogle slides Icon of Flat style - Available in SVG, PNG, EPS, AI &amp; Icon  fo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61" y="4602066"/>
            <a:ext cx="1494339" cy="14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Open Office Draw icon PNG, ICO or ICNS | Free vector ic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36" y="4573337"/>
            <a:ext cx="1599616" cy="15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60557" y="6172953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</a:rPr>
              <a:t>OpenOffice Impress</a:t>
            </a:r>
            <a:endParaRPr lang="en-US" b="1" i="0" dirty="0">
              <a:effectLst/>
              <a:latin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3990" y="420774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Microsoft PowerPoint</a:t>
            </a:r>
            <a:endParaRPr lang="ru-RU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5880" y="423313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Prezi</a:t>
            </a:r>
            <a:endParaRPr lang="ru-RU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2418" y="611046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Google Slides</a:t>
            </a:r>
            <a:endParaRPr lang="ru-RU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8947" y="2522612"/>
            <a:ext cx="466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Zamonaviy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taqdimot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dasturlari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ining and SPC Online Learning management system for getting started with  the Vanderbilt SPC | Vanderbilt SP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53" y="1509036"/>
            <a:ext cx="7063373" cy="4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" y="119922"/>
            <a:ext cx="11977141" cy="753536"/>
          </a:xfrm>
          <a:solidFill>
            <a:srgbClr val="2365C7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 BAJARISH YO‘RIQNOMASI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60375" y="289135"/>
            <a:ext cx="505743" cy="44053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11176373" y="289135"/>
            <a:ext cx="547305" cy="44053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2" descr="Admin - Free professions and jobs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22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017" y="898883"/>
            <a:ext cx="11036968" cy="5880635"/>
          </a:xfrm>
          <a:prstGeom prst="rect">
            <a:avLst/>
          </a:prstGeom>
        </p:spPr>
      </p:pic>
      <p:pic>
        <p:nvPicPr>
          <p:cNvPr id="6" name="22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015" y="898882"/>
            <a:ext cx="11036969" cy="5880635"/>
          </a:xfrm>
          <a:prstGeom prst="rect">
            <a:avLst/>
          </a:prstGeom>
        </p:spPr>
      </p:pic>
      <p:pic>
        <p:nvPicPr>
          <p:cNvPr id="7" name="22_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014" y="898881"/>
            <a:ext cx="11036970" cy="58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140</Words>
  <Application>Microsoft Office PowerPoint</Application>
  <PresentationFormat>Произвольный</PresentationFormat>
  <Paragraphs>24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INFORMATIKA VA AXBOROT TEXNOLOGIYALARI</vt:lpstr>
      <vt:lpstr>AMALIY TOPSHIRIQLAR</vt:lpstr>
      <vt:lpstr>AMALIY TOPSHIRIQLAR</vt:lpstr>
      <vt:lpstr>AMALIY TOPSHIRIQLAR</vt:lpstr>
      <vt:lpstr>AMALIY TOPSHIRIQLAR</vt:lpstr>
      <vt:lpstr>AMALIY TOPSHIRIQLAR</vt:lpstr>
      <vt:lpstr>TOPSHIRIQLARNI BAJARISH YO‘RIQNOMASI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5-DARS</dc:title>
  <dc:creator>TDPU</dc:creator>
  <cp:lastModifiedBy>Admin</cp:lastModifiedBy>
  <cp:revision>234</cp:revision>
  <dcterms:created xsi:type="dcterms:W3CDTF">2020-09-18T22:01:45Z</dcterms:created>
  <dcterms:modified xsi:type="dcterms:W3CDTF">2020-12-06T18:34:00Z</dcterms:modified>
</cp:coreProperties>
</file>