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307" r:id="rId4"/>
    <p:sldId id="308" r:id="rId5"/>
    <p:sldId id="311" r:id="rId6"/>
    <p:sldId id="315" r:id="rId7"/>
    <p:sldId id="31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257"/>
            <p14:sldId id="307"/>
            <p14:sldId id="308"/>
            <p14:sldId id="311"/>
            <p14:sldId id="315"/>
            <p14:sldId id="314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F5F"/>
    <a:srgbClr val="FDBB08"/>
    <a:srgbClr val="3E89F0"/>
    <a:srgbClr val="3CAEA3"/>
    <a:srgbClr val="D6E1F1"/>
    <a:srgbClr val="20639B"/>
    <a:srgbClr val="F6D55C"/>
    <a:srgbClr val="ED553B"/>
    <a:srgbClr val="A5A5A5"/>
    <a:srgbClr val="2BB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441" autoAdjust="0"/>
    <p:restoredTop sz="94660"/>
  </p:normalViewPr>
  <p:slideViewPr>
    <p:cSldViewPr snapToGrid="0">
      <p:cViewPr>
        <p:scale>
          <a:sx n="60" d="100"/>
          <a:sy n="60" d="100"/>
        </p:scale>
        <p:origin x="-594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17.png"/><Relationship Id="rId5" Type="http://schemas.microsoft.com/office/2007/relationships/media" Target="../media/media3.mp4"/><Relationship Id="rId10" Type="http://schemas.openxmlformats.org/officeDocument/2006/relationships/image" Target="../media/image16.png"/><Relationship Id="rId4" Type="http://schemas.openxmlformats.org/officeDocument/2006/relationships/video" Target="../media/media2.mp4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94344" y="2950793"/>
            <a:ext cx="6389136" cy="271003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ISH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SCHOOLOGY, ISPRING LEARN, GOOGLE CLASSROOM, MOODLE,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24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LEARNDASH PLATFORMALARI BILAN TANISHISH</a:t>
            </a:r>
            <a:endParaRPr lang="ru-RU" sz="24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167" y="2640156"/>
            <a:ext cx="2054876" cy="2763581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4305810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nternet Computer Search - Free image o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438" y="3250958"/>
            <a:ext cx="3292020" cy="329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515967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reytingi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LMS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Top LMS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Popular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LMS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Best LMS).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How to Customize the New Tab Page Background on Google Chrome? | Kirelos  Blo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68" b="15925"/>
          <a:stretch/>
        </p:blipFill>
        <p:spPr bwMode="auto">
          <a:xfrm>
            <a:off x="3298666" y="2979114"/>
            <a:ext cx="4886688" cy="3596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858733" y="3549694"/>
            <a:ext cx="1142172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Top LMS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858733" y="4136833"/>
            <a:ext cx="1595309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Popular LMS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858733" y="4723972"/>
            <a:ext cx="1236236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Best LMS</a:t>
            </a:r>
            <a:endParaRPr lang="ru-RU" b="1" dirty="0"/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8394360" y="3157155"/>
            <a:ext cx="464373" cy="2306655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процесс 15"/>
          <p:cNvSpPr/>
          <p:nvPr/>
        </p:nvSpPr>
        <p:spPr>
          <a:xfrm>
            <a:off x="3548390" y="4123185"/>
            <a:ext cx="4266523" cy="346399"/>
          </a:xfrm>
          <a:prstGeom prst="flowChart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6896234" y="4164517"/>
            <a:ext cx="1265939" cy="2910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6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287" y="1456211"/>
            <a:ext cx="11322322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LMS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serverga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CMS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integratsiyalashgan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mansubligini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Learning Management System Png, Transparent Png - kind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4" t="4602" r="2994" b="4645"/>
          <a:stretch/>
        </p:blipFill>
        <p:spPr bwMode="auto">
          <a:xfrm>
            <a:off x="3603009" y="2893326"/>
            <a:ext cx="4285397" cy="352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LMS platformalarining rasmiy saytiga kirib, ular haqida ma’lumot </a:t>
            </a:r>
            <a:r>
              <a:rPr lang="nb-NO" dirty="0" smtClean="0">
                <a:latin typeface="Arial" panose="020B0604020202020204" pitchFamily="34" charset="0"/>
                <a:cs typeface="Arial" panose="020B0604020202020204" pitchFamily="34" charset="0"/>
              </a:rPr>
              <a:t>yig‘ing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ow to Customize Your WordPress Theme (5 Step-by-Step Way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792" y="3131221"/>
            <a:ext cx="6429417" cy="321470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70499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LMS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SWOT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afzallik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kamchilik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6299" y="2953627"/>
            <a:ext cx="6914404" cy="352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7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94" y="1426231"/>
            <a:ext cx="11111814" cy="101786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namoyish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File:PowerPoint Presentation Flat Icon.svg - Wikimedia Comm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t="14029" r="9131" b="11625"/>
          <a:stretch/>
        </p:blipFill>
        <p:spPr bwMode="auto">
          <a:xfrm>
            <a:off x="4087392" y="3131221"/>
            <a:ext cx="4012217" cy="363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owerPoint Icon | Microsoft Office 2013 Iconset | carlosjj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838" y="3206770"/>
            <a:ext cx="983414" cy="98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rezi Icon Png , Free Transparent Clipart - ClipartKe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73" b="13559"/>
          <a:stretch/>
        </p:blipFill>
        <p:spPr bwMode="auto">
          <a:xfrm>
            <a:off x="8537849" y="3192379"/>
            <a:ext cx="2232165" cy="1026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Google slides Icon of Flat style - Available in SVG, PNG, EPS, AI &amp; Icon  fon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761" y="4602066"/>
            <a:ext cx="1494339" cy="1494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Open Office Draw icon PNG, ICO or ICNS | Free vector icon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36" y="4573337"/>
            <a:ext cx="1599616" cy="159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60557" y="6172953"/>
            <a:ext cx="2377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Helvetica" panose="020B0604020202020204" pitchFamily="34" charset="0"/>
              </a:rPr>
              <a:t>OpenOffice Impress</a:t>
            </a:r>
            <a:endParaRPr lang="en-US" b="1" i="0" dirty="0">
              <a:effectLst/>
              <a:latin typeface="Helvetica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3990" y="4207748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Microsoft PowerPoint</a:t>
            </a:r>
            <a:endParaRPr lang="ru-RU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5880" y="4233139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Prezi</a:t>
            </a:r>
            <a:endParaRPr lang="ru-RU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32418" y="6110469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Google Slides</a:t>
            </a:r>
            <a:endParaRPr lang="ru-RU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8947" y="2522612"/>
            <a:ext cx="4663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Zamonaviy</a:t>
            </a:r>
            <a:r>
              <a:rPr lang="en-US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taqdimot</a:t>
            </a:r>
            <a:r>
              <a:rPr lang="en-US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US" sz="24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dasturlari</a:t>
            </a:r>
            <a:endParaRPr lang="ru-RU" sz="24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6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raining and SPC Online Learning management system for getting started with  the Vanderbilt SPC | Vanderbilt SP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353" y="1509036"/>
            <a:ext cx="7063373" cy="43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2"/>
            <a:ext cx="11977141" cy="753536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 BAJARISH YO‘RIQNOMASI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0375" y="289135"/>
            <a:ext cx="505743" cy="44053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176373" y="289135"/>
            <a:ext cx="547305" cy="44053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22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5017" y="898883"/>
            <a:ext cx="11036968" cy="5880635"/>
          </a:xfrm>
          <a:prstGeom prst="rect">
            <a:avLst/>
          </a:prstGeom>
        </p:spPr>
      </p:pic>
      <p:pic>
        <p:nvPicPr>
          <p:cNvPr id="6" name="22_2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5015" y="898882"/>
            <a:ext cx="11036969" cy="5880635"/>
          </a:xfrm>
          <a:prstGeom prst="rect">
            <a:avLst/>
          </a:prstGeom>
        </p:spPr>
      </p:pic>
      <p:pic>
        <p:nvPicPr>
          <p:cNvPr id="7" name="22_3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5014" y="898881"/>
            <a:ext cx="11036970" cy="588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4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3613</TotalTime>
  <Words>140</Words>
  <Application>Microsoft Office PowerPoint</Application>
  <PresentationFormat>Произвольный</PresentationFormat>
  <Paragraphs>24</Paragraphs>
  <Slides>7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INFORMATIKA VA AXBOROT TEXNOLOGIYALARI</vt:lpstr>
      <vt:lpstr>AMALIY TOPSHIRIQLAR</vt:lpstr>
      <vt:lpstr>AMALIY TOPSHIRIQLAR</vt:lpstr>
      <vt:lpstr>AMALIY TOPSHIRIQLAR</vt:lpstr>
      <vt:lpstr>AMALIY TOPSHIRIQLAR</vt:lpstr>
      <vt:lpstr>AMALIY TOPSHIRIQLAR</vt:lpstr>
      <vt:lpstr>TOPSHIRIQLARNI BAJARISH YO‘RIQNOMASI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Admin</cp:lastModifiedBy>
  <cp:revision>234</cp:revision>
  <dcterms:created xsi:type="dcterms:W3CDTF">2020-09-18T22:01:45Z</dcterms:created>
  <dcterms:modified xsi:type="dcterms:W3CDTF">2020-12-06T18:34:00Z</dcterms:modified>
</cp:coreProperties>
</file>