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327" r:id="rId4"/>
    <p:sldId id="307" r:id="rId5"/>
    <p:sldId id="308" r:id="rId6"/>
    <p:sldId id="311" r:id="rId7"/>
    <p:sldId id="328" r:id="rId8"/>
    <p:sldId id="329" r:id="rId9"/>
    <p:sldId id="330" r:id="rId10"/>
    <p:sldId id="331" r:id="rId11"/>
    <p:sldId id="333" r:id="rId12"/>
    <p:sldId id="32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A752D-14E9-4862-8917-327EC499D1CF}">
          <p14:sldIdLst>
            <p14:sldId id="273"/>
            <p14:sldId id="257"/>
            <p14:sldId id="327"/>
            <p14:sldId id="307"/>
            <p14:sldId id="308"/>
            <p14:sldId id="311"/>
            <p14:sldId id="328"/>
            <p14:sldId id="329"/>
            <p14:sldId id="330"/>
            <p14:sldId id="331"/>
            <p14:sldId id="333"/>
            <p14:sldId id="324"/>
          </p14:sldIdLst>
        </p14:section>
        <p14:section name="Раздел без заголовка" id="{B8075256-47AA-40E3-8F65-36164E4AF95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5C7"/>
    <a:srgbClr val="20639B"/>
    <a:srgbClr val="EA0080"/>
    <a:srgbClr val="ED553B"/>
    <a:srgbClr val="FDBB08"/>
    <a:srgbClr val="3E89F0"/>
    <a:srgbClr val="3CAEA3"/>
    <a:srgbClr val="D6E1F1"/>
    <a:srgbClr val="173F5F"/>
    <a:srgbClr val="F6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9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45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67842" y="-1317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464136"/>
            <a:ext cx="6979501" cy="113916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sz="36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5400" y="2514238"/>
            <a:ext cx="9963150" cy="163281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LMS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(LEARNING MANAGEMENT SYSTEMS — 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TA’LIMNI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 TIZIMLARI) HAQIDA</a:t>
            </a:r>
            <a:endParaRPr lang="ru-RU" sz="24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4549" y="2669787"/>
            <a:ext cx="559401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73392" y="499205"/>
            <a:ext cx="15888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62159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31432" y="759071"/>
            <a:ext cx="1498100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 </a:t>
            </a:r>
            <a:r>
              <a:rPr lang="en-US" sz="3600" b="1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97" y="4137792"/>
            <a:ext cx="1641574" cy="2207736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4549" y="4612886"/>
            <a:ext cx="546503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82880" y="172174"/>
            <a:ext cx="11874137" cy="833668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tizimlarining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85070" y="361969"/>
            <a:ext cx="568517" cy="487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91635" y="346979"/>
            <a:ext cx="615237" cy="48738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579" y="1437056"/>
            <a:ext cx="7615645" cy="26776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kontentlari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eksport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mualliflik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dasturlari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resurslarini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yuklash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578" y="4309069"/>
            <a:ext cx="7615646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o‘qituvchilar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sinflarga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biriktirish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muhitini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Online learning - Free education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Online learning free vector icons designed by Freepik in 2020 | Free icons,  Vector icon design, Vect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35" y="1498127"/>
            <a:ext cx="2308444" cy="23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ontent Management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24" y="4098217"/>
            <a:ext cx="2308444" cy="230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82880" y="172174"/>
            <a:ext cx="11874137" cy="833668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tizimlarining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85070" y="361969"/>
            <a:ext cx="568517" cy="487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91635" y="346979"/>
            <a:ext cx="615237" cy="48738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6" y="1266825"/>
            <a:ext cx="7840340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ishlashini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muloqotini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chat, forum,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videokonferensiya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3552826"/>
            <a:ext cx="7840341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Statistika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tizimdagi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2" name="AutoShape 2" descr="Online learning - Free education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Customer Segmentation using K-means | by Abhay Gandotr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81" y="1440749"/>
            <a:ext cx="3162391" cy="1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ree icons - Free vector icons - Free SVG, PSD, PNG, EPS, Ai &amp; Icon F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730" y="3376749"/>
            <a:ext cx="2907142" cy="29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569806" y="2125981"/>
            <a:ext cx="6846230" cy="2829884"/>
          </a:xfrm>
          <a:ln>
            <a:solidFill>
              <a:srgbClr val="2365C7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(62-bet).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Masofaviy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omework boy desk - /education/kids/homework/homework_boy_desk.png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51" y="1426231"/>
            <a:ext cx="3348833" cy="38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MASOFAVIY TA’LIM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295" y="1615066"/>
            <a:ext cx="10476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texnologiyalarning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kengaytirib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yubordi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Masofadan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onlayn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olishning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innovatsion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o‘zlashtiradi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fikrlaydi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Updated July 2020] Free Online Certificate Courses During Quarantine |  Mediu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44" y="4143857"/>
            <a:ext cx="5671996" cy="23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21139"/>
            <a:ext cx="11790978" cy="113207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–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64879" y="439712"/>
            <a:ext cx="585726" cy="5010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871444" y="424722"/>
            <a:ext cx="633860" cy="5010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1046" y="5340323"/>
            <a:ext cx="11540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masofaviy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boshqaruvchi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tizimlar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(LMS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Making sense of teaching, learning, &amp; assessing with technology | W. Ian  O'Byr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42" y="1361526"/>
            <a:ext cx="6839741" cy="38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0285" y="4438650"/>
            <a:ext cx="9236228" cy="1925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Forum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Forumda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suhbatlar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administrator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30284" y="2688200"/>
            <a:ext cx="9236229" cy="15694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Chat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boriladigan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internetdagi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6" name="Picture 4" descr="Chat Icon Animation | Web &amp; Presentation Ready | Shop Animation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26" y="3161213"/>
            <a:ext cx="1795689" cy="16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dmin icon PNG, ICO or ICNS | Free vector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70" y="1391649"/>
            <a:ext cx="1795689" cy="17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ser group Icon | Download Network icons | Icons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527" y="4931994"/>
            <a:ext cx="1419032" cy="14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0285" y="1456210"/>
            <a:ext cx="9236226" cy="1126462"/>
          </a:xfrm>
          <a:prstGeom prst="rect">
            <a:avLst/>
          </a:prstGeom>
          <a:ln w="95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tizimda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huquqlarga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mutaxassis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xodim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9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/>
          <p:cNvSpPr txBox="1">
            <a:spLocks/>
          </p:cNvSpPr>
          <p:nvPr/>
        </p:nvSpPr>
        <p:spPr>
          <a:xfrm>
            <a:off x="2459516" y="3071188"/>
            <a:ext cx="9326916" cy="1387880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standartlar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qonun-qoidalari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xohlagan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shug‘ullanish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MASOFAVIY O‘QISH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446762"/>
            <a:ext cx="9326916" cy="1387880"/>
          </a:xfrm>
          <a:ln>
            <a:solidFill>
              <a:srgbClr val="ED553B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Masofaviy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axborot-kommunikatsiya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Female Student PNG Image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" y="2834642"/>
            <a:ext cx="2282636" cy="19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535541" y="4906365"/>
            <a:ext cx="9326916" cy="1387880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muhiti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o‘zlashtirishini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masofadan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Download Free png Happy Men Transparent Background PNG | PNG Arts - 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21" y="3801292"/>
            <a:ext cx="2017197" cy="30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con E-Learning - Free image o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21" y="837544"/>
            <a:ext cx="2249056" cy="25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 BOSHQARUV TIZIMLARI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581085"/>
            <a:ext cx="9536446" cy="2324709"/>
          </a:xfrm>
          <a:ln>
            <a:solidFill>
              <a:srgbClr val="ED553B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tizimlari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(LMS — learning management systems) 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videodars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ma’ruza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taqdimot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majmuasidan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rejimida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inson-mashina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masofaviy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0989" y="42830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10397054" y="1883431"/>
            <a:ext cx="1511556" cy="1501217"/>
          </a:xfrm>
          <a:prstGeom prst="ellipse">
            <a:avLst/>
          </a:prstGeom>
          <a:solidFill>
            <a:srgbClr val="2365C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3" name="Freeform 143"/>
          <p:cNvSpPr>
            <a:spLocks noEditPoints="1"/>
          </p:cNvSpPr>
          <p:nvPr/>
        </p:nvSpPr>
        <p:spPr bwMode="auto">
          <a:xfrm>
            <a:off x="10703639" y="2144891"/>
            <a:ext cx="891464" cy="782557"/>
          </a:xfrm>
          <a:custGeom>
            <a:avLst/>
            <a:gdLst>
              <a:gd name="T0" fmla="*/ 527 w 559"/>
              <a:gd name="T1" fmla="*/ 473 h 473"/>
              <a:gd name="T2" fmla="*/ 33 w 559"/>
              <a:gd name="T3" fmla="*/ 473 h 473"/>
              <a:gd name="T4" fmla="*/ 6 w 559"/>
              <a:gd name="T5" fmla="*/ 458 h 473"/>
              <a:gd name="T6" fmla="*/ 6 w 559"/>
              <a:gd name="T7" fmla="*/ 426 h 473"/>
              <a:gd name="T8" fmla="*/ 253 w 559"/>
              <a:gd name="T9" fmla="*/ 15 h 473"/>
              <a:gd name="T10" fmla="*/ 280 w 559"/>
              <a:gd name="T11" fmla="*/ 0 h 473"/>
              <a:gd name="T12" fmla="*/ 306 w 559"/>
              <a:gd name="T13" fmla="*/ 15 h 473"/>
              <a:gd name="T14" fmla="*/ 553 w 559"/>
              <a:gd name="T15" fmla="*/ 426 h 473"/>
              <a:gd name="T16" fmla="*/ 554 w 559"/>
              <a:gd name="T17" fmla="*/ 458 h 473"/>
              <a:gd name="T18" fmla="*/ 527 w 559"/>
              <a:gd name="T19" fmla="*/ 473 h 473"/>
              <a:gd name="T20" fmla="*/ 280 w 559"/>
              <a:gd name="T21" fmla="*/ 14 h 473"/>
              <a:gd name="T22" fmla="*/ 265 w 559"/>
              <a:gd name="T23" fmla="*/ 22 h 473"/>
              <a:gd name="T24" fmla="*/ 18 w 559"/>
              <a:gd name="T25" fmla="*/ 434 h 473"/>
              <a:gd name="T26" fmla="*/ 18 w 559"/>
              <a:gd name="T27" fmla="*/ 451 h 473"/>
              <a:gd name="T28" fmla="*/ 33 w 559"/>
              <a:gd name="T29" fmla="*/ 459 h 473"/>
              <a:gd name="T30" fmla="*/ 527 w 559"/>
              <a:gd name="T31" fmla="*/ 459 h 473"/>
              <a:gd name="T32" fmla="*/ 542 w 559"/>
              <a:gd name="T33" fmla="*/ 451 h 473"/>
              <a:gd name="T34" fmla="*/ 541 w 559"/>
              <a:gd name="T35" fmla="*/ 434 h 473"/>
              <a:gd name="T36" fmla="*/ 294 w 559"/>
              <a:gd name="T37" fmla="*/ 22 h 473"/>
              <a:gd name="T38" fmla="*/ 280 w 559"/>
              <a:gd name="T39" fmla="*/ 14 h 473"/>
              <a:gd name="T40" fmla="*/ 287 w 559"/>
              <a:gd name="T41" fmla="*/ 310 h 473"/>
              <a:gd name="T42" fmla="*/ 287 w 559"/>
              <a:gd name="T43" fmla="*/ 139 h 473"/>
              <a:gd name="T44" fmla="*/ 280 w 559"/>
              <a:gd name="T45" fmla="*/ 132 h 473"/>
              <a:gd name="T46" fmla="*/ 273 w 559"/>
              <a:gd name="T47" fmla="*/ 139 h 473"/>
              <a:gd name="T48" fmla="*/ 273 w 559"/>
              <a:gd name="T49" fmla="*/ 310 h 473"/>
              <a:gd name="T50" fmla="*/ 280 w 559"/>
              <a:gd name="T51" fmla="*/ 317 h 473"/>
              <a:gd name="T52" fmla="*/ 287 w 559"/>
              <a:gd name="T53" fmla="*/ 310 h 473"/>
              <a:gd name="T54" fmla="*/ 280 w 559"/>
              <a:gd name="T55" fmla="*/ 401 h 473"/>
              <a:gd name="T56" fmla="*/ 260 w 559"/>
              <a:gd name="T57" fmla="*/ 381 h 473"/>
              <a:gd name="T58" fmla="*/ 280 w 559"/>
              <a:gd name="T59" fmla="*/ 362 h 473"/>
              <a:gd name="T60" fmla="*/ 299 w 559"/>
              <a:gd name="T61" fmla="*/ 381 h 473"/>
              <a:gd name="T62" fmla="*/ 280 w 559"/>
              <a:gd name="T63" fmla="*/ 401 h 473"/>
              <a:gd name="T64" fmla="*/ 280 w 559"/>
              <a:gd name="T65" fmla="*/ 376 h 473"/>
              <a:gd name="T66" fmla="*/ 274 w 559"/>
              <a:gd name="T67" fmla="*/ 381 h 473"/>
              <a:gd name="T68" fmla="*/ 280 w 559"/>
              <a:gd name="T69" fmla="*/ 387 h 473"/>
              <a:gd name="T70" fmla="*/ 285 w 559"/>
              <a:gd name="T71" fmla="*/ 381 h 473"/>
              <a:gd name="T72" fmla="*/ 280 w 559"/>
              <a:gd name="T73" fmla="*/ 376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9" h="473">
                <a:moveTo>
                  <a:pt x="527" y="473"/>
                </a:moveTo>
                <a:cubicBezTo>
                  <a:pt x="33" y="473"/>
                  <a:pt x="33" y="473"/>
                  <a:pt x="33" y="473"/>
                </a:cubicBezTo>
                <a:cubicBezTo>
                  <a:pt x="22" y="473"/>
                  <a:pt x="11" y="467"/>
                  <a:pt x="6" y="458"/>
                </a:cubicBezTo>
                <a:cubicBezTo>
                  <a:pt x="0" y="448"/>
                  <a:pt x="0" y="436"/>
                  <a:pt x="6" y="426"/>
                </a:cubicBezTo>
                <a:cubicBezTo>
                  <a:pt x="253" y="15"/>
                  <a:pt x="253" y="15"/>
                  <a:pt x="253" y="15"/>
                </a:cubicBezTo>
                <a:cubicBezTo>
                  <a:pt x="259" y="5"/>
                  <a:pt x="269" y="0"/>
                  <a:pt x="280" y="0"/>
                </a:cubicBezTo>
                <a:cubicBezTo>
                  <a:pt x="291" y="0"/>
                  <a:pt x="301" y="5"/>
                  <a:pt x="306" y="15"/>
                </a:cubicBezTo>
                <a:cubicBezTo>
                  <a:pt x="553" y="426"/>
                  <a:pt x="553" y="426"/>
                  <a:pt x="553" y="426"/>
                </a:cubicBezTo>
                <a:cubicBezTo>
                  <a:pt x="559" y="436"/>
                  <a:pt x="559" y="448"/>
                  <a:pt x="554" y="458"/>
                </a:cubicBezTo>
                <a:cubicBezTo>
                  <a:pt x="548" y="467"/>
                  <a:pt x="538" y="473"/>
                  <a:pt x="527" y="473"/>
                </a:cubicBezTo>
                <a:close/>
                <a:moveTo>
                  <a:pt x="280" y="14"/>
                </a:moveTo>
                <a:cubicBezTo>
                  <a:pt x="274" y="14"/>
                  <a:pt x="268" y="17"/>
                  <a:pt x="265" y="22"/>
                </a:cubicBezTo>
                <a:cubicBezTo>
                  <a:pt x="18" y="434"/>
                  <a:pt x="18" y="434"/>
                  <a:pt x="18" y="434"/>
                </a:cubicBezTo>
                <a:cubicBezTo>
                  <a:pt x="15" y="439"/>
                  <a:pt x="15" y="445"/>
                  <a:pt x="18" y="451"/>
                </a:cubicBezTo>
                <a:cubicBezTo>
                  <a:pt x="21" y="456"/>
                  <a:pt x="27" y="459"/>
                  <a:pt x="33" y="459"/>
                </a:cubicBezTo>
                <a:cubicBezTo>
                  <a:pt x="527" y="459"/>
                  <a:pt x="527" y="459"/>
                  <a:pt x="527" y="459"/>
                </a:cubicBezTo>
                <a:cubicBezTo>
                  <a:pt x="533" y="459"/>
                  <a:pt x="539" y="456"/>
                  <a:pt x="542" y="451"/>
                </a:cubicBezTo>
                <a:cubicBezTo>
                  <a:pt x="545" y="445"/>
                  <a:pt x="545" y="439"/>
                  <a:pt x="541" y="434"/>
                </a:cubicBezTo>
                <a:cubicBezTo>
                  <a:pt x="294" y="22"/>
                  <a:pt x="294" y="22"/>
                  <a:pt x="294" y="22"/>
                </a:cubicBezTo>
                <a:cubicBezTo>
                  <a:pt x="291" y="17"/>
                  <a:pt x="286" y="14"/>
                  <a:pt x="280" y="14"/>
                </a:cubicBezTo>
                <a:close/>
                <a:moveTo>
                  <a:pt x="287" y="310"/>
                </a:moveTo>
                <a:cubicBezTo>
                  <a:pt x="287" y="139"/>
                  <a:pt x="287" y="139"/>
                  <a:pt x="287" y="139"/>
                </a:cubicBezTo>
                <a:cubicBezTo>
                  <a:pt x="287" y="135"/>
                  <a:pt x="284" y="132"/>
                  <a:pt x="280" y="132"/>
                </a:cubicBezTo>
                <a:cubicBezTo>
                  <a:pt x="276" y="132"/>
                  <a:pt x="273" y="135"/>
                  <a:pt x="273" y="139"/>
                </a:cubicBezTo>
                <a:cubicBezTo>
                  <a:pt x="273" y="310"/>
                  <a:pt x="273" y="310"/>
                  <a:pt x="273" y="310"/>
                </a:cubicBezTo>
                <a:cubicBezTo>
                  <a:pt x="273" y="314"/>
                  <a:pt x="276" y="317"/>
                  <a:pt x="280" y="317"/>
                </a:cubicBezTo>
                <a:cubicBezTo>
                  <a:pt x="284" y="317"/>
                  <a:pt x="287" y="314"/>
                  <a:pt x="287" y="310"/>
                </a:cubicBezTo>
                <a:close/>
                <a:moveTo>
                  <a:pt x="280" y="401"/>
                </a:moveTo>
                <a:cubicBezTo>
                  <a:pt x="269" y="401"/>
                  <a:pt x="260" y="392"/>
                  <a:pt x="260" y="381"/>
                </a:cubicBezTo>
                <a:cubicBezTo>
                  <a:pt x="260" y="370"/>
                  <a:pt x="269" y="362"/>
                  <a:pt x="280" y="362"/>
                </a:cubicBezTo>
                <a:cubicBezTo>
                  <a:pt x="291" y="362"/>
                  <a:pt x="299" y="370"/>
                  <a:pt x="299" y="381"/>
                </a:cubicBezTo>
                <a:cubicBezTo>
                  <a:pt x="299" y="392"/>
                  <a:pt x="291" y="401"/>
                  <a:pt x="280" y="401"/>
                </a:cubicBezTo>
                <a:close/>
                <a:moveTo>
                  <a:pt x="280" y="376"/>
                </a:moveTo>
                <a:cubicBezTo>
                  <a:pt x="277" y="376"/>
                  <a:pt x="274" y="378"/>
                  <a:pt x="274" y="381"/>
                </a:cubicBezTo>
                <a:cubicBezTo>
                  <a:pt x="274" y="384"/>
                  <a:pt x="277" y="387"/>
                  <a:pt x="280" y="387"/>
                </a:cubicBezTo>
                <a:cubicBezTo>
                  <a:pt x="283" y="387"/>
                  <a:pt x="285" y="384"/>
                  <a:pt x="285" y="381"/>
                </a:cubicBezTo>
                <a:cubicBezTo>
                  <a:pt x="285" y="378"/>
                  <a:pt x="283" y="376"/>
                  <a:pt x="280" y="376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5124" name="Picture 4" descr="Learning Management System, HD Png Download - kind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5920"/>
          <a:stretch/>
        </p:blipFill>
        <p:spPr bwMode="auto">
          <a:xfrm>
            <a:off x="3604170" y="3905794"/>
            <a:ext cx="4729934" cy="282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evron 18">
            <a:extLst>
              <a:ext uri="{FF2B5EF4-FFF2-40B4-BE49-F238E27FC236}">
                <a16:creationId xmlns:a16="http://schemas.microsoft.com/office/drawing/2014/main" id="{91FEE48D-34B7-449A-8E52-48BCC4AF59B2}"/>
              </a:ext>
            </a:extLst>
          </p:cNvPr>
          <p:cNvSpPr/>
          <p:nvPr/>
        </p:nvSpPr>
        <p:spPr>
          <a:xfrm>
            <a:off x="6585313" y="1497649"/>
            <a:ext cx="4269921" cy="1718615"/>
          </a:xfrm>
          <a:prstGeom prst="chevron">
            <a:avLst>
              <a:gd name="adj" fmla="val 17785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9739" tIns="64000" rIns="471737" bIns="64000" numCol="1" spcCol="1270" anchor="ctr" anchorCtr="0">
            <a:noAutofit/>
          </a:bodyPr>
          <a:lstStyle/>
          <a:p>
            <a:pPr algn="ctr" defTabSz="21332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2E25F-F94B-46C9-A4DA-3CE52C558751}"/>
              </a:ext>
            </a:extLst>
          </p:cNvPr>
          <p:cNvSpPr txBox="1"/>
          <p:nvPr/>
        </p:nvSpPr>
        <p:spPr>
          <a:xfrm>
            <a:off x="8010525" y="3523571"/>
            <a:ext cx="3181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System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tizim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LMS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o‘qituvchining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o‘rniga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o‘quvchi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berilgan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topshiriq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testni</a:t>
            </a:r>
            <a:r>
              <a:rPr lang="en-US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qancha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vaqtda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topshirganini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tekshirib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qayd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etib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boradi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hevron 21">
            <a:extLst>
              <a:ext uri="{FF2B5EF4-FFF2-40B4-BE49-F238E27FC236}">
                <a16:creationId xmlns:a16="http://schemas.microsoft.com/office/drawing/2014/main" id="{43462388-AD3B-4DC0-87D1-58BBFAB7ABAE}"/>
              </a:ext>
            </a:extLst>
          </p:cNvPr>
          <p:cNvSpPr/>
          <p:nvPr/>
        </p:nvSpPr>
        <p:spPr>
          <a:xfrm>
            <a:off x="4100066" y="1497649"/>
            <a:ext cx="3768294" cy="1718615"/>
          </a:xfrm>
          <a:prstGeom prst="chevron">
            <a:avLst>
              <a:gd name="adj" fmla="val 17785"/>
            </a:avLst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9739" tIns="64000" rIns="471737" bIns="64000" numCol="1" spcCol="1270" anchor="ctr" anchorCtr="0">
            <a:noAutofit/>
          </a:bodyPr>
          <a:lstStyle/>
          <a:p>
            <a:pPr algn="ctr" defTabSz="21332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F05FC-40D6-49C7-8459-55715E908190}"/>
              </a:ext>
            </a:extLst>
          </p:cNvPr>
          <p:cNvSpPr txBox="1"/>
          <p:nvPr/>
        </p:nvSpPr>
        <p:spPr>
          <a:xfrm>
            <a:off x="4001371" y="3523570"/>
            <a:ext cx="3444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Management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boshqaruv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Ta’limni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administrator (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kursni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tashkil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etuvchi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o‘qituvchi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boshqarib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boradi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o‘quvchilar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kurs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topshiriq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testlarni</a:t>
            </a:r>
            <a:r>
              <a:rPr lang="en-US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belgilab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uy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vazifalari</a:t>
            </a:r>
            <a:r>
              <a:rPr lang="en-US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bajarilishini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nazorat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qilib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boradi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hevron 25">
            <a:extLst>
              <a:ext uri="{FF2B5EF4-FFF2-40B4-BE49-F238E27FC236}">
                <a16:creationId xmlns:a16="http://schemas.microsoft.com/office/drawing/2014/main" id="{83429AA4-D611-4991-B34E-193F6BD7B5E4}"/>
              </a:ext>
            </a:extLst>
          </p:cNvPr>
          <p:cNvSpPr/>
          <p:nvPr/>
        </p:nvSpPr>
        <p:spPr>
          <a:xfrm>
            <a:off x="844112" y="1497649"/>
            <a:ext cx="3678070" cy="1718615"/>
          </a:xfrm>
          <a:prstGeom prst="chevron">
            <a:avLst>
              <a:gd name="adj" fmla="val 17785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9739" tIns="64000" rIns="471737" bIns="64000" numCol="1" spcCol="1270" anchor="ctr" anchorCtr="0">
            <a:noAutofit/>
          </a:bodyPr>
          <a:lstStyle/>
          <a:p>
            <a:pPr algn="ctr" defTabSz="21332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400051" y="3523570"/>
            <a:ext cx="3314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Learning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o‘qitish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LMS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kurs</a:t>
            </a:r>
            <a:r>
              <a:rPr lang="uz-Cyrl-UZ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yoki</a:t>
            </a:r>
            <a:r>
              <a:rPr lang="en-US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o‘quv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materiallarining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yagona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bazasini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yaratish</a:t>
            </a:r>
            <a:r>
              <a:rPr lang="en-US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Bunday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baza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mavzu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bo‘yicha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shakllantirilgan</a:t>
            </a:r>
            <a:r>
              <a:rPr lang="en-US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bilimlar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omboridir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14"/>
          <p:cNvSpPr>
            <a:spLocks noEditPoints="1"/>
          </p:cNvSpPr>
          <p:nvPr/>
        </p:nvSpPr>
        <p:spPr bwMode="auto">
          <a:xfrm>
            <a:off x="5203463" y="1820197"/>
            <a:ext cx="1352910" cy="1143392"/>
          </a:xfrm>
          <a:custGeom>
            <a:avLst/>
            <a:gdLst>
              <a:gd name="T0" fmla="*/ 589 w 701"/>
              <a:gd name="T1" fmla="*/ 526 h 638"/>
              <a:gd name="T2" fmla="*/ 375 w 701"/>
              <a:gd name="T3" fmla="*/ 310 h 638"/>
              <a:gd name="T4" fmla="*/ 436 w 701"/>
              <a:gd name="T5" fmla="*/ 280 h 638"/>
              <a:gd name="T6" fmla="*/ 563 w 701"/>
              <a:gd name="T7" fmla="*/ 257 h 638"/>
              <a:gd name="T8" fmla="*/ 432 w 701"/>
              <a:gd name="T9" fmla="*/ 257 h 638"/>
              <a:gd name="T10" fmla="*/ 371 w 701"/>
              <a:gd name="T11" fmla="*/ 282 h 638"/>
              <a:gd name="T12" fmla="*/ 382 w 701"/>
              <a:gd name="T13" fmla="*/ 128 h 638"/>
              <a:gd name="T14" fmla="*/ 469 w 701"/>
              <a:gd name="T15" fmla="*/ 66 h 638"/>
              <a:gd name="T16" fmla="*/ 338 w 701"/>
              <a:gd name="T17" fmla="*/ 66 h 638"/>
              <a:gd name="T18" fmla="*/ 319 w 701"/>
              <a:gd name="T19" fmla="*/ 229 h 638"/>
              <a:gd name="T20" fmla="*/ 206 w 701"/>
              <a:gd name="T21" fmla="*/ 283 h 638"/>
              <a:gd name="T22" fmla="*/ 131 w 701"/>
              <a:gd name="T23" fmla="*/ 257 h 638"/>
              <a:gd name="T24" fmla="*/ 0 w 701"/>
              <a:gd name="T25" fmla="*/ 257 h 638"/>
              <a:gd name="T26" fmla="*/ 127 w 701"/>
              <a:gd name="T27" fmla="*/ 280 h 638"/>
              <a:gd name="T28" fmla="*/ 201 w 701"/>
              <a:gd name="T29" fmla="*/ 310 h 638"/>
              <a:gd name="T30" fmla="*/ 210 w 701"/>
              <a:gd name="T31" fmla="*/ 472 h 638"/>
              <a:gd name="T32" fmla="*/ 131 w 701"/>
              <a:gd name="T33" fmla="*/ 536 h 638"/>
              <a:gd name="T34" fmla="*/ 262 w 701"/>
              <a:gd name="T35" fmla="*/ 536 h 638"/>
              <a:gd name="T36" fmla="*/ 259 w 701"/>
              <a:gd name="T37" fmla="*/ 392 h 638"/>
              <a:gd name="T38" fmla="*/ 348 w 701"/>
              <a:gd name="T39" fmla="*/ 374 h 638"/>
              <a:gd name="T40" fmla="*/ 570 w 701"/>
              <a:gd name="T41" fmla="*/ 572 h 638"/>
              <a:gd name="T42" fmla="*/ 701 w 701"/>
              <a:gd name="T43" fmla="*/ 572 h 638"/>
              <a:gd name="T44" fmla="*/ 498 w 701"/>
              <a:gd name="T45" fmla="*/ 206 h 638"/>
              <a:gd name="T46" fmla="*/ 498 w 701"/>
              <a:gd name="T47" fmla="*/ 309 h 638"/>
              <a:gd name="T48" fmla="*/ 448 w 701"/>
              <a:gd name="T49" fmla="*/ 270 h 638"/>
              <a:gd name="T50" fmla="*/ 446 w 701"/>
              <a:gd name="T51" fmla="*/ 257 h 638"/>
              <a:gd name="T52" fmla="*/ 352 w 701"/>
              <a:gd name="T53" fmla="*/ 66 h 638"/>
              <a:gd name="T54" fmla="*/ 455 w 701"/>
              <a:gd name="T55" fmla="*/ 66 h 638"/>
              <a:gd name="T56" fmla="*/ 352 w 701"/>
              <a:gd name="T57" fmla="*/ 66 h 638"/>
              <a:gd name="T58" fmla="*/ 14 w 701"/>
              <a:gd name="T59" fmla="*/ 257 h 638"/>
              <a:gd name="T60" fmla="*/ 117 w 701"/>
              <a:gd name="T61" fmla="*/ 257 h 638"/>
              <a:gd name="T62" fmla="*/ 248 w 701"/>
              <a:gd name="T63" fmla="*/ 536 h 638"/>
              <a:gd name="T64" fmla="*/ 145 w 701"/>
              <a:gd name="T65" fmla="*/ 536 h 638"/>
              <a:gd name="T66" fmla="*/ 248 w 701"/>
              <a:gd name="T67" fmla="*/ 536 h 638"/>
              <a:gd name="T68" fmla="*/ 288 w 701"/>
              <a:gd name="T69" fmla="*/ 237 h 638"/>
              <a:gd name="T70" fmla="*/ 288 w 701"/>
              <a:gd name="T71" fmla="*/ 383 h 638"/>
              <a:gd name="T72" fmla="*/ 636 w 701"/>
              <a:gd name="T73" fmla="*/ 624 h 638"/>
              <a:gd name="T74" fmla="*/ 636 w 701"/>
              <a:gd name="T75" fmla="*/ 520 h 638"/>
              <a:gd name="T76" fmla="*/ 636 w 701"/>
              <a:gd name="T77" fmla="*/ 62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01" h="638">
                <a:moveTo>
                  <a:pt x="636" y="506"/>
                </a:moveTo>
                <a:cubicBezTo>
                  <a:pt x="617" y="506"/>
                  <a:pt x="600" y="514"/>
                  <a:pt x="589" y="526"/>
                </a:cubicBezTo>
                <a:cubicBezTo>
                  <a:pt x="357" y="363"/>
                  <a:pt x="357" y="363"/>
                  <a:pt x="357" y="363"/>
                </a:cubicBezTo>
                <a:cubicBezTo>
                  <a:pt x="369" y="349"/>
                  <a:pt x="375" y="330"/>
                  <a:pt x="375" y="310"/>
                </a:cubicBezTo>
                <a:cubicBezTo>
                  <a:pt x="375" y="305"/>
                  <a:pt x="375" y="300"/>
                  <a:pt x="374" y="296"/>
                </a:cubicBezTo>
                <a:cubicBezTo>
                  <a:pt x="436" y="280"/>
                  <a:pt x="436" y="280"/>
                  <a:pt x="436" y="280"/>
                </a:cubicBezTo>
                <a:cubicBezTo>
                  <a:pt x="445" y="305"/>
                  <a:pt x="469" y="323"/>
                  <a:pt x="498" y="323"/>
                </a:cubicBezTo>
                <a:cubicBezTo>
                  <a:pt x="534" y="323"/>
                  <a:pt x="563" y="294"/>
                  <a:pt x="563" y="257"/>
                </a:cubicBezTo>
                <a:cubicBezTo>
                  <a:pt x="563" y="221"/>
                  <a:pt x="534" y="192"/>
                  <a:pt x="498" y="192"/>
                </a:cubicBezTo>
                <a:cubicBezTo>
                  <a:pt x="461" y="192"/>
                  <a:pt x="432" y="221"/>
                  <a:pt x="432" y="257"/>
                </a:cubicBezTo>
                <a:cubicBezTo>
                  <a:pt x="432" y="261"/>
                  <a:pt x="432" y="264"/>
                  <a:pt x="433" y="267"/>
                </a:cubicBezTo>
                <a:cubicBezTo>
                  <a:pt x="371" y="282"/>
                  <a:pt x="371" y="282"/>
                  <a:pt x="371" y="282"/>
                </a:cubicBezTo>
                <a:cubicBezTo>
                  <a:pt x="364" y="262"/>
                  <a:pt x="350" y="245"/>
                  <a:pt x="332" y="235"/>
                </a:cubicBezTo>
                <a:cubicBezTo>
                  <a:pt x="382" y="128"/>
                  <a:pt x="382" y="128"/>
                  <a:pt x="382" y="128"/>
                </a:cubicBezTo>
                <a:cubicBezTo>
                  <a:pt x="389" y="130"/>
                  <a:pt x="396" y="131"/>
                  <a:pt x="403" y="131"/>
                </a:cubicBezTo>
                <a:cubicBezTo>
                  <a:pt x="440" y="131"/>
                  <a:pt x="469" y="102"/>
                  <a:pt x="469" y="66"/>
                </a:cubicBezTo>
                <a:cubicBezTo>
                  <a:pt x="469" y="29"/>
                  <a:pt x="440" y="0"/>
                  <a:pt x="403" y="0"/>
                </a:cubicBezTo>
                <a:cubicBezTo>
                  <a:pt x="367" y="0"/>
                  <a:pt x="338" y="29"/>
                  <a:pt x="338" y="66"/>
                </a:cubicBezTo>
                <a:cubicBezTo>
                  <a:pt x="338" y="89"/>
                  <a:pt x="350" y="110"/>
                  <a:pt x="369" y="122"/>
                </a:cubicBezTo>
                <a:cubicBezTo>
                  <a:pt x="319" y="229"/>
                  <a:pt x="319" y="229"/>
                  <a:pt x="319" y="229"/>
                </a:cubicBezTo>
                <a:cubicBezTo>
                  <a:pt x="309" y="225"/>
                  <a:pt x="299" y="223"/>
                  <a:pt x="288" y="223"/>
                </a:cubicBezTo>
                <a:cubicBezTo>
                  <a:pt x="250" y="223"/>
                  <a:pt x="217" y="248"/>
                  <a:pt x="206" y="283"/>
                </a:cubicBezTo>
                <a:cubicBezTo>
                  <a:pt x="130" y="266"/>
                  <a:pt x="130" y="266"/>
                  <a:pt x="130" y="266"/>
                </a:cubicBezTo>
                <a:cubicBezTo>
                  <a:pt x="131" y="263"/>
                  <a:pt x="131" y="260"/>
                  <a:pt x="131" y="257"/>
                </a:cubicBezTo>
                <a:cubicBezTo>
                  <a:pt x="131" y="221"/>
                  <a:pt x="102" y="192"/>
                  <a:pt x="65" y="192"/>
                </a:cubicBezTo>
                <a:cubicBezTo>
                  <a:pt x="29" y="192"/>
                  <a:pt x="0" y="221"/>
                  <a:pt x="0" y="257"/>
                </a:cubicBezTo>
                <a:cubicBezTo>
                  <a:pt x="0" y="294"/>
                  <a:pt x="29" y="323"/>
                  <a:pt x="65" y="323"/>
                </a:cubicBezTo>
                <a:cubicBezTo>
                  <a:pt x="94" y="323"/>
                  <a:pt x="118" y="305"/>
                  <a:pt x="127" y="280"/>
                </a:cubicBezTo>
                <a:cubicBezTo>
                  <a:pt x="202" y="297"/>
                  <a:pt x="202" y="297"/>
                  <a:pt x="202" y="297"/>
                </a:cubicBezTo>
                <a:cubicBezTo>
                  <a:pt x="201" y="301"/>
                  <a:pt x="201" y="306"/>
                  <a:pt x="201" y="310"/>
                </a:cubicBezTo>
                <a:cubicBezTo>
                  <a:pt x="201" y="343"/>
                  <a:pt x="219" y="371"/>
                  <a:pt x="246" y="386"/>
                </a:cubicBezTo>
                <a:cubicBezTo>
                  <a:pt x="210" y="472"/>
                  <a:pt x="210" y="472"/>
                  <a:pt x="210" y="472"/>
                </a:cubicBezTo>
                <a:cubicBezTo>
                  <a:pt x="206" y="471"/>
                  <a:pt x="201" y="470"/>
                  <a:pt x="196" y="470"/>
                </a:cubicBezTo>
                <a:cubicBezTo>
                  <a:pt x="160" y="470"/>
                  <a:pt x="131" y="500"/>
                  <a:pt x="131" y="536"/>
                </a:cubicBezTo>
                <a:cubicBezTo>
                  <a:pt x="131" y="572"/>
                  <a:pt x="160" y="602"/>
                  <a:pt x="196" y="602"/>
                </a:cubicBezTo>
                <a:cubicBezTo>
                  <a:pt x="232" y="602"/>
                  <a:pt x="262" y="572"/>
                  <a:pt x="262" y="536"/>
                </a:cubicBezTo>
                <a:cubicBezTo>
                  <a:pt x="262" y="510"/>
                  <a:pt x="246" y="487"/>
                  <a:pt x="224" y="476"/>
                </a:cubicBezTo>
                <a:cubicBezTo>
                  <a:pt x="259" y="392"/>
                  <a:pt x="259" y="392"/>
                  <a:pt x="259" y="392"/>
                </a:cubicBezTo>
                <a:cubicBezTo>
                  <a:pt x="268" y="396"/>
                  <a:pt x="278" y="397"/>
                  <a:pt x="288" y="397"/>
                </a:cubicBezTo>
                <a:cubicBezTo>
                  <a:pt x="311" y="397"/>
                  <a:pt x="332" y="388"/>
                  <a:pt x="348" y="374"/>
                </a:cubicBezTo>
                <a:cubicBezTo>
                  <a:pt x="580" y="537"/>
                  <a:pt x="580" y="537"/>
                  <a:pt x="580" y="537"/>
                </a:cubicBezTo>
                <a:cubicBezTo>
                  <a:pt x="574" y="547"/>
                  <a:pt x="570" y="559"/>
                  <a:pt x="570" y="572"/>
                </a:cubicBezTo>
                <a:cubicBezTo>
                  <a:pt x="570" y="608"/>
                  <a:pt x="599" y="638"/>
                  <a:pt x="636" y="638"/>
                </a:cubicBezTo>
                <a:cubicBezTo>
                  <a:pt x="672" y="638"/>
                  <a:pt x="701" y="608"/>
                  <a:pt x="701" y="572"/>
                </a:cubicBezTo>
                <a:cubicBezTo>
                  <a:pt x="701" y="536"/>
                  <a:pt x="672" y="506"/>
                  <a:pt x="636" y="506"/>
                </a:cubicBezTo>
                <a:close/>
                <a:moveTo>
                  <a:pt x="498" y="206"/>
                </a:moveTo>
                <a:cubicBezTo>
                  <a:pt x="526" y="206"/>
                  <a:pt x="549" y="229"/>
                  <a:pt x="549" y="257"/>
                </a:cubicBezTo>
                <a:cubicBezTo>
                  <a:pt x="549" y="286"/>
                  <a:pt x="526" y="309"/>
                  <a:pt x="498" y="309"/>
                </a:cubicBezTo>
                <a:cubicBezTo>
                  <a:pt x="474" y="309"/>
                  <a:pt x="453" y="292"/>
                  <a:pt x="448" y="270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7" y="266"/>
                  <a:pt x="446" y="262"/>
                  <a:pt x="446" y="257"/>
                </a:cubicBezTo>
                <a:cubicBezTo>
                  <a:pt x="446" y="229"/>
                  <a:pt x="469" y="206"/>
                  <a:pt x="498" y="206"/>
                </a:cubicBezTo>
                <a:close/>
                <a:moveTo>
                  <a:pt x="352" y="66"/>
                </a:moveTo>
                <a:cubicBezTo>
                  <a:pt x="352" y="37"/>
                  <a:pt x="375" y="14"/>
                  <a:pt x="403" y="14"/>
                </a:cubicBezTo>
                <a:cubicBezTo>
                  <a:pt x="432" y="14"/>
                  <a:pt x="455" y="37"/>
                  <a:pt x="455" y="66"/>
                </a:cubicBezTo>
                <a:cubicBezTo>
                  <a:pt x="455" y="94"/>
                  <a:pt x="432" y="117"/>
                  <a:pt x="403" y="117"/>
                </a:cubicBezTo>
                <a:cubicBezTo>
                  <a:pt x="375" y="117"/>
                  <a:pt x="352" y="94"/>
                  <a:pt x="352" y="66"/>
                </a:cubicBezTo>
                <a:close/>
                <a:moveTo>
                  <a:pt x="65" y="309"/>
                </a:moveTo>
                <a:cubicBezTo>
                  <a:pt x="37" y="309"/>
                  <a:pt x="14" y="286"/>
                  <a:pt x="14" y="257"/>
                </a:cubicBezTo>
                <a:cubicBezTo>
                  <a:pt x="14" y="229"/>
                  <a:pt x="37" y="206"/>
                  <a:pt x="65" y="206"/>
                </a:cubicBezTo>
                <a:cubicBezTo>
                  <a:pt x="94" y="206"/>
                  <a:pt x="117" y="229"/>
                  <a:pt x="117" y="257"/>
                </a:cubicBezTo>
                <a:cubicBezTo>
                  <a:pt x="117" y="286"/>
                  <a:pt x="94" y="309"/>
                  <a:pt x="65" y="309"/>
                </a:cubicBezTo>
                <a:close/>
                <a:moveTo>
                  <a:pt x="248" y="536"/>
                </a:moveTo>
                <a:cubicBezTo>
                  <a:pt x="248" y="564"/>
                  <a:pt x="225" y="588"/>
                  <a:pt x="196" y="588"/>
                </a:cubicBezTo>
                <a:cubicBezTo>
                  <a:pt x="168" y="588"/>
                  <a:pt x="145" y="564"/>
                  <a:pt x="145" y="536"/>
                </a:cubicBezTo>
                <a:cubicBezTo>
                  <a:pt x="145" y="508"/>
                  <a:pt x="168" y="484"/>
                  <a:pt x="196" y="484"/>
                </a:cubicBezTo>
                <a:cubicBezTo>
                  <a:pt x="225" y="484"/>
                  <a:pt x="248" y="508"/>
                  <a:pt x="248" y="536"/>
                </a:cubicBezTo>
                <a:close/>
                <a:moveTo>
                  <a:pt x="215" y="310"/>
                </a:moveTo>
                <a:cubicBezTo>
                  <a:pt x="215" y="270"/>
                  <a:pt x="248" y="237"/>
                  <a:pt x="288" y="237"/>
                </a:cubicBezTo>
                <a:cubicBezTo>
                  <a:pt x="329" y="237"/>
                  <a:pt x="361" y="270"/>
                  <a:pt x="361" y="310"/>
                </a:cubicBezTo>
                <a:cubicBezTo>
                  <a:pt x="361" y="351"/>
                  <a:pt x="329" y="383"/>
                  <a:pt x="288" y="383"/>
                </a:cubicBezTo>
                <a:cubicBezTo>
                  <a:pt x="248" y="383"/>
                  <a:pt x="215" y="351"/>
                  <a:pt x="215" y="310"/>
                </a:cubicBezTo>
                <a:close/>
                <a:moveTo>
                  <a:pt x="636" y="624"/>
                </a:moveTo>
                <a:cubicBezTo>
                  <a:pt x="607" y="624"/>
                  <a:pt x="584" y="600"/>
                  <a:pt x="584" y="572"/>
                </a:cubicBezTo>
                <a:cubicBezTo>
                  <a:pt x="584" y="544"/>
                  <a:pt x="607" y="520"/>
                  <a:pt x="636" y="520"/>
                </a:cubicBezTo>
                <a:cubicBezTo>
                  <a:pt x="664" y="520"/>
                  <a:pt x="687" y="544"/>
                  <a:pt x="687" y="572"/>
                </a:cubicBezTo>
                <a:cubicBezTo>
                  <a:pt x="687" y="600"/>
                  <a:pt x="664" y="624"/>
                  <a:pt x="636" y="6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A3CEFE8D-6013-4962-ADCB-10FA100D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98" y="1844915"/>
            <a:ext cx="899612" cy="1141811"/>
          </a:xfrm>
          <a:prstGeom prst="rect">
            <a:avLst/>
          </a:prstGeom>
        </p:spPr>
      </p:pic>
      <p:sp>
        <p:nvSpPr>
          <p:cNvPr id="24" name="Freeform 152"/>
          <p:cNvSpPr>
            <a:spLocks noEditPoints="1"/>
          </p:cNvSpPr>
          <p:nvPr/>
        </p:nvSpPr>
        <p:spPr bwMode="auto">
          <a:xfrm>
            <a:off x="8814127" y="1804956"/>
            <a:ext cx="1117347" cy="1069370"/>
          </a:xfrm>
          <a:custGeom>
            <a:avLst/>
            <a:gdLst>
              <a:gd name="T0" fmla="*/ 396 w 520"/>
              <a:gd name="T1" fmla="*/ 294 h 510"/>
              <a:gd name="T2" fmla="*/ 385 w 520"/>
              <a:gd name="T3" fmla="*/ 283 h 510"/>
              <a:gd name="T4" fmla="*/ 370 w 520"/>
              <a:gd name="T5" fmla="*/ 297 h 510"/>
              <a:gd name="T6" fmla="*/ 342 w 520"/>
              <a:gd name="T7" fmla="*/ 326 h 510"/>
              <a:gd name="T8" fmla="*/ 414 w 520"/>
              <a:gd name="T9" fmla="*/ 161 h 510"/>
              <a:gd name="T10" fmla="*/ 491 w 520"/>
              <a:gd name="T11" fmla="*/ 140 h 510"/>
              <a:gd name="T12" fmla="*/ 506 w 520"/>
              <a:gd name="T13" fmla="*/ 52 h 510"/>
              <a:gd name="T14" fmla="*/ 465 w 520"/>
              <a:gd name="T15" fmla="*/ 88 h 510"/>
              <a:gd name="T16" fmla="*/ 428 w 520"/>
              <a:gd name="T17" fmla="*/ 50 h 510"/>
              <a:gd name="T18" fmla="*/ 463 w 520"/>
              <a:gd name="T19" fmla="*/ 9 h 510"/>
              <a:gd name="T20" fmla="*/ 433 w 520"/>
              <a:gd name="T21" fmla="*/ 0 h 510"/>
              <a:gd name="T22" fmla="*/ 354 w 520"/>
              <a:gd name="T23" fmla="*/ 101 h 510"/>
              <a:gd name="T24" fmla="*/ 123 w 520"/>
              <a:gd name="T25" fmla="*/ 107 h 510"/>
              <a:gd name="T26" fmla="*/ 133 w 520"/>
              <a:gd name="T27" fmla="*/ 85 h 510"/>
              <a:gd name="T28" fmla="*/ 45 w 520"/>
              <a:gd name="T29" fmla="*/ 8 h 510"/>
              <a:gd name="T30" fmla="*/ 11 w 520"/>
              <a:gd name="T31" fmla="*/ 45 h 510"/>
              <a:gd name="T32" fmla="*/ 90 w 520"/>
              <a:gd name="T33" fmla="*/ 128 h 510"/>
              <a:gd name="T34" fmla="*/ 102 w 520"/>
              <a:gd name="T35" fmla="*/ 128 h 510"/>
              <a:gd name="T36" fmla="*/ 224 w 520"/>
              <a:gd name="T37" fmla="*/ 230 h 510"/>
              <a:gd name="T38" fmla="*/ 87 w 520"/>
              <a:gd name="T39" fmla="*/ 346 h 510"/>
              <a:gd name="T40" fmla="*/ 9 w 520"/>
              <a:gd name="T41" fmla="*/ 452 h 510"/>
              <a:gd name="T42" fmla="*/ 22 w 520"/>
              <a:gd name="T43" fmla="*/ 455 h 510"/>
              <a:gd name="T44" fmla="*/ 85 w 520"/>
              <a:gd name="T45" fmla="*/ 430 h 510"/>
              <a:gd name="T46" fmla="*/ 60 w 520"/>
              <a:gd name="T47" fmla="*/ 493 h 510"/>
              <a:gd name="T48" fmla="*/ 63 w 520"/>
              <a:gd name="T49" fmla="*/ 506 h 510"/>
              <a:gd name="T50" fmla="*/ 145 w 520"/>
              <a:gd name="T51" fmla="*/ 486 h 510"/>
              <a:gd name="T52" fmla="*/ 285 w 520"/>
              <a:gd name="T53" fmla="*/ 291 h 510"/>
              <a:gd name="T54" fmla="*/ 288 w 520"/>
              <a:gd name="T55" fmla="*/ 380 h 510"/>
              <a:gd name="T56" fmla="*/ 293 w 520"/>
              <a:gd name="T57" fmla="*/ 394 h 510"/>
              <a:gd name="T58" fmla="*/ 308 w 520"/>
              <a:gd name="T59" fmla="*/ 382 h 510"/>
              <a:gd name="T60" fmla="*/ 452 w 520"/>
              <a:gd name="T61" fmla="*/ 502 h 510"/>
              <a:gd name="T62" fmla="*/ 508 w 520"/>
              <a:gd name="T63" fmla="*/ 447 h 510"/>
              <a:gd name="T64" fmla="*/ 387 w 520"/>
              <a:gd name="T65" fmla="*/ 303 h 510"/>
              <a:gd name="T66" fmla="*/ 30 w 520"/>
              <a:gd name="T67" fmla="*/ 45 h 510"/>
              <a:gd name="T68" fmla="*/ 116 w 520"/>
              <a:gd name="T69" fmla="*/ 91 h 510"/>
              <a:gd name="T70" fmla="*/ 150 w 520"/>
              <a:gd name="T71" fmla="*/ 409 h 510"/>
              <a:gd name="T72" fmla="*/ 87 w 520"/>
              <a:gd name="T73" fmla="*/ 494 h 510"/>
              <a:gd name="T74" fmla="*/ 107 w 520"/>
              <a:gd name="T75" fmla="*/ 468 h 510"/>
              <a:gd name="T76" fmla="*/ 99 w 520"/>
              <a:gd name="T77" fmla="*/ 421 h 510"/>
              <a:gd name="T78" fmla="*/ 54 w 520"/>
              <a:gd name="T79" fmla="*/ 406 h 510"/>
              <a:gd name="T80" fmla="*/ 21 w 520"/>
              <a:gd name="T81" fmla="*/ 433 h 510"/>
              <a:gd name="T82" fmla="*/ 87 w 520"/>
              <a:gd name="T83" fmla="*/ 362 h 510"/>
              <a:gd name="T84" fmla="*/ 114 w 520"/>
              <a:gd name="T85" fmla="*/ 363 h 510"/>
              <a:gd name="T86" fmla="*/ 370 w 520"/>
              <a:gd name="T87" fmla="*/ 101 h 510"/>
              <a:gd name="T88" fmla="*/ 433 w 520"/>
              <a:gd name="T89" fmla="*/ 16 h 510"/>
              <a:gd name="T90" fmla="*/ 413 w 520"/>
              <a:gd name="T91" fmla="*/ 42 h 510"/>
              <a:gd name="T92" fmla="*/ 421 w 520"/>
              <a:gd name="T93" fmla="*/ 88 h 510"/>
              <a:gd name="T94" fmla="*/ 466 w 520"/>
              <a:gd name="T95" fmla="*/ 104 h 510"/>
              <a:gd name="T96" fmla="*/ 499 w 520"/>
              <a:gd name="T97" fmla="*/ 76 h 510"/>
              <a:gd name="T98" fmla="*/ 433 w 520"/>
              <a:gd name="T99" fmla="*/ 147 h 510"/>
              <a:gd name="T100" fmla="*/ 406 w 520"/>
              <a:gd name="T101" fmla="*/ 147 h 510"/>
              <a:gd name="T102" fmla="*/ 150 w 520"/>
              <a:gd name="T103" fmla="*/ 409 h 510"/>
              <a:gd name="T104" fmla="*/ 424 w 520"/>
              <a:gd name="T105" fmla="*/ 475 h 510"/>
              <a:gd name="T106" fmla="*/ 376 w 520"/>
              <a:gd name="T107" fmla="*/ 314 h 510"/>
              <a:gd name="T108" fmla="*/ 492 w 520"/>
              <a:gd name="T109" fmla="*/ 44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0" h="510">
                <a:moveTo>
                  <a:pt x="387" y="303"/>
                </a:moveTo>
                <a:cubicBezTo>
                  <a:pt x="396" y="294"/>
                  <a:pt x="396" y="294"/>
                  <a:pt x="396" y="294"/>
                </a:cubicBezTo>
                <a:cubicBezTo>
                  <a:pt x="399" y="291"/>
                  <a:pt x="399" y="286"/>
                  <a:pt x="396" y="283"/>
                </a:cubicBezTo>
                <a:cubicBezTo>
                  <a:pt x="393" y="279"/>
                  <a:pt x="388" y="279"/>
                  <a:pt x="385" y="283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42" y="326"/>
                  <a:pt x="342" y="326"/>
                  <a:pt x="342" y="326"/>
                </a:cubicBezTo>
                <a:cubicBezTo>
                  <a:pt x="296" y="280"/>
                  <a:pt x="296" y="280"/>
                  <a:pt x="296" y="280"/>
                </a:cubicBezTo>
                <a:cubicBezTo>
                  <a:pt x="414" y="161"/>
                  <a:pt x="414" y="161"/>
                  <a:pt x="414" y="161"/>
                </a:cubicBezTo>
                <a:cubicBezTo>
                  <a:pt x="421" y="163"/>
                  <a:pt x="427" y="163"/>
                  <a:pt x="433" y="163"/>
                </a:cubicBezTo>
                <a:cubicBezTo>
                  <a:pt x="455" y="163"/>
                  <a:pt x="476" y="155"/>
                  <a:pt x="491" y="140"/>
                </a:cubicBezTo>
                <a:cubicBezTo>
                  <a:pt x="513" y="118"/>
                  <a:pt x="520" y="87"/>
                  <a:pt x="512" y="58"/>
                </a:cubicBezTo>
                <a:cubicBezTo>
                  <a:pt x="511" y="55"/>
                  <a:pt x="509" y="53"/>
                  <a:pt x="506" y="52"/>
                </a:cubicBezTo>
                <a:cubicBezTo>
                  <a:pt x="503" y="52"/>
                  <a:pt x="500" y="53"/>
                  <a:pt x="498" y="55"/>
                </a:cubicBezTo>
                <a:cubicBezTo>
                  <a:pt x="465" y="88"/>
                  <a:pt x="465" y="88"/>
                  <a:pt x="465" y="88"/>
                </a:cubicBezTo>
                <a:cubicBezTo>
                  <a:pt x="435" y="80"/>
                  <a:pt x="435" y="80"/>
                  <a:pt x="435" y="80"/>
                </a:cubicBezTo>
                <a:cubicBezTo>
                  <a:pt x="428" y="50"/>
                  <a:pt x="428" y="50"/>
                  <a:pt x="428" y="50"/>
                </a:cubicBezTo>
                <a:cubicBezTo>
                  <a:pt x="461" y="17"/>
                  <a:pt x="461" y="17"/>
                  <a:pt x="461" y="17"/>
                </a:cubicBezTo>
                <a:cubicBezTo>
                  <a:pt x="463" y="15"/>
                  <a:pt x="463" y="12"/>
                  <a:pt x="463" y="9"/>
                </a:cubicBezTo>
                <a:cubicBezTo>
                  <a:pt x="462" y="6"/>
                  <a:pt x="460" y="4"/>
                  <a:pt x="457" y="3"/>
                </a:cubicBezTo>
                <a:cubicBezTo>
                  <a:pt x="449" y="1"/>
                  <a:pt x="441" y="0"/>
                  <a:pt x="433" y="0"/>
                </a:cubicBezTo>
                <a:cubicBezTo>
                  <a:pt x="411" y="0"/>
                  <a:pt x="391" y="8"/>
                  <a:pt x="376" y="24"/>
                </a:cubicBezTo>
                <a:cubicBezTo>
                  <a:pt x="355" y="44"/>
                  <a:pt x="347" y="73"/>
                  <a:pt x="354" y="101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7" y="93"/>
                  <a:pt x="137" y="88"/>
                  <a:pt x="133" y="85"/>
                </a:cubicBezTo>
                <a:cubicBezTo>
                  <a:pt x="56" y="8"/>
                  <a:pt x="56" y="8"/>
                  <a:pt x="56" y="8"/>
                </a:cubicBezTo>
                <a:cubicBezTo>
                  <a:pt x="53" y="5"/>
                  <a:pt x="48" y="5"/>
                  <a:pt x="45" y="8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1"/>
                  <a:pt x="11" y="43"/>
                  <a:pt x="11" y="45"/>
                </a:cubicBezTo>
                <a:cubicBezTo>
                  <a:pt x="11" y="47"/>
                  <a:pt x="12" y="50"/>
                  <a:pt x="13" y="51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2" y="130"/>
                  <a:pt x="94" y="131"/>
                  <a:pt x="96" y="131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224" y="230"/>
                  <a:pt x="224" y="230"/>
                  <a:pt x="224" y="230"/>
                </a:cubicBezTo>
                <a:cubicBezTo>
                  <a:pt x="106" y="349"/>
                  <a:pt x="106" y="349"/>
                  <a:pt x="106" y="349"/>
                </a:cubicBezTo>
                <a:cubicBezTo>
                  <a:pt x="100" y="347"/>
                  <a:pt x="93" y="346"/>
                  <a:pt x="87" y="346"/>
                </a:cubicBezTo>
                <a:cubicBezTo>
                  <a:pt x="65" y="346"/>
                  <a:pt x="44" y="355"/>
                  <a:pt x="29" y="370"/>
                </a:cubicBezTo>
                <a:cubicBezTo>
                  <a:pt x="8" y="392"/>
                  <a:pt x="0" y="423"/>
                  <a:pt x="9" y="452"/>
                </a:cubicBezTo>
                <a:cubicBezTo>
                  <a:pt x="9" y="455"/>
                  <a:pt x="12" y="457"/>
                  <a:pt x="14" y="457"/>
                </a:cubicBezTo>
                <a:cubicBezTo>
                  <a:pt x="17" y="458"/>
                  <a:pt x="20" y="457"/>
                  <a:pt x="22" y="455"/>
                </a:cubicBezTo>
                <a:cubicBezTo>
                  <a:pt x="55" y="422"/>
                  <a:pt x="55" y="422"/>
                  <a:pt x="55" y="422"/>
                </a:cubicBezTo>
                <a:cubicBezTo>
                  <a:pt x="85" y="430"/>
                  <a:pt x="85" y="430"/>
                  <a:pt x="85" y="430"/>
                </a:cubicBezTo>
                <a:cubicBezTo>
                  <a:pt x="93" y="460"/>
                  <a:pt x="93" y="460"/>
                  <a:pt x="93" y="460"/>
                </a:cubicBezTo>
                <a:cubicBezTo>
                  <a:pt x="60" y="493"/>
                  <a:pt x="60" y="493"/>
                  <a:pt x="60" y="493"/>
                </a:cubicBezTo>
                <a:cubicBezTo>
                  <a:pt x="58" y="495"/>
                  <a:pt x="57" y="498"/>
                  <a:pt x="58" y="501"/>
                </a:cubicBezTo>
                <a:cubicBezTo>
                  <a:pt x="58" y="503"/>
                  <a:pt x="60" y="506"/>
                  <a:pt x="63" y="506"/>
                </a:cubicBezTo>
                <a:cubicBezTo>
                  <a:pt x="71" y="509"/>
                  <a:pt x="79" y="510"/>
                  <a:pt x="87" y="510"/>
                </a:cubicBezTo>
                <a:cubicBezTo>
                  <a:pt x="109" y="510"/>
                  <a:pt x="129" y="502"/>
                  <a:pt x="145" y="486"/>
                </a:cubicBezTo>
                <a:cubicBezTo>
                  <a:pt x="165" y="466"/>
                  <a:pt x="173" y="437"/>
                  <a:pt x="166" y="409"/>
                </a:cubicBezTo>
                <a:cubicBezTo>
                  <a:pt x="285" y="291"/>
                  <a:pt x="285" y="291"/>
                  <a:pt x="285" y="291"/>
                </a:cubicBezTo>
                <a:cubicBezTo>
                  <a:pt x="331" y="337"/>
                  <a:pt x="331" y="337"/>
                  <a:pt x="331" y="337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5" y="383"/>
                  <a:pt x="285" y="388"/>
                  <a:pt x="288" y="391"/>
                </a:cubicBezTo>
                <a:cubicBezTo>
                  <a:pt x="289" y="393"/>
                  <a:pt x="291" y="394"/>
                  <a:pt x="293" y="394"/>
                </a:cubicBezTo>
                <a:cubicBezTo>
                  <a:pt x="295" y="394"/>
                  <a:pt x="298" y="393"/>
                  <a:pt x="299" y="391"/>
                </a:cubicBezTo>
                <a:cubicBezTo>
                  <a:pt x="308" y="382"/>
                  <a:pt x="308" y="382"/>
                  <a:pt x="308" y="382"/>
                </a:cubicBezTo>
                <a:cubicBezTo>
                  <a:pt x="412" y="486"/>
                  <a:pt x="412" y="486"/>
                  <a:pt x="412" y="486"/>
                </a:cubicBezTo>
                <a:cubicBezTo>
                  <a:pt x="423" y="497"/>
                  <a:pt x="437" y="502"/>
                  <a:pt x="452" y="502"/>
                </a:cubicBezTo>
                <a:cubicBezTo>
                  <a:pt x="466" y="502"/>
                  <a:pt x="480" y="497"/>
                  <a:pt x="491" y="486"/>
                </a:cubicBezTo>
                <a:cubicBezTo>
                  <a:pt x="502" y="475"/>
                  <a:pt x="508" y="461"/>
                  <a:pt x="508" y="447"/>
                </a:cubicBezTo>
                <a:cubicBezTo>
                  <a:pt x="508" y="432"/>
                  <a:pt x="502" y="418"/>
                  <a:pt x="491" y="407"/>
                </a:cubicBezTo>
                <a:lnTo>
                  <a:pt x="387" y="303"/>
                </a:lnTo>
                <a:close/>
                <a:moveTo>
                  <a:pt x="96" y="111"/>
                </a:moveTo>
                <a:cubicBezTo>
                  <a:pt x="30" y="45"/>
                  <a:pt x="30" y="45"/>
                  <a:pt x="30" y="45"/>
                </a:cubicBezTo>
                <a:cubicBezTo>
                  <a:pt x="51" y="25"/>
                  <a:pt x="51" y="25"/>
                  <a:pt x="51" y="25"/>
                </a:cubicBezTo>
                <a:cubicBezTo>
                  <a:pt x="116" y="91"/>
                  <a:pt x="116" y="91"/>
                  <a:pt x="116" y="91"/>
                </a:cubicBezTo>
                <a:lnTo>
                  <a:pt x="96" y="111"/>
                </a:lnTo>
                <a:close/>
                <a:moveTo>
                  <a:pt x="150" y="409"/>
                </a:moveTo>
                <a:cubicBezTo>
                  <a:pt x="157" y="432"/>
                  <a:pt x="151" y="458"/>
                  <a:pt x="133" y="475"/>
                </a:cubicBezTo>
                <a:cubicBezTo>
                  <a:pt x="121" y="487"/>
                  <a:pt x="104" y="494"/>
                  <a:pt x="87" y="494"/>
                </a:cubicBezTo>
                <a:cubicBezTo>
                  <a:pt x="85" y="494"/>
                  <a:pt x="83" y="494"/>
                  <a:pt x="82" y="494"/>
                </a:cubicBezTo>
                <a:cubicBezTo>
                  <a:pt x="107" y="468"/>
                  <a:pt x="107" y="468"/>
                  <a:pt x="107" y="468"/>
                </a:cubicBezTo>
                <a:cubicBezTo>
                  <a:pt x="109" y="466"/>
                  <a:pt x="110" y="463"/>
                  <a:pt x="109" y="461"/>
                </a:cubicBezTo>
                <a:cubicBezTo>
                  <a:pt x="99" y="421"/>
                  <a:pt x="99" y="421"/>
                  <a:pt x="99" y="421"/>
                </a:cubicBezTo>
                <a:cubicBezTo>
                  <a:pt x="99" y="419"/>
                  <a:pt x="96" y="416"/>
                  <a:pt x="94" y="416"/>
                </a:cubicBezTo>
                <a:cubicBezTo>
                  <a:pt x="54" y="406"/>
                  <a:pt x="54" y="406"/>
                  <a:pt x="54" y="406"/>
                </a:cubicBezTo>
                <a:cubicBezTo>
                  <a:pt x="52" y="405"/>
                  <a:pt x="49" y="406"/>
                  <a:pt x="47" y="408"/>
                </a:cubicBezTo>
                <a:cubicBezTo>
                  <a:pt x="21" y="433"/>
                  <a:pt x="21" y="433"/>
                  <a:pt x="21" y="433"/>
                </a:cubicBezTo>
                <a:cubicBezTo>
                  <a:pt x="20" y="414"/>
                  <a:pt x="27" y="395"/>
                  <a:pt x="40" y="382"/>
                </a:cubicBezTo>
                <a:cubicBezTo>
                  <a:pt x="53" y="369"/>
                  <a:pt x="69" y="362"/>
                  <a:pt x="87" y="362"/>
                </a:cubicBezTo>
                <a:cubicBezTo>
                  <a:pt x="93" y="362"/>
                  <a:pt x="100" y="363"/>
                  <a:pt x="106" y="365"/>
                </a:cubicBezTo>
                <a:cubicBezTo>
                  <a:pt x="109" y="366"/>
                  <a:pt x="112" y="365"/>
                  <a:pt x="114" y="363"/>
                </a:cubicBezTo>
                <a:cubicBezTo>
                  <a:pt x="368" y="109"/>
                  <a:pt x="368" y="109"/>
                  <a:pt x="368" y="109"/>
                </a:cubicBezTo>
                <a:cubicBezTo>
                  <a:pt x="371" y="107"/>
                  <a:pt x="371" y="104"/>
                  <a:pt x="370" y="101"/>
                </a:cubicBezTo>
                <a:cubicBezTo>
                  <a:pt x="363" y="78"/>
                  <a:pt x="370" y="52"/>
                  <a:pt x="387" y="35"/>
                </a:cubicBezTo>
                <a:cubicBezTo>
                  <a:pt x="399" y="23"/>
                  <a:pt x="416" y="16"/>
                  <a:pt x="433" y="16"/>
                </a:cubicBezTo>
                <a:cubicBezTo>
                  <a:pt x="435" y="16"/>
                  <a:pt x="437" y="16"/>
                  <a:pt x="439" y="16"/>
                </a:cubicBezTo>
                <a:cubicBezTo>
                  <a:pt x="413" y="42"/>
                  <a:pt x="413" y="42"/>
                  <a:pt x="413" y="42"/>
                </a:cubicBezTo>
                <a:cubicBezTo>
                  <a:pt x="411" y="44"/>
                  <a:pt x="410" y="47"/>
                  <a:pt x="411" y="49"/>
                </a:cubicBezTo>
                <a:cubicBezTo>
                  <a:pt x="421" y="88"/>
                  <a:pt x="421" y="88"/>
                  <a:pt x="421" y="88"/>
                </a:cubicBezTo>
                <a:cubicBezTo>
                  <a:pt x="421" y="91"/>
                  <a:pt x="424" y="94"/>
                  <a:pt x="427" y="94"/>
                </a:cubicBezTo>
                <a:cubicBezTo>
                  <a:pt x="466" y="104"/>
                  <a:pt x="466" y="104"/>
                  <a:pt x="466" y="104"/>
                </a:cubicBezTo>
                <a:cubicBezTo>
                  <a:pt x="469" y="105"/>
                  <a:pt x="471" y="104"/>
                  <a:pt x="473" y="102"/>
                </a:cubicBezTo>
                <a:cubicBezTo>
                  <a:pt x="499" y="76"/>
                  <a:pt x="499" y="76"/>
                  <a:pt x="499" y="76"/>
                </a:cubicBezTo>
                <a:cubicBezTo>
                  <a:pt x="500" y="95"/>
                  <a:pt x="494" y="114"/>
                  <a:pt x="480" y="128"/>
                </a:cubicBezTo>
                <a:cubicBezTo>
                  <a:pt x="467" y="141"/>
                  <a:pt x="451" y="147"/>
                  <a:pt x="433" y="147"/>
                </a:cubicBezTo>
                <a:cubicBezTo>
                  <a:pt x="427" y="147"/>
                  <a:pt x="420" y="147"/>
                  <a:pt x="414" y="145"/>
                </a:cubicBezTo>
                <a:cubicBezTo>
                  <a:pt x="411" y="144"/>
                  <a:pt x="408" y="145"/>
                  <a:pt x="406" y="147"/>
                </a:cubicBezTo>
                <a:cubicBezTo>
                  <a:pt x="152" y="401"/>
                  <a:pt x="152" y="401"/>
                  <a:pt x="152" y="401"/>
                </a:cubicBezTo>
                <a:cubicBezTo>
                  <a:pt x="150" y="403"/>
                  <a:pt x="149" y="406"/>
                  <a:pt x="150" y="409"/>
                </a:cubicBezTo>
                <a:close/>
                <a:moveTo>
                  <a:pt x="480" y="475"/>
                </a:moveTo>
                <a:cubicBezTo>
                  <a:pt x="464" y="490"/>
                  <a:pt x="439" y="490"/>
                  <a:pt x="424" y="475"/>
                </a:cubicBezTo>
                <a:cubicBezTo>
                  <a:pt x="320" y="371"/>
                  <a:pt x="320" y="371"/>
                  <a:pt x="320" y="371"/>
                </a:cubicBezTo>
                <a:cubicBezTo>
                  <a:pt x="376" y="314"/>
                  <a:pt x="376" y="314"/>
                  <a:pt x="376" y="314"/>
                </a:cubicBezTo>
                <a:cubicBezTo>
                  <a:pt x="480" y="418"/>
                  <a:pt x="480" y="418"/>
                  <a:pt x="480" y="418"/>
                </a:cubicBezTo>
                <a:cubicBezTo>
                  <a:pt x="487" y="426"/>
                  <a:pt x="492" y="436"/>
                  <a:pt x="492" y="447"/>
                </a:cubicBezTo>
                <a:cubicBezTo>
                  <a:pt x="492" y="457"/>
                  <a:pt x="487" y="467"/>
                  <a:pt x="480" y="4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04931" y="121446"/>
            <a:ext cx="11977141" cy="919955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 BOSHQARUV TIZIMLARI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48669" y="342594"/>
            <a:ext cx="609868" cy="48802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855234" y="327604"/>
            <a:ext cx="659986" cy="48802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55556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14" dur="1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15" dur="1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5556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24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25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11" grpId="0" animBg="1"/>
          <p:bldP spid="12" grpId="0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11" grpId="0" animBg="1"/>
          <p:bldP spid="12" grpId="0"/>
          <p:bldP spid="14" grpId="0" animBg="1"/>
          <p:bldP spid="1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2">
            <a:extLst>
              <a:ext uri="{FF2B5EF4-FFF2-40B4-BE49-F238E27FC236}">
                <a16:creationId xmlns:a16="http://schemas.microsoft.com/office/drawing/2014/main" id="{226DE0E4-BF7E-47B1-9207-2F0AE009442B}"/>
              </a:ext>
            </a:extLst>
          </p:cNvPr>
          <p:cNvCxnSpPr>
            <a:endCxn id="63" idx="3"/>
          </p:cNvCxnSpPr>
          <p:nvPr/>
        </p:nvCxnSpPr>
        <p:spPr>
          <a:xfrm flipV="1">
            <a:off x="9531927" y="3259997"/>
            <a:ext cx="923241" cy="1251624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54">
            <a:extLst>
              <a:ext uri="{FF2B5EF4-FFF2-40B4-BE49-F238E27FC236}">
                <a16:creationId xmlns:a16="http://schemas.microsoft.com/office/drawing/2014/main" id="{7667DFF8-2FA7-41FE-BA91-B82204954CD8}"/>
              </a:ext>
            </a:extLst>
          </p:cNvPr>
          <p:cNvCxnSpPr>
            <a:stCxn id="191" idx="5"/>
          </p:cNvCxnSpPr>
          <p:nvPr/>
        </p:nvCxnSpPr>
        <p:spPr>
          <a:xfrm>
            <a:off x="1674011" y="3259997"/>
            <a:ext cx="859033" cy="1166883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57">
            <a:extLst>
              <a:ext uri="{FF2B5EF4-FFF2-40B4-BE49-F238E27FC236}">
                <a16:creationId xmlns:a16="http://schemas.microsoft.com/office/drawing/2014/main" id="{924F508D-8DE3-4D63-9B0E-AC695AD1F020}"/>
              </a:ext>
            </a:extLst>
          </p:cNvPr>
          <p:cNvCxnSpPr>
            <a:stCxn id="202" idx="3"/>
          </p:cNvCxnSpPr>
          <p:nvPr/>
        </p:nvCxnSpPr>
        <p:spPr>
          <a:xfrm flipH="1">
            <a:off x="2522851" y="3480648"/>
            <a:ext cx="1154113" cy="974450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60">
            <a:extLst>
              <a:ext uri="{FF2B5EF4-FFF2-40B4-BE49-F238E27FC236}">
                <a16:creationId xmlns:a16="http://schemas.microsoft.com/office/drawing/2014/main" id="{F5083683-5D7F-4A57-9513-327048407C64}"/>
              </a:ext>
            </a:extLst>
          </p:cNvPr>
          <p:cNvCxnSpPr/>
          <p:nvPr/>
        </p:nvCxnSpPr>
        <p:spPr>
          <a:xfrm>
            <a:off x="4381965" y="3327752"/>
            <a:ext cx="1297302" cy="1183869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4B4DEE7F-E3D9-4606-855B-5424CA04D72B}"/>
              </a:ext>
            </a:extLst>
          </p:cNvPr>
          <p:cNvSpPr txBox="1"/>
          <p:nvPr/>
        </p:nvSpPr>
        <p:spPr>
          <a:xfrm>
            <a:off x="842417" y="5447836"/>
            <a:ext cx="2682286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xarajatlarini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41CEB3B-AB34-43D0-B0C5-C7B8A6E69F66}"/>
              </a:ext>
            </a:extLst>
          </p:cNvPr>
          <p:cNvSpPr txBox="1"/>
          <p:nvPr/>
        </p:nvSpPr>
        <p:spPr>
          <a:xfrm>
            <a:off x="2922865" y="1703645"/>
            <a:ext cx="268156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Moslashuvchanligi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4056C5-431A-4410-A56B-628C9442F6F1}"/>
              </a:ext>
            </a:extLst>
          </p:cNvPr>
          <p:cNvSpPr txBox="1"/>
          <p:nvPr/>
        </p:nvSpPr>
        <p:spPr>
          <a:xfrm>
            <a:off x="4892225" y="5470092"/>
            <a:ext cx="213333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hamnafasligi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FEC8AD7-5FEB-4796-9341-335A21B859DE}"/>
              </a:ext>
            </a:extLst>
          </p:cNvPr>
          <p:cNvSpPr txBox="1"/>
          <p:nvPr/>
        </p:nvSpPr>
        <p:spPr>
          <a:xfrm>
            <a:off x="6119947" y="1685845"/>
            <a:ext cx="32853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olishning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tengligi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D91E542-1F6D-44A5-AE7D-2B34F372F593}"/>
              </a:ext>
            </a:extLst>
          </p:cNvPr>
          <p:cNvSpPr txBox="1"/>
          <p:nvPr/>
        </p:nvSpPr>
        <p:spPr>
          <a:xfrm>
            <a:off x="7713558" y="5437976"/>
            <a:ext cx="375660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baholashning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obyektivligi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29E9BCD-B72D-452B-93B2-9A8601924399}"/>
              </a:ext>
            </a:extLst>
          </p:cNvPr>
          <p:cNvSpPr txBox="1"/>
          <p:nvPr/>
        </p:nvSpPr>
        <p:spPr>
          <a:xfrm>
            <a:off x="182880" y="1322267"/>
            <a:ext cx="238359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Foydalanishning</a:t>
            </a:r>
            <a:r>
              <a:rPr lang="en-US" sz="21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4" b="1" dirty="0" err="1">
                <a:latin typeface="Arial" panose="020B0604020202020204" pitchFamily="34" charset="0"/>
                <a:cs typeface="Arial" panose="020B0604020202020204" pitchFamily="34" charset="0"/>
              </a:rPr>
              <a:t>erkinligi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0" name="Group 21">
            <a:extLst>
              <a:ext uri="{FF2B5EF4-FFF2-40B4-BE49-F238E27FC236}">
                <a16:creationId xmlns:a16="http://schemas.microsoft.com/office/drawing/2014/main" id="{AC6FD780-AACC-4D19-A470-63117BB96CFF}"/>
              </a:ext>
            </a:extLst>
          </p:cNvPr>
          <p:cNvGrpSpPr/>
          <p:nvPr/>
        </p:nvGrpSpPr>
        <p:grpSpPr>
          <a:xfrm>
            <a:off x="659017" y="2245003"/>
            <a:ext cx="1189139" cy="1189139"/>
            <a:chOff x="6270997" y="2567237"/>
            <a:chExt cx="964115" cy="963693"/>
          </a:xfrm>
        </p:grpSpPr>
        <p:sp>
          <p:nvSpPr>
            <p:cNvPr id="191" name="Oval 94">
              <a:extLst>
                <a:ext uri="{FF2B5EF4-FFF2-40B4-BE49-F238E27FC236}">
                  <a16:creationId xmlns:a16="http://schemas.microsoft.com/office/drawing/2014/main" id="{2E12BFDB-0325-44EB-9D16-4E1FAA0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997" y="2567237"/>
              <a:ext cx="964115" cy="96369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06" tIns="60952" rIns="121906" bIns="60952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2" name="Group 23">
              <a:extLst>
                <a:ext uri="{FF2B5EF4-FFF2-40B4-BE49-F238E27FC236}">
                  <a16:creationId xmlns:a16="http://schemas.microsoft.com/office/drawing/2014/main" id="{07374091-3A60-4CB5-A269-ECC11B10E8F6}"/>
                </a:ext>
              </a:extLst>
            </p:cNvPr>
            <p:cNvGrpSpPr/>
            <p:nvPr/>
          </p:nvGrpSpPr>
          <p:grpSpPr>
            <a:xfrm>
              <a:off x="6554124" y="2729295"/>
              <a:ext cx="399126" cy="658142"/>
              <a:chOff x="6531329" y="2691707"/>
              <a:chExt cx="444716" cy="733318"/>
            </a:xfrm>
          </p:grpSpPr>
          <p:sp>
            <p:nvSpPr>
              <p:cNvPr id="193" name="Freeform 95">
                <a:extLst>
                  <a:ext uri="{FF2B5EF4-FFF2-40B4-BE49-F238E27FC236}">
                    <a16:creationId xmlns:a16="http://schemas.microsoft.com/office/drawing/2014/main" id="{A2598399-33B1-4EB5-BB70-D1E4E54F7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2002" y="3283678"/>
                <a:ext cx="203371" cy="52742"/>
              </a:xfrm>
              <a:custGeom>
                <a:avLst/>
                <a:gdLst>
                  <a:gd name="T0" fmla="*/ 177 w 204"/>
                  <a:gd name="T1" fmla="*/ 0 h 53"/>
                  <a:gd name="T2" fmla="*/ 26 w 204"/>
                  <a:gd name="T3" fmla="*/ 0 h 53"/>
                  <a:gd name="T4" fmla="*/ 0 w 204"/>
                  <a:gd name="T5" fmla="*/ 26 h 53"/>
                  <a:gd name="T6" fmla="*/ 26 w 204"/>
                  <a:gd name="T7" fmla="*/ 53 h 53"/>
                  <a:gd name="T8" fmla="*/ 177 w 204"/>
                  <a:gd name="T9" fmla="*/ 53 h 53"/>
                  <a:gd name="T10" fmla="*/ 204 w 204"/>
                  <a:gd name="T11" fmla="*/ 26 h 53"/>
                  <a:gd name="T12" fmla="*/ 177 w 204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3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6" y="53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92" y="53"/>
                      <a:pt x="204" y="41"/>
                      <a:pt x="204" y="26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06" tIns="60952" rIns="121906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96">
                <a:extLst>
                  <a:ext uri="{FF2B5EF4-FFF2-40B4-BE49-F238E27FC236}">
                    <a16:creationId xmlns:a16="http://schemas.microsoft.com/office/drawing/2014/main" id="{BB07F7EA-DA3B-4CD5-876C-CD29B35F1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2002" y="3336419"/>
                <a:ext cx="203371" cy="54007"/>
              </a:xfrm>
              <a:custGeom>
                <a:avLst/>
                <a:gdLst>
                  <a:gd name="T0" fmla="*/ 177 w 204"/>
                  <a:gd name="T1" fmla="*/ 0 h 54"/>
                  <a:gd name="T2" fmla="*/ 26 w 204"/>
                  <a:gd name="T3" fmla="*/ 0 h 54"/>
                  <a:gd name="T4" fmla="*/ 0 w 204"/>
                  <a:gd name="T5" fmla="*/ 27 h 54"/>
                  <a:gd name="T6" fmla="*/ 26 w 204"/>
                  <a:gd name="T7" fmla="*/ 54 h 54"/>
                  <a:gd name="T8" fmla="*/ 177 w 204"/>
                  <a:gd name="T9" fmla="*/ 54 h 54"/>
                  <a:gd name="T10" fmla="*/ 204 w 204"/>
                  <a:gd name="T11" fmla="*/ 27 h 54"/>
                  <a:gd name="T12" fmla="*/ 177 w 20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4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6" y="54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92" y="54"/>
                      <a:pt x="204" y="42"/>
                      <a:pt x="204" y="27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06" tIns="60952" rIns="121906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97">
                <a:extLst>
                  <a:ext uri="{FF2B5EF4-FFF2-40B4-BE49-F238E27FC236}">
                    <a16:creationId xmlns:a16="http://schemas.microsoft.com/office/drawing/2014/main" id="{EDF1CA0F-8D17-456B-B88B-5BBCB978C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866" y="3390427"/>
                <a:ext cx="131643" cy="34598"/>
              </a:xfrm>
              <a:custGeom>
                <a:avLst/>
                <a:gdLst>
                  <a:gd name="T0" fmla="*/ 0 w 132"/>
                  <a:gd name="T1" fmla="*/ 0 h 35"/>
                  <a:gd name="T2" fmla="*/ 66 w 132"/>
                  <a:gd name="T3" fmla="*/ 35 h 35"/>
                  <a:gd name="T4" fmla="*/ 132 w 132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35">
                    <a:moveTo>
                      <a:pt x="0" y="0"/>
                    </a:moveTo>
                    <a:cubicBezTo>
                      <a:pt x="0" y="19"/>
                      <a:pt x="29" y="35"/>
                      <a:pt x="66" y="35"/>
                    </a:cubicBezTo>
                    <a:cubicBezTo>
                      <a:pt x="102" y="35"/>
                      <a:pt x="132" y="19"/>
                      <a:pt x="132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06" tIns="60952" rIns="121906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98">
                <a:extLst>
                  <a:ext uri="{FF2B5EF4-FFF2-40B4-BE49-F238E27FC236}">
                    <a16:creationId xmlns:a16="http://schemas.microsoft.com/office/drawing/2014/main" id="{C8A17817-0C3F-456F-8EE7-F2465B629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329" y="2691707"/>
                <a:ext cx="444716" cy="537964"/>
              </a:xfrm>
              <a:custGeom>
                <a:avLst/>
                <a:gdLst>
                  <a:gd name="T0" fmla="*/ 223 w 446"/>
                  <a:gd name="T1" fmla="*/ 0 h 540"/>
                  <a:gd name="T2" fmla="*/ 0 w 446"/>
                  <a:gd name="T3" fmla="*/ 223 h 540"/>
                  <a:gd name="T4" fmla="*/ 62 w 446"/>
                  <a:gd name="T5" fmla="*/ 379 h 540"/>
                  <a:gd name="T6" fmla="*/ 94 w 446"/>
                  <a:gd name="T7" fmla="*/ 440 h 540"/>
                  <a:gd name="T8" fmla="*/ 94 w 446"/>
                  <a:gd name="T9" fmla="*/ 484 h 540"/>
                  <a:gd name="T10" fmla="*/ 150 w 446"/>
                  <a:gd name="T11" fmla="*/ 540 h 540"/>
                  <a:gd name="T12" fmla="*/ 296 w 446"/>
                  <a:gd name="T13" fmla="*/ 540 h 540"/>
                  <a:gd name="T14" fmla="*/ 352 w 446"/>
                  <a:gd name="T15" fmla="*/ 484 h 540"/>
                  <a:gd name="T16" fmla="*/ 352 w 446"/>
                  <a:gd name="T17" fmla="*/ 440 h 540"/>
                  <a:gd name="T18" fmla="*/ 383 w 446"/>
                  <a:gd name="T19" fmla="*/ 379 h 540"/>
                  <a:gd name="T20" fmla="*/ 446 w 446"/>
                  <a:gd name="T21" fmla="*/ 223 h 540"/>
                  <a:gd name="T22" fmla="*/ 223 w 446"/>
                  <a:gd name="T2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6" h="540">
                    <a:moveTo>
                      <a:pt x="223" y="0"/>
                    </a:moveTo>
                    <a:cubicBezTo>
                      <a:pt x="99" y="0"/>
                      <a:pt x="0" y="100"/>
                      <a:pt x="0" y="223"/>
                    </a:cubicBezTo>
                    <a:cubicBezTo>
                      <a:pt x="0" y="284"/>
                      <a:pt x="22" y="339"/>
                      <a:pt x="62" y="379"/>
                    </a:cubicBezTo>
                    <a:cubicBezTo>
                      <a:pt x="83" y="399"/>
                      <a:pt x="94" y="415"/>
                      <a:pt x="94" y="440"/>
                    </a:cubicBezTo>
                    <a:cubicBezTo>
                      <a:pt x="94" y="466"/>
                      <a:pt x="94" y="484"/>
                      <a:pt x="94" y="484"/>
                    </a:cubicBezTo>
                    <a:cubicBezTo>
                      <a:pt x="94" y="515"/>
                      <a:pt x="119" y="540"/>
                      <a:pt x="150" y="540"/>
                    </a:cubicBezTo>
                    <a:cubicBezTo>
                      <a:pt x="296" y="540"/>
                      <a:pt x="296" y="540"/>
                      <a:pt x="296" y="540"/>
                    </a:cubicBezTo>
                    <a:cubicBezTo>
                      <a:pt x="327" y="540"/>
                      <a:pt x="352" y="515"/>
                      <a:pt x="352" y="484"/>
                    </a:cubicBezTo>
                    <a:cubicBezTo>
                      <a:pt x="352" y="484"/>
                      <a:pt x="352" y="466"/>
                      <a:pt x="352" y="440"/>
                    </a:cubicBezTo>
                    <a:cubicBezTo>
                      <a:pt x="352" y="415"/>
                      <a:pt x="362" y="399"/>
                      <a:pt x="383" y="379"/>
                    </a:cubicBezTo>
                    <a:cubicBezTo>
                      <a:pt x="423" y="339"/>
                      <a:pt x="446" y="284"/>
                      <a:pt x="446" y="223"/>
                    </a:cubicBezTo>
                    <a:cubicBezTo>
                      <a:pt x="446" y="100"/>
                      <a:pt x="347" y="0"/>
                      <a:pt x="223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06" tIns="60952" rIns="121906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99">
                <a:extLst>
                  <a:ext uri="{FF2B5EF4-FFF2-40B4-BE49-F238E27FC236}">
                    <a16:creationId xmlns:a16="http://schemas.microsoft.com/office/drawing/2014/main" id="{8EA21EFE-5A81-43A8-9516-A810EFB81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2002" y="3229670"/>
                <a:ext cx="203371" cy="54007"/>
              </a:xfrm>
              <a:custGeom>
                <a:avLst/>
                <a:gdLst>
                  <a:gd name="T0" fmla="*/ 177 w 204"/>
                  <a:gd name="T1" fmla="*/ 0 h 54"/>
                  <a:gd name="T2" fmla="*/ 26 w 204"/>
                  <a:gd name="T3" fmla="*/ 0 h 54"/>
                  <a:gd name="T4" fmla="*/ 0 w 204"/>
                  <a:gd name="T5" fmla="*/ 27 h 54"/>
                  <a:gd name="T6" fmla="*/ 26 w 204"/>
                  <a:gd name="T7" fmla="*/ 54 h 54"/>
                  <a:gd name="T8" fmla="*/ 177 w 204"/>
                  <a:gd name="T9" fmla="*/ 54 h 54"/>
                  <a:gd name="T10" fmla="*/ 204 w 204"/>
                  <a:gd name="T11" fmla="*/ 27 h 54"/>
                  <a:gd name="T12" fmla="*/ 177 w 20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4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6" y="54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92" y="54"/>
                      <a:pt x="204" y="42"/>
                      <a:pt x="204" y="27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06" tIns="60952" rIns="121906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8" name="Group 36">
            <a:extLst>
              <a:ext uri="{FF2B5EF4-FFF2-40B4-BE49-F238E27FC236}">
                <a16:creationId xmlns:a16="http://schemas.microsoft.com/office/drawing/2014/main" id="{847F0728-25F4-46D4-AF31-FF220D06339C}"/>
              </a:ext>
            </a:extLst>
          </p:cNvPr>
          <p:cNvGrpSpPr/>
          <p:nvPr/>
        </p:nvGrpSpPr>
        <p:grpSpPr>
          <a:xfrm>
            <a:off x="1763714" y="4280954"/>
            <a:ext cx="1189139" cy="1189139"/>
            <a:chOff x="990600" y="2876550"/>
            <a:chExt cx="1097280" cy="1097280"/>
          </a:xfrm>
        </p:grpSpPr>
        <p:sp>
          <p:nvSpPr>
            <p:cNvPr id="199" name="Oval 94">
              <a:extLst>
                <a:ext uri="{FF2B5EF4-FFF2-40B4-BE49-F238E27FC236}">
                  <a16:creationId xmlns:a16="http://schemas.microsoft.com/office/drawing/2014/main" id="{8AB4F9DF-ABA0-44F6-A19D-A32B50978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2876550"/>
              <a:ext cx="1097280" cy="10972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06" tIns="60952" rIns="121906" bIns="60952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0" name="Picture 38">
              <a:extLst>
                <a:ext uri="{FF2B5EF4-FFF2-40B4-BE49-F238E27FC236}">
                  <a16:creationId xmlns:a16="http://schemas.microsoft.com/office/drawing/2014/main" id="{F2E798CB-0541-4FBF-B322-40EDCDEC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9613" y="3247117"/>
              <a:ext cx="799254" cy="356146"/>
            </a:xfrm>
            <a:prstGeom prst="rect">
              <a:avLst/>
            </a:prstGeom>
          </p:spPr>
        </p:pic>
      </p:grpSp>
      <p:sp>
        <p:nvSpPr>
          <p:cNvPr id="202" name="Oval 94">
            <a:extLst>
              <a:ext uri="{FF2B5EF4-FFF2-40B4-BE49-F238E27FC236}">
                <a16:creationId xmlns:a16="http://schemas.microsoft.com/office/drawing/2014/main" id="{F79BDF5F-7F94-45DC-9892-58F5FAFFE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819" y="2465654"/>
            <a:ext cx="1189139" cy="1189139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06" tIns="60952" rIns="121906" bIns="60952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94">
            <a:extLst>
              <a:ext uri="{FF2B5EF4-FFF2-40B4-BE49-F238E27FC236}">
                <a16:creationId xmlns:a16="http://schemas.microsoft.com/office/drawing/2014/main" id="{0BA31D22-B0EC-4619-9347-6E7B11B7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369" y="4280953"/>
            <a:ext cx="1189139" cy="118913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06" tIns="60952" rIns="121906" bIns="60952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12">
            <a:extLst>
              <a:ext uri="{FF2B5EF4-FFF2-40B4-BE49-F238E27FC236}">
                <a16:creationId xmlns:a16="http://schemas.microsoft.com/office/drawing/2014/main" id="{5D8EEE2B-F833-4A63-B437-B4CF7AD3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865" y="4280953"/>
            <a:ext cx="1189139" cy="1189139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6" tIns="60952" rIns="121906" bIns="60952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94">
            <a:extLst>
              <a:ext uri="{FF2B5EF4-FFF2-40B4-BE49-F238E27FC236}">
                <a16:creationId xmlns:a16="http://schemas.microsoft.com/office/drawing/2014/main" id="{B91C6B97-062B-4CD7-8029-91DF6D421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489" y="2527332"/>
            <a:ext cx="1189139" cy="118913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06" tIns="60952" rIns="121906" bIns="60952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3" name="Straight Connector 62">
            <a:extLst>
              <a:ext uri="{FF2B5EF4-FFF2-40B4-BE49-F238E27FC236}">
                <a16:creationId xmlns:a16="http://schemas.microsoft.com/office/drawing/2014/main" id="{226DE0E4-BF7E-47B1-9207-2F0AE009442B}"/>
              </a:ext>
            </a:extLst>
          </p:cNvPr>
          <p:cNvCxnSpPr>
            <a:endCxn id="211" idx="3"/>
          </p:cNvCxnSpPr>
          <p:nvPr/>
        </p:nvCxnSpPr>
        <p:spPr>
          <a:xfrm flipV="1">
            <a:off x="5853328" y="3542326"/>
            <a:ext cx="1208306" cy="972228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66">
            <a:extLst>
              <a:ext uri="{FF2B5EF4-FFF2-40B4-BE49-F238E27FC236}">
                <a16:creationId xmlns:a16="http://schemas.microsoft.com/office/drawing/2014/main" id="{856F1CE6-C852-426C-AD48-0C5DF4D208B2}"/>
              </a:ext>
            </a:extLst>
          </p:cNvPr>
          <p:cNvCxnSpPr>
            <a:endCxn id="208" idx="1"/>
          </p:cNvCxnSpPr>
          <p:nvPr/>
        </p:nvCxnSpPr>
        <p:spPr>
          <a:xfrm>
            <a:off x="7905632" y="3541059"/>
            <a:ext cx="1057378" cy="914039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82880" y="172174"/>
            <a:ext cx="11874137" cy="833668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LMSNING AFZALLIKLARI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85070" y="361969"/>
            <a:ext cx="568517" cy="487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91635" y="346979"/>
            <a:ext cx="615237" cy="48738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94">
            <a:extLst>
              <a:ext uri="{FF2B5EF4-FFF2-40B4-BE49-F238E27FC236}">
                <a16:creationId xmlns:a16="http://schemas.microsoft.com/office/drawing/2014/main" id="{0BA31D22-B0EC-4619-9347-6E7B11B7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1023" y="2245003"/>
            <a:ext cx="1189139" cy="118913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06" tIns="60952" rIns="121906" bIns="60952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19597" y="1436642"/>
            <a:ext cx="24393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almashish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42">
            <a:extLst>
              <a:ext uri="{FF2B5EF4-FFF2-40B4-BE49-F238E27FC236}">
                <a16:creationId xmlns:a16="http://schemas.microsoft.com/office/drawing/2014/main" id="{1F8837F6-B070-4004-AFB9-9566E071B409}"/>
              </a:ext>
            </a:extLst>
          </p:cNvPr>
          <p:cNvSpPr>
            <a:spLocks noEditPoints="1"/>
          </p:cNvSpPr>
          <p:nvPr/>
        </p:nvSpPr>
        <p:spPr bwMode="auto">
          <a:xfrm>
            <a:off x="9070348" y="4527826"/>
            <a:ext cx="704667" cy="675901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135">
            <a:extLst>
              <a:ext uri="{FF2B5EF4-FFF2-40B4-BE49-F238E27FC236}">
                <a16:creationId xmlns:a16="http://schemas.microsoft.com/office/drawing/2014/main" id="{42FB7646-404A-478A-AEA1-DBB62AE80F5F}"/>
              </a:ext>
            </a:extLst>
          </p:cNvPr>
          <p:cNvSpPr>
            <a:spLocks noEditPoints="1"/>
          </p:cNvSpPr>
          <p:nvPr/>
        </p:nvSpPr>
        <p:spPr bwMode="auto">
          <a:xfrm>
            <a:off x="7204876" y="2676232"/>
            <a:ext cx="678786" cy="785619"/>
          </a:xfrm>
          <a:custGeom>
            <a:avLst/>
            <a:gdLst>
              <a:gd name="T0" fmla="*/ 749 w 813"/>
              <a:gd name="T1" fmla="*/ 15 h 866"/>
              <a:gd name="T2" fmla="*/ 664 w 813"/>
              <a:gd name="T3" fmla="*/ 19 h 866"/>
              <a:gd name="T4" fmla="*/ 640 w 813"/>
              <a:gd name="T5" fmla="*/ 2 h 866"/>
              <a:gd name="T6" fmla="*/ 354 w 813"/>
              <a:gd name="T7" fmla="*/ 410 h 866"/>
              <a:gd name="T8" fmla="*/ 308 w 813"/>
              <a:gd name="T9" fmla="*/ 481 h 866"/>
              <a:gd name="T10" fmla="*/ 334 w 813"/>
              <a:gd name="T11" fmla="*/ 481 h 866"/>
              <a:gd name="T12" fmla="*/ 431 w 813"/>
              <a:gd name="T13" fmla="*/ 449 h 866"/>
              <a:gd name="T14" fmla="*/ 636 w 813"/>
              <a:gd name="T15" fmla="*/ 336 h 866"/>
              <a:gd name="T16" fmla="*/ 492 w 813"/>
              <a:gd name="T17" fmla="*/ 324 h 866"/>
              <a:gd name="T18" fmla="*/ 691 w 813"/>
              <a:gd name="T19" fmla="*/ 287 h 866"/>
              <a:gd name="T20" fmla="*/ 691 w 813"/>
              <a:gd name="T21" fmla="*/ 251 h 866"/>
              <a:gd name="T22" fmla="*/ 600 w 813"/>
              <a:gd name="T23" fmla="*/ 215 h 866"/>
              <a:gd name="T24" fmla="*/ 761 w 813"/>
              <a:gd name="T25" fmla="*/ 206 h 866"/>
              <a:gd name="T26" fmla="*/ 565 w 813"/>
              <a:gd name="T27" fmla="*/ 360 h 866"/>
              <a:gd name="T28" fmla="*/ 455 w 813"/>
              <a:gd name="T29" fmla="*/ 360 h 866"/>
              <a:gd name="T30" fmla="*/ 628 w 813"/>
              <a:gd name="T31" fmla="*/ 136 h 866"/>
              <a:gd name="T32" fmla="*/ 578 w 813"/>
              <a:gd name="T33" fmla="*/ 186 h 866"/>
              <a:gd name="T34" fmla="*/ 506 w 813"/>
              <a:gd name="T35" fmla="*/ 258 h 866"/>
              <a:gd name="T36" fmla="*/ 433 w 813"/>
              <a:gd name="T37" fmla="*/ 331 h 866"/>
              <a:gd name="T38" fmla="*/ 493 w 813"/>
              <a:gd name="T39" fmla="*/ 143 h 866"/>
              <a:gd name="T40" fmla="*/ 628 w 813"/>
              <a:gd name="T41" fmla="*/ 136 h 866"/>
              <a:gd name="T42" fmla="*/ 636 w 813"/>
              <a:gd name="T43" fmla="*/ 179 h 866"/>
              <a:gd name="T44" fmla="*/ 735 w 813"/>
              <a:gd name="T45" fmla="*/ 179 h 866"/>
              <a:gd name="T46" fmla="*/ 331 w 813"/>
              <a:gd name="T47" fmla="*/ 631 h 866"/>
              <a:gd name="T48" fmla="*/ 367 w 813"/>
              <a:gd name="T49" fmla="*/ 523 h 866"/>
              <a:gd name="T50" fmla="*/ 150 w 813"/>
              <a:gd name="T51" fmla="*/ 631 h 866"/>
              <a:gd name="T52" fmla="*/ 186 w 813"/>
              <a:gd name="T53" fmla="*/ 652 h 866"/>
              <a:gd name="T54" fmla="*/ 0 w 813"/>
              <a:gd name="T55" fmla="*/ 866 h 866"/>
              <a:gd name="T56" fmla="*/ 511 w 813"/>
              <a:gd name="T57" fmla="*/ 847 h 866"/>
              <a:gd name="T58" fmla="*/ 40 w 813"/>
              <a:gd name="T59" fmla="*/ 830 h 866"/>
              <a:gd name="T60" fmla="*/ 222 w 813"/>
              <a:gd name="T61" fmla="*/ 683 h 866"/>
              <a:gd name="T62" fmla="*/ 186 w 813"/>
              <a:gd name="T63" fmla="*/ 595 h 866"/>
              <a:gd name="T64" fmla="*/ 331 w 813"/>
              <a:gd name="T65" fmla="*/ 559 h 866"/>
              <a:gd name="T66" fmla="*/ 295 w 813"/>
              <a:gd name="T67" fmla="*/ 595 h 866"/>
              <a:gd name="T68" fmla="*/ 310 w 813"/>
              <a:gd name="T69" fmla="*/ 685 h 866"/>
              <a:gd name="T70" fmla="*/ 40 w 813"/>
              <a:gd name="T71" fmla="*/ 83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3" h="866">
                <a:moveTo>
                  <a:pt x="774" y="15"/>
                </a:moveTo>
                <a:cubicBezTo>
                  <a:pt x="767" y="8"/>
                  <a:pt x="756" y="8"/>
                  <a:pt x="749" y="15"/>
                </a:cubicBezTo>
                <a:cubicBezTo>
                  <a:pt x="664" y="100"/>
                  <a:pt x="664" y="100"/>
                  <a:pt x="664" y="100"/>
                </a:cubicBezTo>
                <a:cubicBezTo>
                  <a:pt x="664" y="19"/>
                  <a:pt x="664" y="19"/>
                  <a:pt x="664" y="19"/>
                </a:cubicBezTo>
                <a:cubicBezTo>
                  <a:pt x="664" y="14"/>
                  <a:pt x="662" y="8"/>
                  <a:pt x="657" y="5"/>
                </a:cubicBezTo>
                <a:cubicBezTo>
                  <a:pt x="652" y="1"/>
                  <a:pt x="646" y="0"/>
                  <a:pt x="640" y="2"/>
                </a:cubicBezTo>
                <a:cubicBezTo>
                  <a:pt x="584" y="22"/>
                  <a:pt x="522" y="63"/>
                  <a:pt x="467" y="118"/>
                </a:cubicBezTo>
                <a:cubicBezTo>
                  <a:pt x="361" y="224"/>
                  <a:pt x="315" y="347"/>
                  <a:pt x="354" y="410"/>
                </a:cubicBezTo>
                <a:cubicBezTo>
                  <a:pt x="308" y="456"/>
                  <a:pt x="308" y="456"/>
                  <a:pt x="308" y="456"/>
                </a:cubicBezTo>
                <a:cubicBezTo>
                  <a:pt x="301" y="463"/>
                  <a:pt x="301" y="474"/>
                  <a:pt x="308" y="481"/>
                </a:cubicBezTo>
                <a:cubicBezTo>
                  <a:pt x="312" y="485"/>
                  <a:pt x="316" y="487"/>
                  <a:pt x="321" y="487"/>
                </a:cubicBezTo>
                <a:cubicBezTo>
                  <a:pt x="326" y="487"/>
                  <a:pt x="330" y="485"/>
                  <a:pt x="334" y="481"/>
                </a:cubicBezTo>
                <a:cubicBezTo>
                  <a:pt x="379" y="436"/>
                  <a:pt x="379" y="436"/>
                  <a:pt x="379" y="436"/>
                </a:cubicBezTo>
                <a:cubicBezTo>
                  <a:pt x="394" y="445"/>
                  <a:pt x="411" y="449"/>
                  <a:pt x="431" y="449"/>
                </a:cubicBezTo>
                <a:cubicBezTo>
                  <a:pt x="486" y="449"/>
                  <a:pt x="558" y="417"/>
                  <a:pt x="630" y="356"/>
                </a:cubicBezTo>
                <a:cubicBezTo>
                  <a:pt x="636" y="351"/>
                  <a:pt x="638" y="343"/>
                  <a:pt x="636" y="336"/>
                </a:cubicBezTo>
                <a:cubicBezTo>
                  <a:pt x="633" y="328"/>
                  <a:pt x="626" y="324"/>
                  <a:pt x="619" y="324"/>
                </a:cubicBezTo>
                <a:cubicBezTo>
                  <a:pt x="492" y="324"/>
                  <a:pt x="492" y="324"/>
                  <a:pt x="492" y="324"/>
                </a:cubicBezTo>
                <a:cubicBezTo>
                  <a:pt x="528" y="287"/>
                  <a:pt x="528" y="287"/>
                  <a:pt x="528" y="287"/>
                </a:cubicBezTo>
                <a:cubicBezTo>
                  <a:pt x="691" y="287"/>
                  <a:pt x="691" y="287"/>
                  <a:pt x="691" y="287"/>
                </a:cubicBezTo>
                <a:cubicBezTo>
                  <a:pt x="701" y="287"/>
                  <a:pt x="709" y="279"/>
                  <a:pt x="709" y="269"/>
                </a:cubicBezTo>
                <a:cubicBezTo>
                  <a:pt x="709" y="259"/>
                  <a:pt x="701" y="251"/>
                  <a:pt x="691" y="251"/>
                </a:cubicBezTo>
                <a:cubicBezTo>
                  <a:pt x="564" y="251"/>
                  <a:pt x="564" y="251"/>
                  <a:pt x="564" y="251"/>
                </a:cubicBezTo>
                <a:cubicBezTo>
                  <a:pt x="600" y="215"/>
                  <a:pt x="600" y="215"/>
                  <a:pt x="600" y="215"/>
                </a:cubicBezTo>
                <a:cubicBezTo>
                  <a:pt x="745" y="215"/>
                  <a:pt x="745" y="215"/>
                  <a:pt x="745" y="215"/>
                </a:cubicBezTo>
                <a:cubicBezTo>
                  <a:pt x="752" y="215"/>
                  <a:pt x="758" y="212"/>
                  <a:pt x="761" y="206"/>
                </a:cubicBezTo>
                <a:cubicBezTo>
                  <a:pt x="808" y="124"/>
                  <a:pt x="813" y="54"/>
                  <a:pt x="774" y="15"/>
                </a:cubicBezTo>
                <a:close/>
                <a:moveTo>
                  <a:pt x="565" y="360"/>
                </a:moveTo>
                <a:cubicBezTo>
                  <a:pt x="501" y="404"/>
                  <a:pt x="441" y="423"/>
                  <a:pt x="406" y="409"/>
                </a:cubicBezTo>
                <a:cubicBezTo>
                  <a:pt x="455" y="360"/>
                  <a:pt x="455" y="360"/>
                  <a:pt x="455" y="360"/>
                </a:cubicBezTo>
                <a:lnTo>
                  <a:pt x="565" y="360"/>
                </a:lnTo>
                <a:close/>
                <a:moveTo>
                  <a:pt x="628" y="136"/>
                </a:moveTo>
                <a:cubicBezTo>
                  <a:pt x="581" y="183"/>
                  <a:pt x="581" y="183"/>
                  <a:pt x="581" y="183"/>
                </a:cubicBezTo>
                <a:cubicBezTo>
                  <a:pt x="580" y="184"/>
                  <a:pt x="579" y="185"/>
                  <a:pt x="578" y="186"/>
                </a:cubicBezTo>
                <a:cubicBezTo>
                  <a:pt x="509" y="255"/>
                  <a:pt x="509" y="255"/>
                  <a:pt x="509" y="255"/>
                </a:cubicBezTo>
                <a:cubicBezTo>
                  <a:pt x="508" y="256"/>
                  <a:pt x="507" y="257"/>
                  <a:pt x="506" y="258"/>
                </a:cubicBezTo>
                <a:cubicBezTo>
                  <a:pt x="437" y="327"/>
                  <a:pt x="437" y="327"/>
                  <a:pt x="437" y="327"/>
                </a:cubicBezTo>
                <a:cubicBezTo>
                  <a:pt x="435" y="328"/>
                  <a:pt x="434" y="329"/>
                  <a:pt x="433" y="331"/>
                </a:cubicBezTo>
                <a:cubicBezTo>
                  <a:pt x="381" y="383"/>
                  <a:pt x="381" y="383"/>
                  <a:pt x="381" y="383"/>
                </a:cubicBezTo>
                <a:cubicBezTo>
                  <a:pt x="363" y="336"/>
                  <a:pt x="400" y="236"/>
                  <a:pt x="493" y="143"/>
                </a:cubicBezTo>
                <a:cubicBezTo>
                  <a:pt x="535" y="101"/>
                  <a:pt x="584" y="66"/>
                  <a:pt x="628" y="46"/>
                </a:cubicBezTo>
                <a:lnTo>
                  <a:pt x="628" y="136"/>
                </a:lnTo>
                <a:close/>
                <a:moveTo>
                  <a:pt x="735" y="179"/>
                </a:moveTo>
                <a:cubicBezTo>
                  <a:pt x="636" y="179"/>
                  <a:pt x="636" y="179"/>
                  <a:pt x="636" y="179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71" y="84"/>
                  <a:pt x="762" y="128"/>
                  <a:pt x="735" y="179"/>
                </a:cubicBezTo>
                <a:close/>
                <a:moveTo>
                  <a:pt x="331" y="652"/>
                </a:moveTo>
                <a:cubicBezTo>
                  <a:pt x="331" y="631"/>
                  <a:pt x="331" y="631"/>
                  <a:pt x="331" y="631"/>
                </a:cubicBezTo>
                <a:cubicBezTo>
                  <a:pt x="367" y="631"/>
                  <a:pt x="367" y="631"/>
                  <a:pt x="367" y="631"/>
                </a:cubicBezTo>
                <a:cubicBezTo>
                  <a:pt x="367" y="523"/>
                  <a:pt x="367" y="523"/>
                  <a:pt x="367" y="523"/>
                </a:cubicBezTo>
                <a:cubicBezTo>
                  <a:pt x="150" y="523"/>
                  <a:pt x="150" y="523"/>
                  <a:pt x="150" y="523"/>
                </a:cubicBezTo>
                <a:cubicBezTo>
                  <a:pt x="150" y="631"/>
                  <a:pt x="150" y="631"/>
                  <a:pt x="150" y="631"/>
                </a:cubicBezTo>
                <a:cubicBezTo>
                  <a:pt x="186" y="631"/>
                  <a:pt x="186" y="631"/>
                  <a:pt x="186" y="631"/>
                </a:cubicBezTo>
                <a:cubicBezTo>
                  <a:pt x="186" y="652"/>
                  <a:pt x="186" y="652"/>
                  <a:pt x="186" y="652"/>
                </a:cubicBezTo>
                <a:cubicBezTo>
                  <a:pt x="72" y="671"/>
                  <a:pt x="10" y="737"/>
                  <a:pt x="2" y="847"/>
                </a:cubicBezTo>
                <a:cubicBezTo>
                  <a:pt x="0" y="866"/>
                  <a:pt x="0" y="866"/>
                  <a:pt x="0" y="866"/>
                </a:cubicBezTo>
                <a:cubicBezTo>
                  <a:pt x="512" y="866"/>
                  <a:pt x="512" y="866"/>
                  <a:pt x="512" y="866"/>
                </a:cubicBezTo>
                <a:cubicBezTo>
                  <a:pt x="511" y="847"/>
                  <a:pt x="511" y="847"/>
                  <a:pt x="511" y="847"/>
                </a:cubicBezTo>
                <a:cubicBezTo>
                  <a:pt x="502" y="735"/>
                  <a:pt x="443" y="671"/>
                  <a:pt x="331" y="652"/>
                </a:cubicBezTo>
                <a:close/>
                <a:moveTo>
                  <a:pt x="40" y="830"/>
                </a:moveTo>
                <a:cubicBezTo>
                  <a:pt x="53" y="745"/>
                  <a:pt x="106" y="698"/>
                  <a:pt x="207" y="685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2" y="595"/>
                  <a:pt x="222" y="595"/>
                  <a:pt x="222" y="595"/>
                </a:cubicBezTo>
                <a:cubicBezTo>
                  <a:pt x="186" y="595"/>
                  <a:pt x="186" y="595"/>
                  <a:pt x="186" y="595"/>
                </a:cubicBezTo>
                <a:cubicBezTo>
                  <a:pt x="186" y="559"/>
                  <a:pt x="186" y="559"/>
                  <a:pt x="186" y="559"/>
                </a:cubicBezTo>
                <a:cubicBezTo>
                  <a:pt x="331" y="559"/>
                  <a:pt x="331" y="559"/>
                  <a:pt x="331" y="559"/>
                </a:cubicBezTo>
                <a:cubicBezTo>
                  <a:pt x="331" y="595"/>
                  <a:pt x="331" y="595"/>
                  <a:pt x="331" y="595"/>
                </a:cubicBezTo>
                <a:cubicBezTo>
                  <a:pt x="295" y="595"/>
                  <a:pt x="295" y="595"/>
                  <a:pt x="295" y="595"/>
                </a:cubicBezTo>
                <a:cubicBezTo>
                  <a:pt x="295" y="683"/>
                  <a:pt x="295" y="683"/>
                  <a:pt x="295" y="683"/>
                </a:cubicBezTo>
                <a:cubicBezTo>
                  <a:pt x="310" y="685"/>
                  <a:pt x="310" y="685"/>
                  <a:pt x="310" y="685"/>
                </a:cubicBezTo>
                <a:cubicBezTo>
                  <a:pt x="409" y="698"/>
                  <a:pt x="460" y="743"/>
                  <a:pt x="472" y="830"/>
                </a:cubicBezTo>
                <a:lnTo>
                  <a:pt x="40" y="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143">
            <a:extLst>
              <a:ext uri="{FF2B5EF4-FFF2-40B4-BE49-F238E27FC236}">
                <a16:creationId xmlns:a16="http://schemas.microsoft.com/office/drawing/2014/main" id="{5DC4F155-8474-45AA-BF80-C673709B0F9F}"/>
              </a:ext>
            </a:extLst>
          </p:cNvPr>
          <p:cNvSpPr>
            <a:spLocks noEditPoints="1"/>
          </p:cNvSpPr>
          <p:nvPr/>
        </p:nvSpPr>
        <p:spPr bwMode="auto">
          <a:xfrm>
            <a:off x="5604433" y="4495439"/>
            <a:ext cx="714055" cy="758631"/>
          </a:xfrm>
          <a:custGeom>
            <a:avLst/>
            <a:gdLst>
              <a:gd name="T0" fmla="*/ 671 w 846"/>
              <a:gd name="T1" fmla="*/ 670 h 965"/>
              <a:gd name="T2" fmla="*/ 685 w 846"/>
              <a:gd name="T3" fmla="*/ 51 h 965"/>
              <a:gd name="T4" fmla="*/ 700 w 846"/>
              <a:gd name="T5" fmla="*/ 36 h 965"/>
              <a:gd name="T6" fmla="*/ 700 w 846"/>
              <a:gd name="T7" fmla="*/ 8 h 965"/>
              <a:gd name="T8" fmla="*/ 671 w 846"/>
              <a:gd name="T9" fmla="*/ 8 h 965"/>
              <a:gd name="T10" fmla="*/ 613 w 846"/>
              <a:gd name="T11" fmla="*/ 65 h 965"/>
              <a:gd name="T12" fmla="*/ 613 w 846"/>
              <a:gd name="T13" fmla="*/ 94 h 965"/>
              <a:gd name="T14" fmla="*/ 628 w 846"/>
              <a:gd name="T15" fmla="*/ 100 h 965"/>
              <a:gd name="T16" fmla="*/ 642 w 846"/>
              <a:gd name="T17" fmla="*/ 94 h 965"/>
              <a:gd name="T18" fmla="*/ 656 w 846"/>
              <a:gd name="T19" fmla="*/ 80 h 965"/>
              <a:gd name="T20" fmla="*/ 642 w 846"/>
              <a:gd name="T21" fmla="*/ 642 h 965"/>
              <a:gd name="T22" fmla="*/ 81 w 846"/>
              <a:gd name="T23" fmla="*/ 656 h 965"/>
              <a:gd name="T24" fmla="*/ 95 w 846"/>
              <a:gd name="T25" fmla="*/ 642 h 965"/>
              <a:gd name="T26" fmla="*/ 95 w 846"/>
              <a:gd name="T27" fmla="*/ 613 h 965"/>
              <a:gd name="T28" fmla="*/ 66 w 846"/>
              <a:gd name="T29" fmla="*/ 613 h 965"/>
              <a:gd name="T30" fmla="*/ 8 w 846"/>
              <a:gd name="T31" fmla="*/ 670 h 965"/>
              <a:gd name="T32" fmla="*/ 8 w 846"/>
              <a:gd name="T33" fmla="*/ 699 h 965"/>
              <a:gd name="T34" fmla="*/ 23 w 846"/>
              <a:gd name="T35" fmla="*/ 705 h 965"/>
              <a:gd name="T36" fmla="*/ 37 w 846"/>
              <a:gd name="T37" fmla="*/ 699 h 965"/>
              <a:gd name="T38" fmla="*/ 52 w 846"/>
              <a:gd name="T39" fmla="*/ 684 h 965"/>
              <a:gd name="T40" fmla="*/ 313 w 846"/>
              <a:gd name="T41" fmla="*/ 800 h 965"/>
              <a:gd name="T42" fmla="*/ 313 w 846"/>
              <a:gd name="T43" fmla="*/ 844 h 965"/>
              <a:gd name="T44" fmla="*/ 98 w 846"/>
              <a:gd name="T45" fmla="*/ 928 h 965"/>
              <a:gd name="T46" fmla="*/ 49 w 846"/>
              <a:gd name="T47" fmla="*/ 965 h 965"/>
              <a:gd name="T48" fmla="*/ 659 w 846"/>
              <a:gd name="T49" fmla="*/ 965 h 965"/>
              <a:gd name="T50" fmla="*/ 610 w 846"/>
              <a:gd name="T51" fmla="*/ 928 h 965"/>
              <a:gd name="T52" fmla="*/ 395 w 846"/>
              <a:gd name="T53" fmla="*/ 844 h 965"/>
              <a:gd name="T54" fmla="*/ 395 w 846"/>
              <a:gd name="T55" fmla="*/ 800 h 965"/>
              <a:gd name="T56" fmla="*/ 671 w 846"/>
              <a:gd name="T57" fmla="*/ 670 h 965"/>
              <a:gd name="T58" fmla="*/ 526 w 846"/>
              <a:gd name="T59" fmla="*/ 924 h 965"/>
              <a:gd name="T60" fmla="*/ 182 w 846"/>
              <a:gd name="T61" fmla="*/ 924 h 965"/>
              <a:gd name="T62" fmla="*/ 354 w 846"/>
              <a:gd name="T63" fmla="*/ 883 h 965"/>
              <a:gd name="T64" fmla="*/ 526 w 846"/>
              <a:gd name="T65" fmla="*/ 924 h 965"/>
              <a:gd name="T66" fmla="*/ 354 w 846"/>
              <a:gd name="T67" fmla="*/ 700 h 965"/>
              <a:gd name="T68" fmla="*/ 700 w 846"/>
              <a:gd name="T69" fmla="*/ 353 h 965"/>
              <a:gd name="T70" fmla="*/ 354 w 846"/>
              <a:gd name="T71" fmla="*/ 7 h 965"/>
              <a:gd name="T72" fmla="*/ 8 w 846"/>
              <a:gd name="T73" fmla="*/ 353 h 965"/>
              <a:gd name="T74" fmla="*/ 354 w 846"/>
              <a:gd name="T75" fmla="*/ 700 h 965"/>
              <a:gd name="T76" fmla="*/ 354 w 846"/>
              <a:gd name="T77" fmla="*/ 48 h 965"/>
              <a:gd name="T78" fmla="*/ 660 w 846"/>
              <a:gd name="T79" fmla="*/ 353 h 965"/>
              <a:gd name="T80" fmla="*/ 354 w 846"/>
              <a:gd name="T81" fmla="*/ 659 h 965"/>
              <a:gd name="T82" fmla="*/ 48 w 846"/>
              <a:gd name="T83" fmla="*/ 353 h 965"/>
              <a:gd name="T84" fmla="*/ 354 w 846"/>
              <a:gd name="T85" fmla="*/ 48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6" h="965">
                <a:moveTo>
                  <a:pt x="671" y="670"/>
                </a:moveTo>
                <a:cubicBezTo>
                  <a:pt x="841" y="500"/>
                  <a:pt x="846" y="227"/>
                  <a:pt x="685" y="51"/>
                </a:cubicBezTo>
                <a:cubicBezTo>
                  <a:pt x="700" y="36"/>
                  <a:pt x="700" y="36"/>
                  <a:pt x="700" y="36"/>
                </a:cubicBezTo>
                <a:cubicBezTo>
                  <a:pt x="708" y="28"/>
                  <a:pt x="708" y="15"/>
                  <a:pt x="700" y="8"/>
                </a:cubicBezTo>
                <a:cubicBezTo>
                  <a:pt x="692" y="0"/>
                  <a:pt x="679" y="0"/>
                  <a:pt x="671" y="8"/>
                </a:cubicBezTo>
                <a:cubicBezTo>
                  <a:pt x="613" y="65"/>
                  <a:pt x="613" y="65"/>
                  <a:pt x="613" y="65"/>
                </a:cubicBezTo>
                <a:cubicBezTo>
                  <a:pt x="605" y="73"/>
                  <a:pt x="605" y="86"/>
                  <a:pt x="613" y="94"/>
                </a:cubicBezTo>
                <a:cubicBezTo>
                  <a:pt x="617" y="98"/>
                  <a:pt x="623" y="100"/>
                  <a:pt x="628" y="100"/>
                </a:cubicBezTo>
                <a:cubicBezTo>
                  <a:pt x="633" y="100"/>
                  <a:pt x="638" y="98"/>
                  <a:pt x="642" y="94"/>
                </a:cubicBezTo>
                <a:cubicBezTo>
                  <a:pt x="656" y="80"/>
                  <a:pt x="656" y="80"/>
                  <a:pt x="656" y="80"/>
                </a:cubicBezTo>
                <a:cubicBezTo>
                  <a:pt x="801" y="240"/>
                  <a:pt x="796" y="488"/>
                  <a:pt x="642" y="642"/>
                </a:cubicBezTo>
                <a:cubicBezTo>
                  <a:pt x="488" y="796"/>
                  <a:pt x="240" y="800"/>
                  <a:pt x="81" y="656"/>
                </a:cubicBezTo>
                <a:cubicBezTo>
                  <a:pt x="95" y="642"/>
                  <a:pt x="95" y="642"/>
                  <a:pt x="95" y="642"/>
                </a:cubicBezTo>
                <a:cubicBezTo>
                  <a:pt x="103" y="634"/>
                  <a:pt x="103" y="621"/>
                  <a:pt x="95" y="613"/>
                </a:cubicBezTo>
                <a:cubicBezTo>
                  <a:pt x="87" y="605"/>
                  <a:pt x="74" y="605"/>
                  <a:pt x="66" y="613"/>
                </a:cubicBezTo>
                <a:cubicBezTo>
                  <a:pt x="8" y="670"/>
                  <a:pt x="8" y="670"/>
                  <a:pt x="8" y="670"/>
                </a:cubicBezTo>
                <a:cubicBezTo>
                  <a:pt x="0" y="678"/>
                  <a:pt x="0" y="691"/>
                  <a:pt x="8" y="699"/>
                </a:cubicBezTo>
                <a:cubicBezTo>
                  <a:pt x="12" y="703"/>
                  <a:pt x="17" y="705"/>
                  <a:pt x="23" y="705"/>
                </a:cubicBezTo>
                <a:cubicBezTo>
                  <a:pt x="28" y="705"/>
                  <a:pt x="33" y="703"/>
                  <a:pt x="37" y="699"/>
                </a:cubicBezTo>
                <a:cubicBezTo>
                  <a:pt x="52" y="684"/>
                  <a:pt x="52" y="684"/>
                  <a:pt x="52" y="684"/>
                </a:cubicBezTo>
                <a:cubicBezTo>
                  <a:pt x="126" y="753"/>
                  <a:pt x="219" y="791"/>
                  <a:pt x="313" y="800"/>
                </a:cubicBezTo>
                <a:cubicBezTo>
                  <a:pt x="313" y="844"/>
                  <a:pt x="313" y="844"/>
                  <a:pt x="313" y="844"/>
                </a:cubicBezTo>
                <a:cubicBezTo>
                  <a:pt x="235" y="852"/>
                  <a:pt x="162" y="880"/>
                  <a:pt x="98" y="928"/>
                </a:cubicBezTo>
                <a:cubicBezTo>
                  <a:pt x="49" y="965"/>
                  <a:pt x="49" y="965"/>
                  <a:pt x="49" y="965"/>
                </a:cubicBezTo>
                <a:cubicBezTo>
                  <a:pt x="659" y="965"/>
                  <a:pt x="659" y="965"/>
                  <a:pt x="659" y="965"/>
                </a:cubicBezTo>
                <a:cubicBezTo>
                  <a:pt x="610" y="928"/>
                  <a:pt x="610" y="928"/>
                  <a:pt x="610" y="928"/>
                </a:cubicBezTo>
                <a:cubicBezTo>
                  <a:pt x="546" y="880"/>
                  <a:pt x="473" y="852"/>
                  <a:pt x="395" y="844"/>
                </a:cubicBezTo>
                <a:cubicBezTo>
                  <a:pt x="395" y="800"/>
                  <a:pt x="395" y="800"/>
                  <a:pt x="395" y="800"/>
                </a:cubicBezTo>
                <a:cubicBezTo>
                  <a:pt x="496" y="791"/>
                  <a:pt x="594" y="747"/>
                  <a:pt x="671" y="670"/>
                </a:cubicBezTo>
                <a:close/>
                <a:moveTo>
                  <a:pt x="526" y="924"/>
                </a:moveTo>
                <a:cubicBezTo>
                  <a:pt x="182" y="924"/>
                  <a:pt x="182" y="924"/>
                  <a:pt x="182" y="924"/>
                </a:cubicBezTo>
                <a:cubicBezTo>
                  <a:pt x="235" y="897"/>
                  <a:pt x="293" y="883"/>
                  <a:pt x="354" y="883"/>
                </a:cubicBezTo>
                <a:cubicBezTo>
                  <a:pt x="415" y="883"/>
                  <a:pt x="473" y="897"/>
                  <a:pt x="526" y="924"/>
                </a:cubicBezTo>
                <a:close/>
                <a:moveTo>
                  <a:pt x="354" y="700"/>
                </a:moveTo>
                <a:cubicBezTo>
                  <a:pt x="545" y="700"/>
                  <a:pt x="700" y="544"/>
                  <a:pt x="700" y="353"/>
                </a:cubicBezTo>
                <a:cubicBezTo>
                  <a:pt x="700" y="162"/>
                  <a:pt x="545" y="7"/>
                  <a:pt x="354" y="7"/>
                </a:cubicBezTo>
                <a:cubicBezTo>
                  <a:pt x="163" y="7"/>
                  <a:pt x="8" y="162"/>
                  <a:pt x="8" y="353"/>
                </a:cubicBezTo>
                <a:cubicBezTo>
                  <a:pt x="8" y="544"/>
                  <a:pt x="163" y="700"/>
                  <a:pt x="354" y="700"/>
                </a:cubicBezTo>
                <a:close/>
                <a:moveTo>
                  <a:pt x="354" y="48"/>
                </a:moveTo>
                <a:cubicBezTo>
                  <a:pt x="523" y="48"/>
                  <a:pt x="660" y="185"/>
                  <a:pt x="660" y="353"/>
                </a:cubicBezTo>
                <a:cubicBezTo>
                  <a:pt x="660" y="522"/>
                  <a:pt x="523" y="659"/>
                  <a:pt x="354" y="659"/>
                </a:cubicBezTo>
                <a:cubicBezTo>
                  <a:pt x="185" y="659"/>
                  <a:pt x="48" y="522"/>
                  <a:pt x="48" y="353"/>
                </a:cubicBezTo>
                <a:cubicBezTo>
                  <a:pt x="48" y="185"/>
                  <a:pt x="185" y="48"/>
                  <a:pt x="3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113">
            <a:extLst>
              <a:ext uri="{FF2B5EF4-FFF2-40B4-BE49-F238E27FC236}">
                <a16:creationId xmlns:a16="http://schemas.microsoft.com/office/drawing/2014/main" id="{FFAFD913-B95D-4977-B1DB-78FA02591F6D}"/>
              </a:ext>
            </a:extLst>
          </p:cNvPr>
          <p:cNvSpPr>
            <a:spLocks noEditPoints="1"/>
          </p:cNvSpPr>
          <p:nvPr/>
        </p:nvSpPr>
        <p:spPr bwMode="auto">
          <a:xfrm>
            <a:off x="10417368" y="2441064"/>
            <a:ext cx="863989" cy="741741"/>
          </a:xfrm>
          <a:custGeom>
            <a:avLst/>
            <a:gdLst>
              <a:gd name="T0" fmla="*/ 530 w 582"/>
              <a:gd name="T1" fmla="*/ 0 h 569"/>
              <a:gd name="T2" fmla="*/ 237 w 582"/>
              <a:gd name="T3" fmla="*/ 196 h 569"/>
              <a:gd name="T4" fmla="*/ 44 w 582"/>
              <a:gd name="T5" fmla="*/ 285 h 569"/>
              <a:gd name="T6" fmla="*/ 52 w 582"/>
              <a:gd name="T7" fmla="*/ 295 h 569"/>
              <a:gd name="T8" fmla="*/ 138 w 582"/>
              <a:gd name="T9" fmla="*/ 305 h 569"/>
              <a:gd name="T10" fmla="*/ 109 w 582"/>
              <a:gd name="T11" fmla="*/ 362 h 569"/>
              <a:gd name="T12" fmla="*/ 197 w 582"/>
              <a:gd name="T13" fmla="*/ 466 h 569"/>
              <a:gd name="T14" fmla="*/ 238 w 582"/>
              <a:gd name="T15" fmla="*/ 432 h 569"/>
              <a:gd name="T16" fmla="*/ 265 w 582"/>
              <a:gd name="T17" fmla="*/ 432 h 569"/>
              <a:gd name="T18" fmla="*/ 275 w 582"/>
              <a:gd name="T19" fmla="*/ 518 h 569"/>
              <a:gd name="T20" fmla="*/ 282 w 582"/>
              <a:gd name="T21" fmla="*/ 527 h 569"/>
              <a:gd name="T22" fmla="*/ 366 w 582"/>
              <a:gd name="T23" fmla="*/ 454 h 569"/>
              <a:gd name="T24" fmla="*/ 481 w 582"/>
              <a:gd name="T25" fmla="*/ 235 h 569"/>
              <a:gd name="T26" fmla="*/ 63 w 582"/>
              <a:gd name="T27" fmla="*/ 278 h 569"/>
              <a:gd name="T28" fmla="*/ 225 w 582"/>
              <a:gd name="T29" fmla="*/ 210 h 569"/>
              <a:gd name="T30" fmla="*/ 63 w 582"/>
              <a:gd name="T31" fmla="*/ 278 h 569"/>
              <a:gd name="T32" fmla="*/ 149 w 582"/>
              <a:gd name="T33" fmla="*/ 421 h 569"/>
              <a:gd name="T34" fmla="*/ 145 w 582"/>
              <a:gd name="T35" fmla="*/ 345 h 569"/>
              <a:gd name="T36" fmla="*/ 225 w 582"/>
              <a:gd name="T37" fmla="*/ 425 h 569"/>
              <a:gd name="T38" fmla="*/ 353 w 582"/>
              <a:gd name="T39" fmla="*/ 449 h 569"/>
              <a:gd name="T40" fmla="*/ 285 w 582"/>
              <a:gd name="T41" fmla="*/ 414 h 569"/>
              <a:gd name="T42" fmla="*/ 353 w 582"/>
              <a:gd name="T43" fmla="*/ 449 h 569"/>
              <a:gd name="T44" fmla="*/ 271 w 582"/>
              <a:gd name="T45" fmla="*/ 407 h 569"/>
              <a:gd name="T46" fmla="*/ 254 w 582"/>
              <a:gd name="T47" fmla="*/ 422 h 569"/>
              <a:gd name="T48" fmla="*/ 149 w 582"/>
              <a:gd name="T49" fmla="*/ 314 h 569"/>
              <a:gd name="T50" fmla="*/ 163 w 582"/>
              <a:gd name="T51" fmla="*/ 298 h 569"/>
              <a:gd name="T52" fmla="*/ 530 w 582"/>
              <a:gd name="T53" fmla="*/ 14 h 569"/>
              <a:gd name="T54" fmla="*/ 472 w 582"/>
              <a:gd name="T55" fmla="*/ 225 h 569"/>
              <a:gd name="T56" fmla="*/ 396 w 582"/>
              <a:gd name="T57" fmla="*/ 126 h 569"/>
              <a:gd name="T58" fmla="*/ 363 w 582"/>
              <a:gd name="T59" fmla="*/ 207 h 569"/>
              <a:gd name="T60" fmla="*/ 430 w 582"/>
              <a:gd name="T61" fmla="*/ 207 h 569"/>
              <a:gd name="T62" fmla="*/ 396 w 582"/>
              <a:gd name="T63" fmla="*/ 126 h 569"/>
              <a:gd name="T64" fmla="*/ 396 w 582"/>
              <a:gd name="T65" fmla="*/ 207 h 569"/>
              <a:gd name="T66" fmla="*/ 373 w 582"/>
              <a:gd name="T67" fmla="*/ 150 h 569"/>
              <a:gd name="T68" fmla="*/ 420 w 582"/>
              <a:gd name="T69" fmla="*/ 150 h 569"/>
              <a:gd name="T70" fmla="*/ 149 w 582"/>
              <a:gd name="T71" fmla="*/ 468 h 569"/>
              <a:gd name="T72" fmla="*/ 53 w 582"/>
              <a:gd name="T73" fmla="*/ 560 h 569"/>
              <a:gd name="T74" fmla="*/ 8 w 582"/>
              <a:gd name="T75" fmla="*/ 569 h 569"/>
              <a:gd name="T76" fmla="*/ 1 w 582"/>
              <a:gd name="T77" fmla="*/ 560 h 569"/>
              <a:gd name="T78" fmla="*/ 38 w 582"/>
              <a:gd name="T79" fmla="*/ 442 h 569"/>
              <a:gd name="T80" fmla="*/ 107 w 582"/>
              <a:gd name="T81" fmla="*/ 430 h 569"/>
              <a:gd name="T82" fmla="*/ 48 w 582"/>
              <a:gd name="T83" fmla="*/ 452 h 569"/>
              <a:gd name="T84" fmla="*/ 18 w 582"/>
              <a:gd name="T85" fmla="*/ 552 h 569"/>
              <a:gd name="T86" fmla="*/ 118 w 582"/>
              <a:gd name="T87" fmla="*/ 522 h 569"/>
              <a:gd name="T88" fmla="*/ 140 w 582"/>
              <a:gd name="T89" fmla="*/ 46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2" h="569">
                <a:moveTo>
                  <a:pt x="562" y="8"/>
                </a:moveTo>
                <a:cubicBezTo>
                  <a:pt x="556" y="3"/>
                  <a:pt x="546" y="0"/>
                  <a:pt x="530" y="0"/>
                </a:cubicBezTo>
                <a:cubicBezTo>
                  <a:pt x="493" y="0"/>
                  <a:pt x="405" y="19"/>
                  <a:pt x="335" y="89"/>
                </a:cubicBezTo>
                <a:cubicBezTo>
                  <a:pt x="237" y="196"/>
                  <a:pt x="237" y="196"/>
                  <a:pt x="237" y="196"/>
                </a:cubicBezTo>
                <a:cubicBezTo>
                  <a:pt x="221" y="195"/>
                  <a:pt x="153" y="191"/>
                  <a:pt x="117" y="205"/>
                </a:cubicBezTo>
                <a:cubicBezTo>
                  <a:pt x="74" y="220"/>
                  <a:pt x="45" y="283"/>
                  <a:pt x="44" y="285"/>
                </a:cubicBezTo>
                <a:cubicBezTo>
                  <a:pt x="42" y="288"/>
                  <a:pt x="43" y="291"/>
                  <a:pt x="45" y="293"/>
                </a:cubicBezTo>
                <a:cubicBezTo>
                  <a:pt x="46" y="295"/>
                  <a:pt x="49" y="296"/>
                  <a:pt x="52" y="295"/>
                </a:cubicBezTo>
                <a:cubicBezTo>
                  <a:pt x="90" y="283"/>
                  <a:pt x="128" y="292"/>
                  <a:pt x="145" y="297"/>
                </a:cubicBezTo>
                <a:cubicBezTo>
                  <a:pt x="138" y="305"/>
                  <a:pt x="138" y="305"/>
                  <a:pt x="138" y="305"/>
                </a:cubicBezTo>
                <a:cubicBezTo>
                  <a:pt x="133" y="311"/>
                  <a:pt x="134" y="321"/>
                  <a:pt x="138" y="332"/>
                </a:cubicBezTo>
                <a:cubicBezTo>
                  <a:pt x="109" y="362"/>
                  <a:pt x="109" y="362"/>
                  <a:pt x="109" y="362"/>
                </a:cubicBezTo>
                <a:cubicBezTo>
                  <a:pt x="96" y="376"/>
                  <a:pt x="115" y="407"/>
                  <a:pt x="139" y="431"/>
                </a:cubicBezTo>
                <a:cubicBezTo>
                  <a:pt x="158" y="449"/>
                  <a:pt x="181" y="466"/>
                  <a:pt x="197" y="466"/>
                </a:cubicBezTo>
                <a:cubicBezTo>
                  <a:pt x="201" y="466"/>
                  <a:pt x="205" y="464"/>
                  <a:pt x="208" y="461"/>
                </a:cubicBezTo>
                <a:cubicBezTo>
                  <a:pt x="238" y="432"/>
                  <a:pt x="238" y="432"/>
                  <a:pt x="238" y="432"/>
                </a:cubicBezTo>
                <a:cubicBezTo>
                  <a:pt x="244" y="434"/>
                  <a:pt x="250" y="436"/>
                  <a:pt x="254" y="436"/>
                </a:cubicBezTo>
                <a:cubicBezTo>
                  <a:pt x="260" y="436"/>
                  <a:pt x="263" y="433"/>
                  <a:pt x="265" y="432"/>
                </a:cubicBezTo>
                <a:cubicBezTo>
                  <a:pt x="274" y="424"/>
                  <a:pt x="274" y="424"/>
                  <a:pt x="274" y="424"/>
                </a:cubicBezTo>
                <a:cubicBezTo>
                  <a:pt x="279" y="442"/>
                  <a:pt x="287" y="480"/>
                  <a:pt x="275" y="518"/>
                </a:cubicBezTo>
                <a:cubicBezTo>
                  <a:pt x="275" y="521"/>
                  <a:pt x="275" y="524"/>
                  <a:pt x="277" y="526"/>
                </a:cubicBezTo>
                <a:cubicBezTo>
                  <a:pt x="279" y="527"/>
                  <a:pt x="280" y="527"/>
                  <a:pt x="282" y="527"/>
                </a:cubicBezTo>
                <a:cubicBezTo>
                  <a:pt x="283" y="527"/>
                  <a:pt x="284" y="527"/>
                  <a:pt x="285" y="527"/>
                </a:cubicBezTo>
                <a:cubicBezTo>
                  <a:pt x="288" y="526"/>
                  <a:pt x="350" y="496"/>
                  <a:pt x="366" y="454"/>
                </a:cubicBezTo>
                <a:cubicBezTo>
                  <a:pt x="379" y="417"/>
                  <a:pt x="375" y="349"/>
                  <a:pt x="374" y="333"/>
                </a:cubicBezTo>
                <a:cubicBezTo>
                  <a:pt x="481" y="235"/>
                  <a:pt x="481" y="235"/>
                  <a:pt x="481" y="235"/>
                </a:cubicBezTo>
                <a:cubicBezTo>
                  <a:pt x="565" y="151"/>
                  <a:pt x="582" y="28"/>
                  <a:pt x="562" y="8"/>
                </a:cubicBezTo>
                <a:close/>
                <a:moveTo>
                  <a:pt x="63" y="278"/>
                </a:moveTo>
                <a:cubicBezTo>
                  <a:pt x="74" y="259"/>
                  <a:pt x="95" y="227"/>
                  <a:pt x="121" y="218"/>
                </a:cubicBezTo>
                <a:cubicBezTo>
                  <a:pt x="150" y="207"/>
                  <a:pt x="200" y="208"/>
                  <a:pt x="225" y="210"/>
                </a:cubicBezTo>
                <a:cubicBezTo>
                  <a:pt x="156" y="286"/>
                  <a:pt x="156" y="286"/>
                  <a:pt x="156" y="286"/>
                </a:cubicBezTo>
                <a:cubicBezTo>
                  <a:pt x="143" y="281"/>
                  <a:pt x="105" y="270"/>
                  <a:pt x="63" y="278"/>
                </a:cubicBezTo>
                <a:close/>
                <a:moveTo>
                  <a:pt x="199" y="451"/>
                </a:moveTo>
                <a:cubicBezTo>
                  <a:pt x="195" y="454"/>
                  <a:pt x="174" y="446"/>
                  <a:pt x="149" y="421"/>
                </a:cubicBezTo>
                <a:cubicBezTo>
                  <a:pt x="124" y="396"/>
                  <a:pt x="116" y="375"/>
                  <a:pt x="119" y="37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155" y="361"/>
                  <a:pt x="169" y="377"/>
                  <a:pt x="181" y="389"/>
                </a:cubicBezTo>
                <a:cubicBezTo>
                  <a:pt x="196" y="404"/>
                  <a:pt x="212" y="417"/>
                  <a:pt x="225" y="425"/>
                </a:cubicBezTo>
                <a:lnTo>
                  <a:pt x="199" y="451"/>
                </a:lnTo>
                <a:close/>
                <a:moveTo>
                  <a:pt x="353" y="449"/>
                </a:moveTo>
                <a:cubicBezTo>
                  <a:pt x="343" y="475"/>
                  <a:pt x="311" y="496"/>
                  <a:pt x="293" y="507"/>
                </a:cubicBezTo>
                <a:cubicBezTo>
                  <a:pt x="301" y="465"/>
                  <a:pt x="290" y="427"/>
                  <a:pt x="285" y="414"/>
                </a:cubicBezTo>
                <a:cubicBezTo>
                  <a:pt x="361" y="345"/>
                  <a:pt x="361" y="345"/>
                  <a:pt x="361" y="345"/>
                </a:cubicBezTo>
                <a:cubicBezTo>
                  <a:pt x="362" y="370"/>
                  <a:pt x="363" y="421"/>
                  <a:pt x="353" y="449"/>
                </a:cubicBezTo>
                <a:close/>
                <a:moveTo>
                  <a:pt x="273" y="406"/>
                </a:moveTo>
                <a:cubicBezTo>
                  <a:pt x="272" y="406"/>
                  <a:pt x="272" y="407"/>
                  <a:pt x="271" y="407"/>
                </a:cubicBezTo>
                <a:cubicBezTo>
                  <a:pt x="256" y="421"/>
                  <a:pt x="256" y="421"/>
                  <a:pt x="256" y="421"/>
                </a:cubicBezTo>
                <a:cubicBezTo>
                  <a:pt x="256" y="421"/>
                  <a:pt x="255" y="422"/>
                  <a:pt x="254" y="422"/>
                </a:cubicBezTo>
                <a:cubicBezTo>
                  <a:pt x="244" y="422"/>
                  <a:pt x="219" y="407"/>
                  <a:pt x="191" y="379"/>
                </a:cubicBezTo>
                <a:cubicBezTo>
                  <a:pt x="158" y="346"/>
                  <a:pt x="146" y="319"/>
                  <a:pt x="149" y="314"/>
                </a:cubicBezTo>
                <a:cubicBezTo>
                  <a:pt x="162" y="299"/>
                  <a:pt x="162" y="299"/>
                  <a:pt x="162" y="299"/>
                </a:cubicBezTo>
                <a:cubicBezTo>
                  <a:pt x="163" y="299"/>
                  <a:pt x="163" y="299"/>
                  <a:pt x="163" y="298"/>
                </a:cubicBezTo>
                <a:cubicBezTo>
                  <a:pt x="345" y="98"/>
                  <a:pt x="345" y="98"/>
                  <a:pt x="345" y="98"/>
                </a:cubicBezTo>
                <a:cubicBezTo>
                  <a:pt x="407" y="37"/>
                  <a:pt x="490" y="14"/>
                  <a:pt x="530" y="14"/>
                </a:cubicBezTo>
                <a:cubicBezTo>
                  <a:pt x="544" y="14"/>
                  <a:pt x="550" y="17"/>
                  <a:pt x="552" y="18"/>
                </a:cubicBezTo>
                <a:cubicBezTo>
                  <a:pt x="565" y="31"/>
                  <a:pt x="552" y="144"/>
                  <a:pt x="472" y="225"/>
                </a:cubicBezTo>
                <a:lnTo>
                  <a:pt x="273" y="406"/>
                </a:lnTo>
                <a:close/>
                <a:moveTo>
                  <a:pt x="396" y="126"/>
                </a:moveTo>
                <a:cubicBezTo>
                  <a:pt x="384" y="126"/>
                  <a:pt x="372" y="131"/>
                  <a:pt x="363" y="140"/>
                </a:cubicBezTo>
                <a:cubicBezTo>
                  <a:pt x="344" y="158"/>
                  <a:pt x="344" y="189"/>
                  <a:pt x="363" y="207"/>
                </a:cubicBezTo>
                <a:cubicBezTo>
                  <a:pt x="372" y="216"/>
                  <a:pt x="384" y="221"/>
                  <a:pt x="396" y="221"/>
                </a:cubicBezTo>
                <a:cubicBezTo>
                  <a:pt x="409" y="221"/>
                  <a:pt x="421" y="216"/>
                  <a:pt x="430" y="207"/>
                </a:cubicBezTo>
                <a:cubicBezTo>
                  <a:pt x="449" y="189"/>
                  <a:pt x="449" y="158"/>
                  <a:pt x="430" y="140"/>
                </a:cubicBezTo>
                <a:cubicBezTo>
                  <a:pt x="421" y="131"/>
                  <a:pt x="409" y="126"/>
                  <a:pt x="396" y="126"/>
                </a:cubicBezTo>
                <a:close/>
                <a:moveTo>
                  <a:pt x="420" y="197"/>
                </a:moveTo>
                <a:cubicBezTo>
                  <a:pt x="414" y="204"/>
                  <a:pt x="405" y="207"/>
                  <a:pt x="396" y="207"/>
                </a:cubicBezTo>
                <a:cubicBezTo>
                  <a:pt x="387" y="207"/>
                  <a:pt x="379" y="204"/>
                  <a:pt x="373" y="197"/>
                </a:cubicBezTo>
                <a:cubicBezTo>
                  <a:pt x="359" y="184"/>
                  <a:pt x="359" y="163"/>
                  <a:pt x="373" y="150"/>
                </a:cubicBezTo>
                <a:cubicBezTo>
                  <a:pt x="379" y="143"/>
                  <a:pt x="387" y="140"/>
                  <a:pt x="396" y="140"/>
                </a:cubicBezTo>
                <a:cubicBezTo>
                  <a:pt x="405" y="140"/>
                  <a:pt x="414" y="143"/>
                  <a:pt x="420" y="150"/>
                </a:cubicBezTo>
                <a:cubicBezTo>
                  <a:pt x="433" y="163"/>
                  <a:pt x="433" y="184"/>
                  <a:pt x="420" y="197"/>
                </a:cubicBezTo>
                <a:close/>
                <a:moveTo>
                  <a:pt x="149" y="468"/>
                </a:moveTo>
                <a:cubicBezTo>
                  <a:pt x="154" y="490"/>
                  <a:pt x="147" y="513"/>
                  <a:pt x="128" y="532"/>
                </a:cubicBezTo>
                <a:cubicBezTo>
                  <a:pt x="108" y="552"/>
                  <a:pt x="80" y="556"/>
                  <a:pt x="53" y="560"/>
                </a:cubicBezTo>
                <a:cubicBezTo>
                  <a:pt x="38" y="562"/>
                  <a:pt x="23" y="564"/>
                  <a:pt x="10" y="569"/>
                </a:cubicBezTo>
                <a:cubicBezTo>
                  <a:pt x="9" y="569"/>
                  <a:pt x="9" y="569"/>
                  <a:pt x="8" y="569"/>
                </a:cubicBezTo>
                <a:cubicBezTo>
                  <a:pt x="6" y="569"/>
                  <a:pt x="4" y="569"/>
                  <a:pt x="3" y="567"/>
                </a:cubicBezTo>
                <a:cubicBezTo>
                  <a:pt x="1" y="566"/>
                  <a:pt x="0" y="563"/>
                  <a:pt x="1" y="560"/>
                </a:cubicBezTo>
                <a:cubicBezTo>
                  <a:pt x="4" y="549"/>
                  <a:pt x="6" y="536"/>
                  <a:pt x="8" y="523"/>
                </a:cubicBezTo>
                <a:cubicBezTo>
                  <a:pt x="13" y="494"/>
                  <a:pt x="17" y="463"/>
                  <a:pt x="38" y="442"/>
                </a:cubicBezTo>
                <a:cubicBezTo>
                  <a:pt x="57" y="423"/>
                  <a:pt x="80" y="416"/>
                  <a:pt x="102" y="422"/>
                </a:cubicBezTo>
                <a:cubicBezTo>
                  <a:pt x="105" y="423"/>
                  <a:pt x="108" y="426"/>
                  <a:pt x="107" y="430"/>
                </a:cubicBezTo>
                <a:cubicBezTo>
                  <a:pt x="106" y="434"/>
                  <a:pt x="102" y="436"/>
                  <a:pt x="98" y="435"/>
                </a:cubicBezTo>
                <a:cubicBezTo>
                  <a:pt x="81" y="431"/>
                  <a:pt x="64" y="436"/>
                  <a:pt x="48" y="452"/>
                </a:cubicBezTo>
                <a:cubicBezTo>
                  <a:pt x="30" y="470"/>
                  <a:pt x="26" y="498"/>
                  <a:pt x="22" y="525"/>
                </a:cubicBezTo>
                <a:cubicBezTo>
                  <a:pt x="21" y="534"/>
                  <a:pt x="19" y="543"/>
                  <a:pt x="18" y="552"/>
                </a:cubicBezTo>
                <a:cubicBezTo>
                  <a:pt x="29" y="549"/>
                  <a:pt x="40" y="547"/>
                  <a:pt x="51" y="546"/>
                </a:cubicBezTo>
                <a:cubicBezTo>
                  <a:pt x="77" y="542"/>
                  <a:pt x="101" y="538"/>
                  <a:pt x="118" y="522"/>
                </a:cubicBezTo>
                <a:cubicBezTo>
                  <a:pt x="134" y="506"/>
                  <a:pt x="140" y="489"/>
                  <a:pt x="135" y="472"/>
                </a:cubicBezTo>
                <a:cubicBezTo>
                  <a:pt x="134" y="468"/>
                  <a:pt x="136" y="464"/>
                  <a:pt x="140" y="463"/>
                </a:cubicBezTo>
                <a:cubicBezTo>
                  <a:pt x="144" y="462"/>
                  <a:pt x="148" y="465"/>
                  <a:pt x="149" y="4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6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105"/>
          <p:cNvSpPr>
            <a:spLocks noEditPoints="1"/>
          </p:cNvSpPr>
          <p:nvPr/>
        </p:nvSpPr>
        <p:spPr bwMode="auto">
          <a:xfrm>
            <a:off x="3628064" y="2783540"/>
            <a:ext cx="899192" cy="446185"/>
          </a:xfrm>
          <a:custGeom>
            <a:avLst/>
            <a:gdLst>
              <a:gd name="T0" fmla="*/ 751 w 773"/>
              <a:gd name="T1" fmla="*/ 6 h 445"/>
              <a:gd name="T2" fmla="*/ 751 w 773"/>
              <a:gd name="T3" fmla="*/ 5 h 445"/>
              <a:gd name="T4" fmla="*/ 750 w 773"/>
              <a:gd name="T5" fmla="*/ 3 h 445"/>
              <a:gd name="T6" fmla="*/ 749 w 773"/>
              <a:gd name="T7" fmla="*/ 2 h 445"/>
              <a:gd name="T8" fmla="*/ 747 w 773"/>
              <a:gd name="T9" fmla="*/ 1 h 445"/>
              <a:gd name="T10" fmla="*/ 747 w 773"/>
              <a:gd name="T11" fmla="*/ 1 h 445"/>
              <a:gd name="T12" fmla="*/ 745 w 773"/>
              <a:gd name="T13" fmla="*/ 0 h 445"/>
              <a:gd name="T14" fmla="*/ 744 w 773"/>
              <a:gd name="T15" fmla="*/ 0 h 445"/>
              <a:gd name="T16" fmla="*/ 742 w 773"/>
              <a:gd name="T17" fmla="*/ 1 h 445"/>
              <a:gd name="T18" fmla="*/ 740 w 773"/>
              <a:gd name="T19" fmla="*/ 2 h 445"/>
              <a:gd name="T20" fmla="*/ 626 w 773"/>
              <a:gd name="T21" fmla="*/ 87 h 445"/>
              <a:gd name="T22" fmla="*/ 634 w 773"/>
              <a:gd name="T23" fmla="*/ 99 h 445"/>
              <a:gd name="T24" fmla="*/ 649 w 773"/>
              <a:gd name="T25" fmla="*/ 211 h 445"/>
              <a:gd name="T26" fmla="*/ 581 w 773"/>
              <a:gd name="T27" fmla="*/ 234 h 445"/>
              <a:gd name="T28" fmla="*/ 484 w 773"/>
              <a:gd name="T29" fmla="*/ 165 h 445"/>
              <a:gd name="T30" fmla="*/ 374 w 773"/>
              <a:gd name="T31" fmla="*/ 165 h 445"/>
              <a:gd name="T32" fmla="*/ 331 w 773"/>
              <a:gd name="T33" fmla="*/ 338 h 445"/>
              <a:gd name="T34" fmla="*/ 281 w 773"/>
              <a:gd name="T35" fmla="*/ 345 h 445"/>
              <a:gd name="T36" fmla="*/ 205 w 773"/>
              <a:gd name="T37" fmla="*/ 210 h 445"/>
              <a:gd name="T38" fmla="*/ 95 w 773"/>
              <a:gd name="T39" fmla="*/ 210 h 445"/>
              <a:gd name="T40" fmla="*/ 2 w 773"/>
              <a:gd name="T41" fmla="*/ 385 h 445"/>
              <a:gd name="T42" fmla="*/ 8 w 773"/>
              <a:gd name="T43" fmla="*/ 397 h 445"/>
              <a:gd name="T44" fmla="*/ 120 w 773"/>
              <a:gd name="T45" fmla="*/ 256 h 445"/>
              <a:gd name="T46" fmla="*/ 181 w 773"/>
              <a:gd name="T47" fmla="*/ 255 h 445"/>
              <a:gd name="T48" fmla="*/ 258 w 773"/>
              <a:gd name="T49" fmla="*/ 390 h 445"/>
              <a:gd name="T50" fmla="*/ 368 w 773"/>
              <a:gd name="T51" fmla="*/ 390 h 445"/>
              <a:gd name="T52" fmla="*/ 406 w 773"/>
              <a:gd name="T53" fmla="*/ 215 h 445"/>
              <a:gd name="T54" fmla="*/ 478 w 773"/>
              <a:gd name="T55" fmla="*/ 191 h 445"/>
              <a:gd name="T56" fmla="*/ 573 w 773"/>
              <a:gd name="T57" fmla="*/ 261 h 445"/>
              <a:gd name="T58" fmla="*/ 683 w 773"/>
              <a:gd name="T59" fmla="*/ 261 h 445"/>
              <a:gd name="T60" fmla="*/ 741 w 773"/>
              <a:gd name="T61" fmla="*/ 33 h 445"/>
              <a:gd name="T62" fmla="*/ 765 w 773"/>
              <a:gd name="T63" fmla="*/ 160 h 445"/>
              <a:gd name="T64" fmla="*/ 772 w 773"/>
              <a:gd name="T65" fmla="*/ 152 h 445"/>
              <a:gd name="T66" fmla="*/ 150 w 773"/>
              <a:gd name="T67" fmla="*/ 169 h 445"/>
              <a:gd name="T68" fmla="*/ 177 w 773"/>
              <a:gd name="T69" fmla="*/ 240 h 445"/>
              <a:gd name="T70" fmla="*/ 177 w 773"/>
              <a:gd name="T71" fmla="*/ 240 h 445"/>
              <a:gd name="T72" fmla="*/ 109 w 773"/>
              <a:gd name="T73" fmla="*/ 210 h 445"/>
              <a:gd name="T74" fmla="*/ 313 w 773"/>
              <a:gd name="T75" fmla="*/ 431 h 445"/>
              <a:gd name="T76" fmla="*/ 313 w 773"/>
              <a:gd name="T77" fmla="*/ 349 h 445"/>
              <a:gd name="T78" fmla="*/ 429 w 773"/>
              <a:gd name="T79" fmla="*/ 206 h 445"/>
              <a:gd name="T80" fmla="*/ 429 w 773"/>
              <a:gd name="T81" fmla="*/ 124 h 445"/>
              <a:gd name="T82" fmla="*/ 429 w 773"/>
              <a:gd name="T83" fmla="*/ 206 h 445"/>
              <a:gd name="T84" fmla="*/ 628 w 773"/>
              <a:gd name="T85" fmla="*/ 302 h 445"/>
              <a:gd name="T86" fmla="*/ 628 w 773"/>
              <a:gd name="T87" fmla="*/ 22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3" h="445">
                <a:moveTo>
                  <a:pt x="772" y="152"/>
                </a:moveTo>
                <a:cubicBezTo>
                  <a:pt x="751" y="6"/>
                  <a:pt x="751" y="6"/>
                  <a:pt x="751" y="6"/>
                </a:cubicBezTo>
                <a:cubicBezTo>
                  <a:pt x="751" y="6"/>
                  <a:pt x="751" y="6"/>
                  <a:pt x="751" y="6"/>
                </a:cubicBezTo>
                <a:cubicBezTo>
                  <a:pt x="751" y="6"/>
                  <a:pt x="751" y="5"/>
                  <a:pt x="751" y="5"/>
                </a:cubicBezTo>
                <a:cubicBezTo>
                  <a:pt x="751" y="5"/>
                  <a:pt x="751" y="4"/>
                  <a:pt x="751" y="4"/>
                </a:cubicBezTo>
                <a:cubicBezTo>
                  <a:pt x="750" y="4"/>
                  <a:pt x="750" y="4"/>
                  <a:pt x="750" y="3"/>
                </a:cubicBezTo>
                <a:cubicBezTo>
                  <a:pt x="750" y="3"/>
                  <a:pt x="750" y="3"/>
                  <a:pt x="750" y="3"/>
                </a:cubicBezTo>
                <a:cubicBezTo>
                  <a:pt x="749" y="3"/>
                  <a:pt x="749" y="2"/>
                  <a:pt x="749" y="2"/>
                </a:cubicBezTo>
                <a:cubicBezTo>
                  <a:pt x="749" y="2"/>
                  <a:pt x="749" y="2"/>
                  <a:pt x="749" y="2"/>
                </a:cubicBezTo>
                <a:cubicBezTo>
                  <a:pt x="748" y="1"/>
                  <a:pt x="748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6" y="1"/>
                  <a:pt x="746" y="1"/>
                  <a:pt x="745" y="0"/>
                </a:cubicBezTo>
                <a:cubicBezTo>
                  <a:pt x="745" y="0"/>
                  <a:pt x="745" y="0"/>
                  <a:pt x="745" y="0"/>
                </a:cubicBezTo>
                <a:cubicBezTo>
                  <a:pt x="745" y="0"/>
                  <a:pt x="744" y="0"/>
                  <a:pt x="744" y="0"/>
                </a:cubicBezTo>
                <a:cubicBezTo>
                  <a:pt x="744" y="0"/>
                  <a:pt x="743" y="0"/>
                  <a:pt x="743" y="0"/>
                </a:cubicBezTo>
                <a:cubicBezTo>
                  <a:pt x="743" y="1"/>
                  <a:pt x="742" y="1"/>
                  <a:pt x="742" y="1"/>
                </a:cubicBezTo>
                <a:cubicBezTo>
                  <a:pt x="742" y="1"/>
                  <a:pt x="742" y="1"/>
                  <a:pt x="742" y="1"/>
                </a:cubicBezTo>
                <a:cubicBezTo>
                  <a:pt x="741" y="1"/>
                  <a:pt x="741" y="1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626" y="87"/>
                  <a:pt x="626" y="87"/>
                  <a:pt x="626" y="87"/>
                </a:cubicBezTo>
                <a:cubicBezTo>
                  <a:pt x="623" y="90"/>
                  <a:pt x="622" y="94"/>
                  <a:pt x="625" y="97"/>
                </a:cubicBezTo>
                <a:cubicBezTo>
                  <a:pt x="627" y="100"/>
                  <a:pt x="631" y="101"/>
                  <a:pt x="634" y="99"/>
                </a:cubicBezTo>
                <a:cubicBezTo>
                  <a:pt x="728" y="29"/>
                  <a:pt x="728" y="29"/>
                  <a:pt x="728" y="29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3" y="208"/>
                  <a:pt x="636" y="206"/>
                  <a:pt x="628" y="206"/>
                </a:cubicBezTo>
                <a:cubicBezTo>
                  <a:pt x="608" y="206"/>
                  <a:pt x="590" y="218"/>
                  <a:pt x="581" y="234"/>
                </a:cubicBezTo>
                <a:cubicBezTo>
                  <a:pt x="482" y="177"/>
                  <a:pt x="482" y="177"/>
                  <a:pt x="482" y="177"/>
                </a:cubicBezTo>
                <a:cubicBezTo>
                  <a:pt x="483" y="173"/>
                  <a:pt x="484" y="169"/>
                  <a:pt x="484" y="165"/>
                </a:cubicBezTo>
                <a:cubicBezTo>
                  <a:pt x="484" y="135"/>
                  <a:pt x="459" y="110"/>
                  <a:pt x="429" y="110"/>
                </a:cubicBezTo>
                <a:cubicBezTo>
                  <a:pt x="398" y="110"/>
                  <a:pt x="374" y="135"/>
                  <a:pt x="374" y="165"/>
                </a:cubicBezTo>
                <a:cubicBezTo>
                  <a:pt x="374" y="183"/>
                  <a:pt x="382" y="198"/>
                  <a:pt x="394" y="20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25" y="336"/>
                  <a:pt x="319" y="335"/>
                  <a:pt x="313" y="335"/>
                </a:cubicBezTo>
                <a:cubicBezTo>
                  <a:pt x="301" y="335"/>
                  <a:pt x="290" y="338"/>
                  <a:pt x="281" y="345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200" y="236"/>
                  <a:pt x="205" y="223"/>
                  <a:pt x="205" y="210"/>
                </a:cubicBezTo>
                <a:cubicBezTo>
                  <a:pt x="205" y="179"/>
                  <a:pt x="180" y="155"/>
                  <a:pt x="150" y="155"/>
                </a:cubicBezTo>
                <a:cubicBezTo>
                  <a:pt x="119" y="155"/>
                  <a:pt x="95" y="179"/>
                  <a:pt x="95" y="210"/>
                </a:cubicBezTo>
                <a:cubicBezTo>
                  <a:pt x="95" y="224"/>
                  <a:pt x="100" y="237"/>
                  <a:pt x="109" y="247"/>
                </a:cubicBezTo>
                <a:cubicBezTo>
                  <a:pt x="2" y="385"/>
                  <a:pt x="2" y="385"/>
                  <a:pt x="2" y="385"/>
                </a:cubicBezTo>
                <a:cubicBezTo>
                  <a:pt x="0" y="388"/>
                  <a:pt x="1" y="393"/>
                  <a:pt x="4" y="395"/>
                </a:cubicBezTo>
                <a:cubicBezTo>
                  <a:pt x="5" y="396"/>
                  <a:pt x="7" y="397"/>
                  <a:pt x="8" y="397"/>
                </a:cubicBezTo>
                <a:cubicBezTo>
                  <a:pt x="10" y="397"/>
                  <a:pt x="12" y="396"/>
                  <a:pt x="14" y="394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28" y="262"/>
                  <a:pt x="139" y="265"/>
                  <a:pt x="150" y="265"/>
                </a:cubicBezTo>
                <a:cubicBezTo>
                  <a:pt x="161" y="265"/>
                  <a:pt x="172" y="261"/>
                  <a:pt x="181" y="255"/>
                </a:cubicBezTo>
                <a:cubicBezTo>
                  <a:pt x="271" y="354"/>
                  <a:pt x="271" y="354"/>
                  <a:pt x="271" y="354"/>
                </a:cubicBezTo>
                <a:cubicBezTo>
                  <a:pt x="263" y="364"/>
                  <a:pt x="258" y="376"/>
                  <a:pt x="258" y="390"/>
                </a:cubicBezTo>
                <a:cubicBezTo>
                  <a:pt x="258" y="420"/>
                  <a:pt x="283" y="445"/>
                  <a:pt x="313" y="445"/>
                </a:cubicBezTo>
                <a:cubicBezTo>
                  <a:pt x="343" y="445"/>
                  <a:pt x="368" y="420"/>
                  <a:pt x="368" y="390"/>
                </a:cubicBezTo>
                <a:cubicBezTo>
                  <a:pt x="368" y="371"/>
                  <a:pt x="358" y="354"/>
                  <a:pt x="344" y="344"/>
                </a:cubicBezTo>
                <a:cubicBezTo>
                  <a:pt x="406" y="215"/>
                  <a:pt x="406" y="215"/>
                  <a:pt x="406" y="215"/>
                </a:cubicBezTo>
                <a:cubicBezTo>
                  <a:pt x="413" y="219"/>
                  <a:pt x="421" y="220"/>
                  <a:pt x="429" y="220"/>
                </a:cubicBezTo>
                <a:cubicBezTo>
                  <a:pt x="450" y="220"/>
                  <a:pt x="468" y="208"/>
                  <a:pt x="478" y="191"/>
                </a:cubicBezTo>
                <a:cubicBezTo>
                  <a:pt x="575" y="247"/>
                  <a:pt x="575" y="247"/>
                  <a:pt x="575" y="247"/>
                </a:cubicBezTo>
                <a:cubicBezTo>
                  <a:pt x="574" y="252"/>
                  <a:pt x="573" y="256"/>
                  <a:pt x="573" y="261"/>
                </a:cubicBezTo>
                <a:cubicBezTo>
                  <a:pt x="573" y="292"/>
                  <a:pt x="598" y="316"/>
                  <a:pt x="628" y="316"/>
                </a:cubicBezTo>
                <a:cubicBezTo>
                  <a:pt x="659" y="316"/>
                  <a:pt x="683" y="292"/>
                  <a:pt x="683" y="261"/>
                </a:cubicBezTo>
                <a:cubicBezTo>
                  <a:pt x="683" y="244"/>
                  <a:pt x="675" y="228"/>
                  <a:pt x="662" y="218"/>
                </a:cubicBezTo>
                <a:cubicBezTo>
                  <a:pt x="741" y="33"/>
                  <a:pt x="741" y="33"/>
                  <a:pt x="741" y="33"/>
                </a:cubicBezTo>
                <a:cubicBezTo>
                  <a:pt x="758" y="154"/>
                  <a:pt x="758" y="154"/>
                  <a:pt x="758" y="154"/>
                </a:cubicBezTo>
                <a:cubicBezTo>
                  <a:pt x="759" y="158"/>
                  <a:pt x="762" y="160"/>
                  <a:pt x="765" y="160"/>
                </a:cubicBezTo>
                <a:cubicBezTo>
                  <a:pt x="766" y="160"/>
                  <a:pt x="766" y="160"/>
                  <a:pt x="766" y="160"/>
                </a:cubicBezTo>
                <a:cubicBezTo>
                  <a:pt x="770" y="160"/>
                  <a:pt x="773" y="156"/>
                  <a:pt x="772" y="152"/>
                </a:cubicBezTo>
                <a:close/>
                <a:moveTo>
                  <a:pt x="109" y="210"/>
                </a:moveTo>
                <a:cubicBezTo>
                  <a:pt x="109" y="187"/>
                  <a:pt x="127" y="169"/>
                  <a:pt x="150" y="169"/>
                </a:cubicBezTo>
                <a:cubicBezTo>
                  <a:pt x="172" y="169"/>
                  <a:pt x="191" y="187"/>
                  <a:pt x="191" y="210"/>
                </a:cubicBezTo>
                <a:cubicBezTo>
                  <a:pt x="191" y="222"/>
                  <a:pt x="186" y="233"/>
                  <a:pt x="177" y="240"/>
                </a:cubicBezTo>
                <a:cubicBezTo>
                  <a:pt x="177" y="240"/>
                  <a:pt x="177" y="240"/>
                  <a:pt x="177" y="240"/>
                </a:cubicBezTo>
                <a:cubicBezTo>
                  <a:pt x="177" y="240"/>
                  <a:pt x="177" y="240"/>
                  <a:pt x="177" y="240"/>
                </a:cubicBezTo>
                <a:cubicBezTo>
                  <a:pt x="170" y="247"/>
                  <a:pt x="160" y="251"/>
                  <a:pt x="150" y="251"/>
                </a:cubicBezTo>
                <a:cubicBezTo>
                  <a:pt x="127" y="251"/>
                  <a:pt x="109" y="232"/>
                  <a:pt x="109" y="210"/>
                </a:cubicBezTo>
                <a:close/>
                <a:moveTo>
                  <a:pt x="354" y="390"/>
                </a:moveTo>
                <a:cubicBezTo>
                  <a:pt x="354" y="412"/>
                  <a:pt x="336" y="431"/>
                  <a:pt x="313" y="431"/>
                </a:cubicBezTo>
                <a:cubicBezTo>
                  <a:pt x="290" y="431"/>
                  <a:pt x="272" y="412"/>
                  <a:pt x="272" y="390"/>
                </a:cubicBezTo>
                <a:cubicBezTo>
                  <a:pt x="272" y="367"/>
                  <a:pt x="290" y="349"/>
                  <a:pt x="313" y="349"/>
                </a:cubicBezTo>
                <a:cubicBezTo>
                  <a:pt x="336" y="349"/>
                  <a:pt x="354" y="367"/>
                  <a:pt x="354" y="390"/>
                </a:cubicBezTo>
                <a:close/>
                <a:moveTo>
                  <a:pt x="429" y="206"/>
                </a:moveTo>
                <a:cubicBezTo>
                  <a:pt x="406" y="206"/>
                  <a:pt x="388" y="188"/>
                  <a:pt x="388" y="165"/>
                </a:cubicBezTo>
                <a:cubicBezTo>
                  <a:pt x="388" y="143"/>
                  <a:pt x="406" y="124"/>
                  <a:pt x="429" y="124"/>
                </a:cubicBezTo>
                <a:cubicBezTo>
                  <a:pt x="451" y="124"/>
                  <a:pt x="470" y="143"/>
                  <a:pt x="470" y="165"/>
                </a:cubicBezTo>
                <a:cubicBezTo>
                  <a:pt x="470" y="188"/>
                  <a:pt x="451" y="206"/>
                  <a:pt x="429" y="206"/>
                </a:cubicBezTo>
                <a:close/>
                <a:moveTo>
                  <a:pt x="669" y="261"/>
                </a:moveTo>
                <a:cubicBezTo>
                  <a:pt x="669" y="284"/>
                  <a:pt x="651" y="302"/>
                  <a:pt x="628" y="302"/>
                </a:cubicBezTo>
                <a:cubicBezTo>
                  <a:pt x="606" y="302"/>
                  <a:pt x="587" y="284"/>
                  <a:pt x="587" y="261"/>
                </a:cubicBezTo>
                <a:cubicBezTo>
                  <a:pt x="587" y="239"/>
                  <a:pt x="606" y="220"/>
                  <a:pt x="628" y="220"/>
                </a:cubicBezTo>
                <a:cubicBezTo>
                  <a:pt x="651" y="220"/>
                  <a:pt x="669" y="239"/>
                  <a:pt x="669" y="2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25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/>
      <p:bldP spid="186" grpId="0"/>
      <p:bldP spid="187" grpId="0"/>
      <p:bldP spid="188" grpId="0"/>
      <p:bldP spid="189" grpId="0"/>
      <p:bldP spid="202" grpId="0" animBg="1"/>
      <p:bldP spid="205" grpId="0" animBg="1"/>
      <p:bldP spid="208" grpId="0" animBg="1"/>
      <p:bldP spid="211" grpId="0" animBg="1"/>
      <p:bldP spid="63" grpId="0" animBg="1"/>
      <p:bldP spid="27" grpId="0"/>
      <p:bldP spid="69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82880" y="172174"/>
            <a:ext cx="11874137" cy="833668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LMSNING KAMCHILIKLARI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85070" y="361969"/>
            <a:ext cx="568517" cy="487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91635" y="346979"/>
            <a:ext cx="615237" cy="48738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994" y="1418135"/>
            <a:ext cx="7846423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aloqaning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emasligi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natijalarini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baholashni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qiyinlashtiradi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527" y="2738369"/>
            <a:ext cx="7858889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LMSni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texnologik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qurilmalar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994" y="3689271"/>
            <a:ext cx="7846422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O‘qituvchilar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AKT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kompetentlikka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dasturlarini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moslashtirish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qobiliyatiga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bo‘lishlari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527" y="5009505"/>
            <a:ext cx="7858889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pedagogik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mahoratini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namoyish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qila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8" name="Picture 4" descr="Download Sad Student Cliparts - Sad Boy Stick Figure PNG Image with No 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929" y="1418135"/>
            <a:ext cx="2014324" cy="40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562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Open Sans</vt:lpstr>
      <vt:lpstr>Open Sans Light</vt:lpstr>
      <vt:lpstr>Тема Office</vt:lpstr>
      <vt:lpstr>INFORMATIKA VA AXBOROT TEXNOLOGIYALARI</vt:lpstr>
      <vt:lpstr>MASOFAVIY TA’LIM</vt:lpstr>
      <vt:lpstr>LMS – Learning management systems</vt:lpstr>
      <vt:lpstr>TAYANCH TUSHUNCHALAR</vt:lpstr>
      <vt:lpstr>MASOFAVIY O‘QISH</vt:lpstr>
      <vt:lpstr>TA’LIM BOSHQARUV TIZIMLARI</vt:lpstr>
      <vt:lpstr>TA’LIM BOSHQARUV TIZIMLARI</vt:lpstr>
      <vt:lpstr>LMSNING AFZALLIKLARI</vt:lpstr>
      <vt:lpstr>LMSNING KAMCHILIKLARI</vt:lpstr>
      <vt:lpstr>LMS tizimlarining asosiy vazifalari</vt:lpstr>
      <vt:lpstr>LMS tizimlarining asosiy vazifalari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261</cp:revision>
  <dcterms:created xsi:type="dcterms:W3CDTF">2020-09-18T22:01:45Z</dcterms:created>
  <dcterms:modified xsi:type="dcterms:W3CDTF">2020-11-27T12:41:43Z</dcterms:modified>
</cp:coreProperties>
</file>