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307" r:id="rId4"/>
    <p:sldId id="308" r:id="rId5"/>
    <p:sldId id="311" r:id="rId6"/>
    <p:sldId id="315" r:id="rId7"/>
    <p:sldId id="31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4A752D-14E9-4862-8917-327EC499D1CF}">
          <p14:sldIdLst>
            <p14:sldId id="273"/>
            <p14:sldId id="257"/>
            <p14:sldId id="307"/>
            <p14:sldId id="308"/>
            <p14:sldId id="311"/>
            <p14:sldId id="315"/>
            <p14:sldId id="314"/>
          </p14:sldIdLst>
        </p14:section>
        <p14:section name="Раздел без заголовка" id="{B8075256-47AA-40E3-8F65-36164E4AF95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F5F"/>
    <a:srgbClr val="FDBB08"/>
    <a:srgbClr val="3E89F0"/>
    <a:srgbClr val="3CAEA3"/>
    <a:srgbClr val="D6E1F1"/>
    <a:srgbClr val="20639B"/>
    <a:srgbClr val="F6D55C"/>
    <a:srgbClr val="ED553B"/>
    <a:srgbClr val="A5A5A5"/>
    <a:srgbClr val="2BB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0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9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4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8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2013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0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0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3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8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5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DADB-FFBE-43A6-95D6-CABC8192919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464136"/>
            <a:ext cx="6979501" cy="1139164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lang="en-US" sz="3600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088548" y="3415431"/>
            <a:ext cx="6389136" cy="163281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ISH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WORDPRESSDA WEB-SAYT TARKIBI BILAN ISHLASH</a:t>
            </a:r>
            <a:endParaRPr lang="ru-RU" sz="2400" b="1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928252" y="2552131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031432" y="759071"/>
            <a:ext cx="1388954" cy="11803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3600" b="1" spc="21" dirty="0" smtClean="0">
                <a:solidFill>
                  <a:srgbClr val="FEFEFE"/>
                </a:solidFill>
                <a:latin typeface="Arial"/>
                <a:cs typeface="Arial"/>
              </a:rPr>
              <a:t>8-</a:t>
            </a:r>
            <a:r>
              <a:rPr lang="en-US" sz="3600" b="1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600" b="1" dirty="0"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3600" b="1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382AB4AE-4981-4494-BB32-7A573B110208}"/>
              </a:ext>
            </a:extLst>
          </p:cNvPr>
          <p:cNvSpPr/>
          <p:nvPr/>
        </p:nvSpPr>
        <p:spPr>
          <a:xfrm>
            <a:off x="695366" y="641327"/>
            <a:ext cx="1042978" cy="802396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095BD782-9915-451D-8BDE-31B9F6A26271}"/>
              </a:ext>
            </a:extLst>
          </p:cNvPr>
          <p:cNvSpPr/>
          <p:nvPr/>
        </p:nvSpPr>
        <p:spPr>
          <a:xfrm>
            <a:off x="841873" y="956161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xmlns="" id="{312CDD75-671C-4D07-9747-AFD5EA1B46A6}"/>
              </a:ext>
            </a:extLst>
          </p:cNvPr>
          <p:cNvSpPr/>
          <p:nvPr/>
        </p:nvSpPr>
        <p:spPr>
          <a:xfrm>
            <a:off x="841873" y="704479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80" y="2695242"/>
            <a:ext cx="2054876" cy="2763581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928252" y="4305810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ln>
            <a:solidFill>
              <a:srgbClr val="A5A5A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40583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41" y="1515967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maqsadi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vazifalari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sahifada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taqdim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etilishi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lozim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kontent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shakllantiring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Best Free WordPress Themes 2019 | Theme 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17" y="2672485"/>
            <a:ext cx="7419765" cy="3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4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87" y="1456211"/>
            <a:ext cx="11322322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kiriting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OS Base - WordPress Blank Theme | Woocommerce Blank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4" y="2044507"/>
            <a:ext cx="7158248" cy="53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Sayt sahifalarini turli kontentlar bilan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to‘ldiring.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ow to Customize Your WordPress Theme (5 Step-by-Step Way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92" y="3131221"/>
            <a:ext cx="6429417" cy="321470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Web-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menyular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tuzilmasini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shakllantiring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mavzusidan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ow to Install WordPress Plugin Using 3 Methods - PixelE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29" y="3206770"/>
            <a:ext cx="7130543" cy="332336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Menyularning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joylashuvini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belgilang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ow to Install WordPress Plugin Using 3 Methods - PixelE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11" y="2776470"/>
            <a:ext cx="7846580" cy="365709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 BAJARISH YO‘RIQNOMASI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76896" y="347618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83461" y="332628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4856" y="1350682"/>
            <a:ext cx="8094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Saytga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bo‘limi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bloglar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kalendar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b.)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qo‘shamiz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/>
          </a:p>
        </p:txBody>
      </p:sp>
      <p:pic>
        <p:nvPicPr>
          <p:cNvPr id="3074" name="Picture 2" descr="8 Of the Best WordPress Plugins - Essential Plugins for WordPress 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42" y="2401558"/>
            <a:ext cx="7196561" cy="40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8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465" y="1421173"/>
            <a:ext cx="9889219" cy="52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113</Words>
  <Application>Microsoft Office PowerPoint</Application>
  <PresentationFormat>Широкоэкранный</PresentationFormat>
  <Paragraphs>16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맑은 고딕</vt:lpstr>
      <vt:lpstr>Arial</vt:lpstr>
      <vt:lpstr>Calibri</vt:lpstr>
      <vt:lpstr>Calibri Light</vt:lpstr>
      <vt:lpstr>Тема Office</vt:lpstr>
      <vt:lpstr>INFORMATIKA VA AXBOROT TEXNOLOGIYALARI</vt:lpstr>
      <vt:lpstr>AMALIY TOPSHIRIQLAR</vt:lpstr>
      <vt:lpstr>AMALIY TOPSHIRIQLAR</vt:lpstr>
      <vt:lpstr>AMALIY TOPSHIRIQLAR</vt:lpstr>
      <vt:lpstr>AMALIY TOPSHIRIQLAR</vt:lpstr>
      <vt:lpstr>AMALIY TOPSHIRIQLAR</vt:lpstr>
      <vt:lpstr>TOPSHIRIQLARNI BAJARISH YO‘RIQNOMASI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5-DARS</dc:title>
  <dc:creator>TDPU</dc:creator>
  <cp:lastModifiedBy>Учетная запись Майкрософт</cp:lastModifiedBy>
  <cp:revision>225</cp:revision>
  <dcterms:created xsi:type="dcterms:W3CDTF">2020-09-18T22:01:45Z</dcterms:created>
  <dcterms:modified xsi:type="dcterms:W3CDTF">2020-11-23T07:20:10Z</dcterms:modified>
</cp:coreProperties>
</file>