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307" r:id="rId4"/>
    <p:sldId id="308" r:id="rId5"/>
    <p:sldId id="311" r:id="rId6"/>
    <p:sldId id="315" r:id="rId7"/>
    <p:sldId id="31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4A752D-14E9-4862-8917-327EC499D1CF}">
          <p14:sldIdLst>
            <p14:sldId id="273"/>
            <p14:sldId id="257"/>
            <p14:sldId id="307"/>
            <p14:sldId id="308"/>
            <p14:sldId id="311"/>
            <p14:sldId id="315"/>
            <p14:sldId id="314"/>
          </p14:sldIdLst>
        </p14:section>
        <p14:section name="Раздел без заголовка" id="{B8075256-47AA-40E3-8F65-36164E4AF95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F5F"/>
    <a:srgbClr val="FDBB08"/>
    <a:srgbClr val="3E89F0"/>
    <a:srgbClr val="3CAEA3"/>
    <a:srgbClr val="D6E1F1"/>
    <a:srgbClr val="20639B"/>
    <a:srgbClr val="F6D55C"/>
    <a:srgbClr val="ED553B"/>
    <a:srgbClr val="A5A5A5"/>
    <a:srgbClr val="2BB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4660"/>
  </p:normalViewPr>
  <p:slideViewPr>
    <p:cSldViewPr snapToGrid="0">
      <p:cViewPr varScale="1">
        <p:scale>
          <a:sx n="71" d="100"/>
          <a:sy n="71" d="100"/>
        </p:scale>
        <p:origin x="5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xmlns="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64136"/>
            <a:ext cx="6979501" cy="113916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sz="3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88548" y="3415431"/>
            <a:ext cx="6389136" cy="163281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ISH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WORDPRESSDA WEB-SAYT TARKIBI BILAN ISHLASH</a:t>
            </a:r>
            <a:endParaRPr lang="ru-RU" sz="24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552131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31432" y="759071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6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480" y="2695242"/>
            <a:ext cx="2054876" cy="2763581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4305810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515967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vazifalari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shakllantiring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Best Free WordPress Themes 2019 | Theme Vi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217" y="2672485"/>
            <a:ext cx="7419765" cy="398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287" y="1456211"/>
            <a:ext cx="11322322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OS Base - WordPress Blank Theme | Woocommerce Blank The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64" y="2044507"/>
            <a:ext cx="7158248" cy="536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91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4" y="1426231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Sayt sahifalarini turli kontentlar bilan </a:t>
            </a:r>
            <a:r>
              <a:rPr lang="nb-NO" dirty="0" smtClean="0">
                <a:latin typeface="Arial" panose="020B0604020202020204" pitchFamily="34" charset="0"/>
                <a:cs typeface="Arial" panose="020B0604020202020204" pitchFamily="34" charset="0"/>
              </a:rPr>
              <a:t>to‘ldiring.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ow to Customize Your WordPress Theme (5 Step-by-Step Way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792" y="3131221"/>
            <a:ext cx="6429417" cy="3214709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1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4" y="1426231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4. 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tuzilmasini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shakllantiring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mavzusidan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How to Install WordPress Plugin Using 3 Methods - PixelEm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229" y="3206770"/>
            <a:ext cx="7130543" cy="3323363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7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4" y="1426231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Menyularning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joylashuvini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How to Install WordPress Plugin Using 3 Methods - PixelEm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211" y="2776470"/>
            <a:ext cx="7846580" cy="3657090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6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 BAJARISH YO‘RIQNOMASI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76896" y="347618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83461" y="332628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94856" y="1350682"/>
            <a:ext cx="80946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Saytga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bloglar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kalendar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b.)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/>
          </a:p>
        </p:txBody>
      </p:sp>
      <p:pic>
        <p:nvPicPr>
          <p:cNvPr id="3074" name="Picture 2" descr="8 Of the Best WordPress Plugins - Essential Plugins for WordPress Si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442" y="2401558"/>
            <a:ext cx="7196561" cy="408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18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19465" y="1421173"/>
            <a:ext cx="9889219" cy="526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8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3497</TotalTime>
  <Words>113</Words>
  <Application>Microsoft Office PowerPoint</Application>
  <PresentationFormat>Широкоэкранный</PresentationFormat>
  <Paragraphs>16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맑은 고딕</vt:lpstr>
      <vt:lpstr>Arial</vt:lpstr>
      <vt:lpstr>Calibri</vt:lpstr>
      <vt:lpstr>Calibri Light</vt:lpstr>
      <vt:lpstr>Тема Office</vt:lpstr>
      <vt:lpstr>INFORMATIKA VA AXBOROT TEXNOLOGIYALARI</vt:lpstr>
      <vt:lpstr>AMALIY TOPSHIRIQLAR</vt:lpstr>
      <vt:lpstr>AMALIY TOPSHIRIQLAR</vt:lpstr>
      <vt:lpstr>AMALIY TOPSHIRIQLAR</vt:lpstr>
      <vt:lpstr>AMALIY TOPSHIRIQLAR</vt:lpstr>
      <vt:lpstr>AMALIY TOPSHIRIQLAR</vt:lpstr>
      <vt:lpstr>TOPSHIRIQLARNI BAJARISH YO‘RIQNOMASI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Учетная запись Майкрософт</cp:lastModifiedBy>
  <cp:revision>225</cp:revision>
  <dcterms:created xsi:type="dcterms:W3CDTF">2020-09-18T22:01:45Z</dcterms:created>
  <dcterms:modified xsi:type="dcterms:W3CDTF">2020-11-23T07:20:10Z</dcterms:modified>
</cp:coreProperties>
</file>