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307" r:id="rId4"/>
    <p:sldId id="308" r:id="rId5"/>
    <p:sldId id="311" r:id="rId6"/>
    <p:sldId id="325" r:id="rId7"/>
    <p:sldId id="326" r:id="rId8"/>
    <p:sldId id="309" r:id="rId9"/>
    <p:sldId id="312" r:id="rId10"/>
    <p:sldId id="319" r:id="rId11"/>
    <p:sldId id="313" r:id="rId12"/>
    <p:sldId id="314" r:id="rId13"/>
    <p:sldId id="320" r:id="rId14"/>
    <p:sldId id="322" r:id="rId15"/>
    <p:sldId id="323" r:id="rId16"/>
    <p:sldId id="315" r:id="rId17"/>
    <p:sldId id="32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4A752D-14E9-4862-8917-327EC499D1CF}">
          <p14:sldIdLst>
            <p14:sldId id="273"/>
            <p14:sldId id="257"/>
            <p14:sldId id="307"/>
            <p14:sldId id="308"/>
            <p14:sldId id="311"/>
            <p14:sldId id="325"/>
            <p14:sldId id="326"/>
            <p14:sldId id="309"/>
            <p14:sldId id="312"/>
            <p14:sldId id="319"/>
            <p14:sldId id="313"/>
            <p14:sldId id="314"/>
            <p14:sldId id="320"/>
            <p14:sldId id="322"/>
            <p14:sldId id="323"/>
            <p14:sldId id="315"/>
            <p14:sldId id="324"/>
          </p14:sldIdLst>
        </p14:section>
        <p14:section name="Раздел без заголовка" id="{B8075256-47AA-40E3-8F65-36164E4AF95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39B"/>
    <a:srgbClr val="2365C7"/>
    <a:srgbClr val="EA0080"/>
    <a:srgbClr val="ED553B"/>
    <a:srgbClr val="FDBB08"/>
    <a:srgbClr val="3E89F0"/>
    <a:srgbClr val="3CAEA3"/>
    <a:srgbClr val="D6E1F1"/>
    <a:srgbClr val="173F5F"/>
    <a:srgbClr val="F6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9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48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013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6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0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3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8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5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DADB-FFBE-43A6-95D6-CABC81929194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4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8548" y="464136"/>
            <a:ext cx="6979501" cy="1139164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lang="en-US" sz="3600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INFORMATIKA VA AXBOROT TEXNOLOGIYALARI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88548" y="3415431"/>
            <a:ext cx="6389136" cy="108138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en-US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WEB-SAYT TARKIBI BILAN ISHLASH</a:t>
            </a:r>
            <a:endParaRPr lang="ru-RU" sz="2400" b="1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552131"/>
            <a:ext cx="727405" cy="16650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42512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42512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31432" y="759071"/>
            <a:ext cx="1388954" cy="11803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3600" b="1" spc="21" dirty="0" smtClean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3600" b="1" spc="-1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600" b="1" dirty="0">
              <a:latin typeface="Arial"/>
              <a:cs typeface="Arial"/>
            </a:endParaRPr>
          </a:p>
          <a:p>
            <a:pPr>
              <a:spcBef>
                <a:spcPts val="265"/>
              </a:spcBef>
            </a:pPr>
            <a:endParaRPr sz="3600" b="1" dirty="0"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382AB4AE-4981-4494-BB32-7A573B110208}"/>
              </a:ext>
            </a:extLst>
          </p:cNvPr>
          <p:cNvSpPr/>
          <p:nvPr/>
        </p:nvSpPr>
        <p:spPr>
          <a:xfrm>
            <a:off x="695366" y="641327"/>
            <a:ext cx="1042978" cy="802396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095BD782-9915-451D-8BDE-31B9F6A26271}"/>
              </a:ext>
            </a:extLst>
          </p:cNvPr>
          <p:cNvSpPr/>
          <p:nvPr/>
        </p:nvSpPr>
        <p:spPr>
          <a:xfrm>
            <a:off x="841873" y="956161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312CDD75-671C-4D07-9747-AFD5EA1B46A6}"/>
              </a:ext>
            </a:extLst>
          </p:cNvPr>
          <p:cNvSpPr/>
          <p:nvPr/>
        </p:nvSpPr>
        <p:spPr>
          <a:xfrm>
            <a:off x="841873" y="704479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96" y="2656053"/>
            <a:ext cx="2054876" cy="2763581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4305810"/>
            <a:ext cx="727405" cy="16650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0583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tarkibini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kontentlar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boyitishda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quyidagilarga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qaratish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1633" y="1456211"/>
            <a:ext cx="10925722" cy="2862322"/>
          </a:xfrm>
          <a:prstGeom prst="rect">
            <a:avLst/>
          </a:prstGeom>
          <a:ln>
            <a:solidFill>
              <a:srgbClr val="ED553B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Savodxonlik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savodsizlarcha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tayyorlanishi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aksariyat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saytlar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muammo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tug‘diradi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sahifalarida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uchraydigan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tushunarsiz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jumlalardan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qochish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 startAt="3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3"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Kontentni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taqdim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butunligicha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abzaslarga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ajratmasdan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qo‘shimcha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materiallar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boyitmasdan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taqdim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muammolarni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06" y="4610501"/>
            <a:ext cx="3486093" cy="214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88" y="119921"/>
            <a:ext cx="11799684" cy="794479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tarkibini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762122" y="245972"/>
            <a:ext cx="551985" cy="50109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68687" y="230982"/>
            <a:ext cx="597347" cy="5010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1018356"/>
            <a:ext cx="11330572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Pages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Add new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tugmachasi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EA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sahifalari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Pages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All Pages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>
                <a:solidFill>
                  <a:srgbClr val="EA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734" t="2598" r="4157" b="19671"/>
          <a:stretch/>
        </p:blipFill>
        <p:spPr>
          <a:xfrm>
            <a:off x="1918524" y="2787555"/>
            <a:ext cx="8005405" cy="40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4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993265"/>
            <a:ext cx="11138424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sahifasini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o‘zgartirish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sichqoncha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ko‘rsatkichini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Edit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rgbClr val="EA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sahifasi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xususiyatini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o‘zgartirish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sichqoncha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ko‘rsatkichini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Quick edit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rgbClr val="EA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734" t="2598" r="4157" b="19671"/>
          <a:stretch/>
        </p:blipFill>
        <p:spPr>
          <a:xfrm>
            <a:off x="2308153" y="2943908"/>
            <a:ext cx="7436223" cy="372901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5153" y="119921"/>
            <a:ext cx="11799684" cy="794479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tarkibini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94887" y="245972"/>
            <a:ext cx="551985" cy="50109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01452" y="230982"/>
            <a:ext cx="597347" cy="5010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6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33821" y="1040451"/>
            <a:ext cx="10964978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sahifasini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o‘chirish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sichqoncha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ko‘rsatkichini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Trash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rgbClr val="EA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sahifasining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vizual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holatini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sichqoncha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ko‘rsatkichini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View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rgbClr val="EA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734" t="2598" r="4157" b="19671"/>
          <a:stretch/>
        </p:blipFill>
        <p:spPr>
          <a:xfrm>
            <a:off x="2374232" y="3009174"/>
            <a:ext cx="7338060" cy="367978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5153" y="119921"/>
            <a:ext cx="11799684" cy="794479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tarkibini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94887" y="245972"/>
            <a:ext cx="551985" cy="50109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01452" y="230982"/>
            <a:ext cx="597347" cy="5010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0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2405" y="1040451"/>
            <a:ext cx="10547720" cy="26776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Sahifalarni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qidirish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bo‘sh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maydonga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Search page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tugmachasi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bosiladi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>
                <a:solidFill>
                  <a:srgbClr val="EA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Xabarlarni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tahrirlash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Posts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>
                <a:solidFill>
                  <a:srgbClr val="EA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mediakontent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(audio, video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yordamga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>
                <a:solidFill>
                  <a:srgbClr val="EA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734" t="2598" r="4157" b="19671"/>
          <a:stretch/>
        </p:blipFill>
        <p:spPr>
          <a:xfrm>
            <a:off x="2504097" y="3618670"/>
            <a:ext cx="6326394" cy="314789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5153" y="119921"/>
            <a:ext cx="11799684" cy="794479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tarkibini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94887" y="245972"/>
            <a:ext cx="551985" cy="50109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01452" y="230982"/>
            <a:ext cx="597347" cy="5010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3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3.75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5153" y="119921"/>
            <a:ext cx="11799684" cy="794479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saytni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kontentlar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94887" y="245972"/>
            <a:ext cx="551985" cy="50109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01452" y="230982"/>
            <a:ext cx="597347" cy="5010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741" t="494" r="12064" b="80821"/>
          <a:stretch/>
        </p:blipFill>
        <p:spPr>
          <a:xfrm>
            <a:off x="732505" y="1098574"/>
            <a:ext cx="10764979" cy="148420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26970" y="2734869"/>
            <a:ext cx="108025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oynasi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sarlavha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videolar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kiritiladi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rgbClr val="EA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Kontent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audio, video,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ro‘yxat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iqtibos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bloklarni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rgbClr val="EA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ahifaning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xususiyatlarini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sozlash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blokdagi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uskunalardan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rgbClr val="EA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Sahifaning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kiritilib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sozlangandan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Publish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Update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tugmachasi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rgbClr val="EA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951233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menyularini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94078" y="297670"/>
            <a:ext cx="694364" cy="5272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900643" y="282680"/>
            <a:ext cx="751426" cy="52721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Website PNG Transparent Images | PNG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405" y="4396478"/>
            <a:ext cx="3495227" cy="237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25" y="1162594"/>
            <a:ext cx="11359952" cy="5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349" y="59319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65084" y="59319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9" name="Picture 4" descr="Download Instagram New Logo Multi Color Vector Logo Blue Text - Instagram  Logo Vector 2018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8" y="611144"/>
            <a:ext cx="614597" cy="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725644" y="2191295"/>
            <a:ext cx="6846230" cy="2829884"/>
          </a:xfrm>
          <a:ln>
            <a:solidFill>
              <a:srgbClr val="2365C7"/>
            </a:solidFill>
          </a:ln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(57-bet).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Wordpress.com CMS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platformasida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web-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tarkibini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shakllantiring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homework boy desk - /education/kids/homework/homework_boy_desk.png.ht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851" y="1426231"/>
            <a:ext cx="3348833" cy="382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platformalari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Best Free WordPress Themes 2019 | Theme 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47" y="2123514"/>
            <a:ext cx="5094937" cy="30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0406" y="2450086"/>
            <a:ext cx="2349874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 DIZAYNI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1105605">
            <a:off x="3671878" y="4346751"/>
            <a:ext cx="2194560" cy="252141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631064">
            <a:off x="3667975" y="2791135"/>
            <a:ext cx="2194560" cy="233077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36570" y="4507475"/>
            <a:ext cx="2287999" cy="4947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 TARKIBI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287" y="1456211"/>
            <a:ext cx="11322322" cy="2123012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CMSlarning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aksariyati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vizual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muharrir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Wysiwyg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foydalanishga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muharrir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Office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dasturlaridagi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muharrirlariga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saytga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vizual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interfeys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o‘zgartirish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OS Base - WordPress Blank Theme | Woocommerce Blank T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97" y="3546544"/>
            <a:ext cx="4415275" cy="331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731" y="1457105"/>
            <a:ext cx="8662460" cy="3962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WYSIWYG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what you see is what you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)-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inglizcha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qisqartma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bo’lib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ko'rsangiz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shuni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olasiz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4979" y="6366357"/>
            <a:ext cx="2021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M</a:t>
            </a:r>
            <a:r>
              <a:rPr lang="ru-RU" b="1" dirty="0" err="1" smtClean="0"/>
              <a:t>a’lumotlar</a:t>
            </a:r>
            <a:r>
              <a:rPr lang="ru-RU" b="1" dirty="0" smtClean="0"/>
              <a:t> </a:t>
            </a:r>
            <a:r>
              <a:rPr lang="ru-RU" b="1" dirty="0" err="1"/>
              <a:t>bazasi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691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 BILASIZMI?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41" y="1394510"/>
            <a:ext cx="11111814" cy="499122"/>
          </a:xfrm>
          <a:ln>
            <a:solidFill>
              <a:srgbClr val="ED553B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sahifalariga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joylashtiriladi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ow to Customize Your WordPress Theme (5 Step-by-Step Way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91" y="4880424"/>
            <a:ext cx="3604277" cy="180213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8779" y="2164791"/>
            <a:ext cx="1801570" cy="461665"/>
          </a:xfrm>
          <a:prstGeom prst="rect">
            <a:avLst/>
          </a:prstGeom>
          <a:solidFill>
            <a:srgbClr val="ED553B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3761" y="2149714"/>
            <a:ext cx="1761182" cy="461665"/>
          </a:xfrm>
          <a:prstGeom prst="rect">
            <a:avLst/>
          </a:prstGeom>
          <a:solidFill>
            <a:srgbClr val="ED553B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7989" y="2149714"/>
            <a:ext cx="1827744" cy="461665"/>
          </a:xfrm>
          <a:prstGeom prst="rect">
            <a:avLst/>
          </a:prstGeom>
          <a:solidFill>
            <a:srgbClr val="ED553B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Animatsiya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углом 6"/>
          <p:cNvSpPr/>
          <p:nvPr/>
        </p:nvSpPr>
        <p:spPr>
          <a:xfrm flipV="1">
            <a:off x="954039" y="1992841"/>
            <a:ext cx="640253" cy="634174"/>
          </a:xfrm>
          <a:prstGeom prst="bentArrow">
            <a:avLst/>
          </a:prstGeom>
          <a:solidFill>
            <a:srgbClr val="ED5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1583" y="3008296"/>
            <a:ext cx="11111813" cy="954107"/>
          </a:xfrm>
          <a:prstGeom prst="rect">
            <a:avLst/>
          </a:prstGeom>
          <a:ln>
            <a:solidFill>
              <a:srgbClr val="ED553B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sahifalariga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joylashtirish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mumkinmi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3309" y="4190581"/>
            <a:ext cx="1761182" cy="461665"/>
          </a:xfrm>
          <a:prstGeom prst="rect">
            <a:avLst/>
          </a:prstGeom>
          <a:solidFill>
            <a:srgbClr val="ED553B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углом 13"/>
          <p:cNvSpPr/>
          <p:nvPr/>
        </p:nvSpPr>
        <p:spPr>
          <a:xfrm flipV="1">
            <a:off x="3461656" y="4011965"/>
            <a:ext cx="1104309" cy="574962"/>
          </a:xfrm>
          <a:prstGeom prst="bentArrow">
            <a:avLst/>
          </a:prstGeom>
          <a:solidFill>
            <a:srgbClr val="ED5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93395" y="2164791"/>
            <a:ext cx="1761182" cy="461665"/>
          </a:xfrm>
          <a:prstGeom prst="rect">
            <a:avLst/>
          </a:prstGeom>
          <a:solidFill>
            <a:srgbClr val="ED553B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Ro’yxat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7623" y="2164790"/>
            <a:ext cx="1761182" cy="461665"/>
          </a:xfrm>
          <a:prstGeom prst="rect">
            <a:avLst/>
          </a:prstGeom>
          <a:solidFill>
            <a:srgbClr val="ED553B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TAYANCH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581085"/>
            <a:ext cx="6895172" cy="3420089"/>
          </a:xfrm>
          <a:ln>
            <a:solidFill>
              <a:srgbClr val="ED553B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Menu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menyu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 —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sahifalariga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o‘tishni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osonlashtiradigan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menyu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guruhlardan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to‘plam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Menyu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elementlarini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ikonkalar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saytning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menyusi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Wordpress Menu Plugins - Our Selection of the Top 8 for a Great Men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5"/>
          <a:stretch/>
        </p:blipFill>
        <p:spPr bwMode="auto">
          <a:xfrm>
            <a:off x="7606655" y="1581085"/>
            <a:ext cx="4040700" cy="342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0 Exceptional CSS Navigation Techniqu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52544" r="6725"/>
          <a:stretch/>
        </p:blipFill>
        <p:spPr bwMode="auto">
          <a:xfrm>
            <a:off x="2066932" y="5231577"/>
            <a:ext cx="805313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Menyularga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11" t="20669" r="4134" b="54331"/>
          <a:stretch/>
        </p:blipFill>
        <p:spPr>
          <a:xfrm>
            <a:off x="117817" y="1359959"/>
            <a:ext cx="11951368" cy="18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613" t="21985" r="5490" b="8936"/>
          <a:stretch/>
        </p:blipFill>
        <p:spPr>
          <a:xfrm>
            <a:off x="307975" y="1350682"/>
            <a:ext cx="11566358" cy="5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Menyularga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0406" r="26943" b="52577"/>
          <a:stretch/>
        </p:blipFill>
        <p:spPr>
          <a:xfrm>
            <a:off x="310184" y="1659061"/>
            <a:ext cx="11881816" cy="978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96" t="19792" r="27067" b="73409"/>
          <a:stretch/>
        </p:blipFill>
        <p:spPr>
          <a:xfrm>
            <a:off x="460375" y="2946008"/>
            <a:ext cx="11255611" cy="928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997" t="18038" r="6107" b="73190"/>
          <a:stretch/>
        </p:blipFill>
        <p:spPr>
          <a:xfrm>
            <a:off x="281038" y="4491788"/>
            <a:ext cx="11614283" cy="86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19641" y="1659061"/>
            <a:ext cx="10547720" cy="2554545"/>
          </a:xfrm>
          <a:prstGeom prst="rect">
            <a:avLst/>
          </a:prstGeom>
          <a:ln>
            <a:solidFill>
              <a:srgbClr val="ED553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saytda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uqori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sifatli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tarkib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nafaqat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ma’lumotnoma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sarlavha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metateglardan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Biznes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loyihalarni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yuritishda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tarkibning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sifati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vaqti-vaqti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yangilanib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turishi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052" name="Picture 4" descr="Website PNG Transparent Images | PNG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405" y="4396478"/>
            <a:ext cx="3495227" cy="237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tarkibini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kontentlar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boyitishda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quyidagilarga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qaratish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8807" y="1456211"/>
            <a:ext cx="10926953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Kontentning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xosligi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Kontentdagi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muallif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matnlari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takrorlanmas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sifatli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ravon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jozibali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Kontentning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mazmundorligi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tarmoqlarida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mazmunsiz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maqolalar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orasidan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ma’lumotni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topavermaydi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Website PNG Images, Free Transparent Website Download - Kind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14" y="4424062"/>
            <a:ext cx="3449773" cy="230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583</Words>
  <Application>Microsoft Office PowerPoint</Application>
  <PresentationFormat>Широкоэкранный</PresentationFormat>
  <Paragraphs>60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Тема Office</vt:lpstr>
      <vt:lpstr>INFORMATIKA VA AXBOROT TEXNOLOGIYALARI</vt:lpstr>
      <vt:lpstr>CMS platformalari</vt:lpstr>
      <vt:lpstr>AMALIY TOPSHIRIQLAR</vt:lpstr>
      <vt:lpstr>BUNI BILASIZMI?</vt:lpstr>
      <vt:lpstr>TAYANCH TUSHUNCHALAR</vt:lpstr>
      <vt:lpstr>Menyularga misollar</vt:lpstr>
      <vt:lpstr>Menyularga misollar</vt:lpstr>
      <vt:lpstr>Web-sayt tarkibi</vt:lpstr>
      <vt:lpstr>Web-sayt tarkibini kontentlar bilan boyitishda  quyidagilarga e’tibor qaratish zarur.</vt:lpstr>
      <vt:lpstr>Web-sayt tarkibini kontentlar bilan boyitishda  quyidagilarga e’tibor qaratish zarur.</vt:lpstr>
      <vt:lpstr>Web-sayt tarkibini shakllantirish</vt:lpstr>
      <vt:lpstr>Web-sayt tarkibini shakllantirish</vt:lpstr>
      <vt:lpstr>Web-sayt tarkibini shakllantirish</vt:lpstr>
      <vt:lpstr>Web-sayt tarkibini shakllantirish</vt:lpstr>
      <vt:lpstr>Web-saytni kontentlar bilan to‘ldirish</vt:lpstr>
      <vt:lpstr>Web-sayt menyularini shakllantirish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5-DARS</dc:title>
  <dc:creator>TDPU</dc:creator>
  <cp:lastModifiedBy>Пользователь</cp:lastModifiedBy>
  <cp:revision>230</cp:revision>
  <dcterms:created xsi:type="dcterms:W3CDTF">2020-09-18T22:01:45Z</dcterms:created>
  <dcterms:modified xsi:type="dcterms:W3CDTF">2020-11-20T14:13:17Z</dcterms:modified>
</cp:coreProperties>
</file>