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307" r:id="rId4"/>
    <p:sldId id="308" r:id="rId5"/>
    <p:sldId id="309" r:id="rId6"/>
    <p:sldId id="310" r:id="rId7"/>
    <p:sldId id="313" r:id="rId8"/>
    <p:sldId id="314" r:id="rId9"/>
    <p:sldId id="317" r:id="rId10"/>
    <p:sldId id="315" r:id="rId11"/>
    <p:sldId id="318" r:id="rId12"/>
    <p:sldId id="319" r:id="rId13"/>
    <p:sldId id="320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4A752D-14E9-4862-8917-327EC499D1CF}">
          <p14:sldIdLst>
            <p14:sldId id="273"/>
            <p14:sldId id="257"/>
            <p14:sldId id="307"/>
            <p14:sldId id="308"/>
            <p14:sldId id="309"/>
            <p14:sldId id="310"/>
            <p14:sldId id="313"/>
            <p14:sldId id="314"/>
            <p14:sldId id="317"/>
            <p14:sldId id="315"/>
            <p14:sldId id="318"/>
            <p14:sldId id="319"/>
            <p14:sldId id="320"/>
          </p14:sldIdLst>
        </p14:section>
        <p14:section name="Раздел без заголовка" id="{B8075256-47AA-40E3-8F65-36164E4AF950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078F"/>
    <a:srgbClr val="FDBB08"/>
    <a:srgbClr val="20639B"/>
    <a:srgbClr val="ED553B"/>
    <a:srgbClr val="3E89F0"/>
    <a:srgbClr val="3CAEA3"/>
    <a:srgbClr val="D6E1F1"/>
    <a:srgbClr val="173F5F"/>
    <a:srgbClr val="F6D55C"/>
    <a:srgbClr val="A5A5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52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2DD35E-1ACC-46AD-8C7E-630F7A5EB17A}" type="doc">
      <dgm:prSet loTypeId="urn:microsoft.com/office/officeart/2005/8/layout/equation2" loCatId="process" qsTypeId="urn:microsoft.com/office/officeart/2005/8/quickstyle/3d5" qsCatId="3D" csTypeId="urn:microsoft.com/office/officeart/2005/8/colors/colorful4" csCatId="colorful" phldr="1"/>
      <dgm:spPr/>
    </dgm:pt>
    <dgm:pt modelId="{555F5E4A-8EA8-445D-ABB4-CF0B01C259C4}">
      <dgm:prSet phldrT="[Текст]"/>
      <dgm:spPr>
        <a:solidFill>
          <a:srgbClr val="7030A0"/>
        </a:solidFill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Sayt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dizayni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83CB68D-BE03-46E3-B07E-9F45F2612964}" type="parTrans" cxnId="{DC483658-BB12-4DF3-9B63-6CA0E39D0F69}">
      <dgm:prSet/>
      <dgm:spPr/>
      <dgm:t>
        <a:bodyPr/>
        <a:lstStyle/>
        <a:p>
          <a:endParaRPr lang="ru-RU"/>
        </a:p>
      </dgm:t>
    </dgm:pt>
    <dgm:pt modelId="{0F2AEE20-3A16-453D-9B8D-5FF3769CA945}" type="sibTrans" cxnId="{DC483658-BB12-4DF3-9B63-6CA0E39D0F69}">
      <dgm:prSet/>
      <dgm:spPr/>
      <dgm:t>
        <a:bodyPr/>
        <a:lstStyle/>
        <a:p>
          <a:endParaRPr lang="ru-RU"/>
        </a:p>
      </dgm:t>
    </dgm:pt>
    <dgm:pt modelId="{ABAD09EB-0EDB-4667-BBD1-3E4FCD7786AA}">
      <dgm:prSet phldrT="[Текст]"/>
      <dgm:spPr>
        <a:solidFill>
          <a:srgbClr val="002060"/>
        </a:solidFill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Sayt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tarkibi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B4D7B8D-8333-4597-A179-C2D067808532}" type="parTrans" cxnId="{FE1C0E8C-4B5F-464E-908F-616E225AACA6}">
      <dgm:prSet/>
      <dgm:spPr/>
      <dgm:t>
        <a:bodyPr/>
        <a:lstStyle/>
        <a:p>
          <a:endParaRPr lang="ru-RU"/>
        </a:p>
      </dgm:t>
    </dgm:pt>
    <dgm:pt modelId="{067E19F6-E9A8-495B-8E22-F34427DEB798}" type="sibTrans" cxnId="{FE1C0E8C-4B5F-464E-908F-616E225AACA6}">
      <dgm:prSet/>
      <dgm:spPr/>
      <dgm:t>
        <a:bodyPr/>
        <a:lstStyle/>
        <a:p>
          <a:endParaRPr lang="ru-RU"/>
        </a:p>
      </dgm:t>
    </dgm:pt>
    <dgm:pt modelId="{BEAAEC9F-4FD9-4EED-A5E6-E413102AEB07}">
      <dgm:prSet phldrT="[Текст]"/>
      <dgm:spPr/>
      <dgm:t>
        <a:bodyPr/>
        <a:lstStyle/>
        <a:p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CMS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platformalarining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ishlash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prinsipi</a:t>
          </a:r>
          <a:endParaRPr lang="ru-RU" dirty="0"/>
        </a:p>
      </dgm:t>
    </dgm:pt>
    <dgm:pt modelId="{072A775C-6CA9-4484-858C-15E47D4BA493}" type="parTrans" cxnId="{9BEB7F1C-C628-4082-9C0C-D73DF2CFB2D3}">
      <dgm:prSet/>
      <dgm:spPr/>
      <dgm:t>
        <a:bodyPr/>
        <a:lstStyle/>
        <a:p>
          <a:endParaRPr lang="ru-RU"/>
        </a:p>
      </dgm:t>
    </dgm:pt>
    <dgm:pt modelId="{DF42E700-B219-49FA-BD25-D2CB77BE7FEB}" type="sibTrans" cxnId="{9BEB7F1C-C628-4082-9C0C-D73DF2CFB2D3}">
      <dgm:prSet/>
      <dgm:spPr/>
      <dgm:t>
        <a:bodyPr/>
        <a:lstStyle/>
        <a:p>
          <a:endParaRPr lang="ru-RU"/>
        </a:p>
      </dgm:t>
    </dgm:pt>
    <dgm:pt modelId="{925B9174-4233-4720-913B-013649B472BE}" type="pres">
      <dgm:prSet presAssocID="{EC2DD35E-1ACC-46AD-8C7E-630F7A5EB17A}" presName="Name0" presStyleCnt="0">
        <dgm:presLayoutVars>
          <dgm:dir/>
          <dgm:resizeHandles val="exact"/>
        </dgm:presLayoutVars>
      </dgm:prSet>
      <dgm:spPr/>
    </dgm:pt>
    <dgm:pt modelId="{6FFA239A-B19B-4F45-8E07-FBD68028E949}" type="pres">
      <dgm:prSet presAssocID="{EC2DD35E-1ACC-46AD-8C7E-630F7A5EB17A}" presName="vNodes" presStyleCnt="0"/>
      <dgm:spPr/>
    </dgm:pt>
    <dgm:pt modelId="{7FC595CF-6792-4DE6-91E1-567DE613F6C4}" type="pres">
      <dgm:prSet presAssocID="{555F5E4A-8EA8-445D-ABB4-CF0B01C259C4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A04083-40A7-4484-9819-4C8DC27D412E}" type="pres">
      <dgm:prSet presAssocID="{0F2AEE20-3A16-453D-9B8D-5FF3769CA945}" presName="spacerT" presStyleCnt="0"/>
      <dgm:spPr/>
    </dgm:pt>
    <dgm:pt modelId="{D565E100-988A-4B7F-81CE-A98C5146D67B}" type="pres">
      <dgm:prSet presAssocID="{0F2AEE20-3A16-453D-9B8D-5FF3769CA945}" presName="sibTrans" presStyleLbl="sibTrans2D1" presStyleIdx="0" presStyleCnt="2"/>
      <dgm:spPr/>
      <dgm:t>
        <a:bodyPr/>
        <a:lstStyle/>
        <a:p>
          <a:endParaRPr lang="ru-RU"/>
        </a:p>
      </dgm:t>
    </dgm:pt>
    <dgm:pt modelId="{90575FFF-C06F-41C2-BF38-2EF77D573BBA}" type="pres">
      <dgm:prSet presAssocID="{0F2AEE20-3A16-453D-9B8D-5FF3769CA945}" presName="spacerB" presStyleCnt="0"/>
      <dgm:spPr/>
    </dgm:pt>
    <dgm:pt modelId="{7DEF60E1-1ED4-4CB2-AD28-790598C9B966}" type="pres">
      <dgm:prSet presAssocID="{ABAD09EB-0EDB-4667-BBD1-3E4FCD7786A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EC3323-C626-4495-8443-CB713A7BA698}" type="pres">
      <dgm:prSet presAssocID="{EC2DD35E-1ACC-46AD-8C7E-630F7A5EB17A}" presName="sibTransLast" presStyleLbl="sibTrans2D1" presStyleIdx="1" presStyleCnt="2"/>
      <dgm:spPr/>
      <dgm:t>
        <a:bodyPr/>
        <a:lstStyle/>
        <a:p>
          <a:endParaRPr lang="ru-RU"/>
        </a:p>
      </dgm:t>
    </dgm:pt>
    <dgm:pt modelId="{7D536F90-27DF-4896-8629-EA9B65116FBC}" type="pres">
      <dgm:prSet presAssocID="{EC2DD35E-1ACC-46AD-8C7E-630F7A5EB17A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9AB19DAE-A153-422F-9CCF-B89EEC08783C}" type="pres">
      <dgm:prSet presAssocID="{EC2DD35E-1ACC-46AD-8C7E-630F7A5EB17A}" presName="lastNode" presStyleLbl="node1" presStyleIdx="2" presStyleCnt="3" custScaleX="132927" custScaleY="131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A48193D-22C9-4598-BED6-99CD3F128041}" type="presOf" srcId="{BEAAEC9F-4FD9-4EED-A5E6-E413102AEB07}" destId="{9AB19DAE-A153-422F-9CCF-B89EEC08783C}" srcOrd="0" destOrd="0" presId="urn:microsoft.com/office/officeart/2005/8/layout/equation2"/>
    <dgm:cxn modelId="{DC483658-BB12-4DF3-9B63-6CA0E39D0F69}" srcId="{EC2DD35E-1ACC-46AD-8C7E-630F7A5EB17A}" destId="{555F5E4A-8EA8-445D-ABB4-CF0B01C259C4}" srcOrd="0" destOrd="0" parTransId="{983CB68D-BE03-46E3-B07E-9F45F2612964}" sibTransId="{0F2AEE20-3A16-453D-9B8D-5FF3769CA945}"/>
    <dgm:cxn modelId="{71012EC3-7A7F-42A3-A942-041016812213}" type="presOf" srcId="{0F2AEE20-3A16-453D-9B8D-5FF3769CA945}" destId="{D565E100-988A-4B7F-81CE-A98C5146D67B}" srcOrd="0" destOrd="0" presId="urn:microsoft.com/office/officeart/2005/8/layout/equation2"/>
    <dgm:cxn modelId="{99F8694D-3D15-46E2-9C47-AA5E67396AAF}" type="presOf" srcId="{ABAD09EB-0EDB-4667-BBD1-3E4FCD7786AA}" destId="{7DEF60E1-1ED4-4CB2-AD28-790598C9B966}" srcOrd="0" destOrd="0" presId="urn:microsoft.com/office/officeart/2005/8/layout/equation2"/>
    <dgm:cxn modelId="{842687A5-F433-47F3-A1A1-00BF7FBCA3F2}" type="presOf" srcId="{555F5E4A-8EA8-445D-ABB4-CF0B01C259C4}" destId="{7FC595CF-6792-4DE6-91E1-567DE613F6C4}" srcOrd="0" destOrd="0" presId="urn:microsoft.com/office/officeart/2005/8/layout/equation2"/>
    <dgm:cxn modelId="{9BEB7F1C-C628-4082-9C0C-D73DF2CFB2D3}" srcId="{EC2DD35E-1ACC-46AD-8C7E-630F7A5EB17A}" destId="{BEAAEC9F-4FD9-4EED-A5E6-E413102AEB07}" srcOrd="2" destOrd="0" parTransId="{072A775C-6CA9-4484-858C-15E47D4BA493}" sibTransId="{DF42E700-B219-49FA-BD25-D2CB77BE7FEB}"/>
    <dgm:cxn modelId="{50C140F6-D565-46B5-9EF3-4B32B071F853}" type="presOf" srcId="{EC2DD35E-1ACC-46AD-8C7E-630F7A5EB17A}" destId="{925B9174-4233-4720-913B-013649B472BE}" srcOrd="0" destOrd="0" presId="urn:microsoft.com/office/officeart/2005/8/layout/equation2"/>
    <dgm:cxn modelId="{3E5965D2-61A8-48EC-B416-C0694F0AEEBA}" type="presOf" srcId="{067E19F6-E9A8-495B-8E22-F34427DEB798}" destId="{A8EC3323-C626-4495-8443-CB713A7BA698}" srcOrd="0" destOrd="0" presId="urn:microsoft.com/office/officeart/2005/8/layout/equation2"/>
    <dgm:cxn modelId="{FE1C0E8C-4B5F-464E-908F-616E225AACA6}" srcId="{EC2DD35E-1ACC-46AD-8C7E-630F7A5EB17A}" destId="{ABAD09EB-0EDB-4667-BBD1-3E4FCD7786AA}" srcOrd="1" destOrd="0" parTransId="{FB4D7B8D-8333-4597-A179-C2D067808532}" sibTransId="{067E19F6-E9A8-495B-8E22-F34427DEB798}"/>
    <dgm:cxn modelId="{995E7BBE-E4E9-4701-AA15-F5957664D29A}" type="presOf" srcId="{067E19F6-E9A8-495B-8E22-F34427DEB798}" destId="{7D536F90-27DF-4896-8629-EA9B65116FBC}" srcOrd="1" destOrd="0" presId="urn:microsoft.com/office/officeart/2005/8/layout/equation2"/>
    <dgm:cxn modelId="{A9853A5A-531A-41DC-8DC4-AD44DB8EF1C1}" type="presParOf" srcId="{925B9174-4233-4720-913B-013649B472BE}" destId="{6FFA239A-B19B-4F45-8E07-FBD68028E949}" srcOrd="0" destOrd="0" presId="urn:microsoft.com/office/officeart/2005/8/layout/equation2"/>
    <dgm:cxn modelId="{31F8D594-D5DF-4BE2-83F5-48D6E11CC760}" type="presParOf" srcId="{6FFA239A-B19B-4F45-8E07-FBD68028E949}" destId="{7FC595CF-6792-4DE6-91E1-567DE613F6C4}" srcOrd="0" destOrd="0" presId="urn:microsoft.com/office/officeart/2005/8/layout/equation2"/>
    <dgm:cxn modelId="{AD0572E1-3C2E-4403-B7BC-8BC6F3241B92}" type="presParOf" srcId="{6FFA239A-B19B-4F45-8E07-FBD68028E949}" destId="{82A04083-40A7-4484-9819-4C8DC27D412E}" srcOrd="1" destOrd="0" presId="urn:microsoft.com/office/officeart/2005/8/layout/equation2"/>
    <dgm:cxn modelId="{B53B82D3-D04F-4B03-986C-4BBB164B5E63}" type="presParOf" srcId="{6FFA239A-B19B-4F45-8E07-FBD68028E949}" destId="{D565E100-988A-4B7F-81CE-A98C5146D67B}" srcOrd="2" destOrd="0" presId="urn:microsoft.com/office/officeart/2005/8/layout/equation2"/>
    <dgm:cxn modelId="{D523DA19-2CE7-4ACD-B03E-C46E701DDB90}" type="presParOf" srcId="{6FFA239A-B19B-4F45-8E07-FBD68028E949}" destId="{90575FFF-C06F-41C2-BF38-2EF77D573BBA}" srcOrd="3" destOrd="0" presId="urn:microsoft.com/office/officeart/2005/8/layout/equation2"/>
    <dgm:cxn modelId="{2CC49834-C75C-41F6-AE43-F40C755012A1}" type="presParOf" srcId="{6FFA239A-B19B-4F45-8E07-FBD68028E949}" destId="{7DEF60E1-1ED4-4CB2-AD28-790598C9B966}" srcOrd="4" destOrd="0" presId="urn:microsoft.com/office/officeart/2005/8/layout/equation2"/>
    <dgm:cxn modelId="{58DDA056-0986-4E56-AF1A-050C0982A75C}" type="presParOf" srcId="{925B9174-4233-4720-913B-013649B472BE}" destId="{A8EC3323-C626-4495-8443-CB713A7BA698}" srcOrd="1" destOrd="0" presId="urn:microsoft.com/office/officeart/2005/8/layout/equation2"/>
    <dgm:cxn modelId="{8422BB6D-4A41-456E-B99C-F847E16FE1A6}" type="presParOf" srcId="{A8EC3323-C626-4495-8443-CB713A7BA698}" destId="{7D536F90-27DF-4896-8629-EA9B65116FBC}" srcOrd="0" destOrd="0" presId="urn:microsoft.com/office/officeart/2005/8/layout/equation2"/>
    <dgm:cxn modelId="{42092E86-DA49-4B50-868E-3576B3BE9CAB}" type="presParOf" srcId="{925B9174-4233-4720-913B-013649B472BE}" destId="{9AB19DAE-A153-422F-9CCF-B89EEC08783C}" srcOrd="2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C595CF-6792-4DE6-91E1-567DE613F6C4}">
      <dsp:nvSpPr>
        <dsp:cNvPr id="0" name=""/>
        <dsp:cNvSpPr/>
      </dsp:nvSpPr>
      <dsp:spPr>
        <a:xfrm>
          <a:off x="295750" y="2206"/>
          <a:ext cx="1622839" cy="1622839"/>
        </a:xfrm>
        <a:prstGeom prst="ellipse">
          <a:avLst/>
        </a:prstGeom>
        <a:solidFill>
          <a:srgbClr val="7030A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Sayt</a:t>
          </a:r>
          <a:r>
            <a:rPr lang="en-US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dizayni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3409" y="239865"/>
        <a:ext cx="1147521" cy="1147521"/>
      </dsp:txXfrm>
    </dsp:sp>
    <dsp:sp modelId="{D565E100-988A-4B7F-81CE-A98C5146D67B}">
      <dsp:nvSpPr>
        <dsp:cNvPr id="0" name=""/>
        <dsp:cNvSpPr/>
      </dsp:nvSpPr>
      <dsp:spPr>
        <a:xfrm>
          <a:off x="636546" y="1756820"/>
          <a:ext cx="941246" cy="941246"/>
        </a:xfrm>
        <a:prstGeom prst="mathPlus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761308" y="2116752"/>
        <a:ext cx="691722" cy="221382"/>
      </dsp:txXfrm>
    </dsp:sp>
    <dsp:sp modelId="{7DEF60E1-1ED4-4CB2-AD28-790598C9B966}">
      <dsp:nvSpPr>
        <dsp:cNvPr id="0" name=""/>
        <dsp:cNvSpPr/>
      </dsp:nvSpPr>
      <dsp:spPr>
        <a:xfrm>
          <a:off x="295750" y="2829841"/>
          <a:ext cx="1622839" cy="1622839"/>
        </a:xfrm>
        <a:prstGeom prst="ellipse">
          <a:avLst/>
        </a:prstGeom>
        <a:solidFill>
          <a:srgbClr val="00206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Sayt</a:t>
          </a:r>
          <a:r>
            <a:rPr lang="en-US" sz="27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tarkibi</a:t>
          </a:r>
          <a:endParaRPr lang="ru-RU" sz="2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3409" y="3067500"/>
        <a:ext cx="1147521" cy="1147521"/>
      </dsp:txXfrm>
    </dsp:sp>
    <dsp:sp modelId="{A8EC3323-C626-4495-8443-CB713A7BA698}">
      <dsp:nvSpPr>
        <dsp:cNvPr id="0" name=""/>
        <dsp:cNvSpPr/>
      </dsp:nvSpPr>
      <dsp:spPr>
        <a:xfrm>
          <a:off x="2162015" y="1925595"/>
          <a:ext cx="516062" cy="60369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z="-52400" extrusionH="1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2162015" y="2046334"/>
        <a:ext cx="361243" cy="362218"/>
      </dsp:txXfrm>
    </dsp:sp>
    <dsp:sp modelId="{9AB19DAE-A153-422F-9CCF-B89EEC08783C}">
      <dsp:nvSpPr>
        <dsp:cNvPr id="0" name=""/>
        <dsp:cNvSpPr/>
      </dsp:nvSpPr>
      <dsp:spPr>
        <a:xfrm>
          <a:off x="2892292" y="100209"/>
          <a:ext cx="4314382" cy="4254467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CMS </a:t>
          </a:r>
          <a:r>
            <a:rPr lang="en-US" sz="3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platformalarining</a:t>
          </a:r>
          <a:r>
            <a:rPr lang="en-US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ishlash</a:t>
          </a:r>
          <a:r>
            <a:rPr lang="en-US" sz="31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1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prinsipi</a:t>
          </a:r>
          <a:endParaRPr lang="ru-RU" sz="3100" kern="1200" dirty="0"/>
        </a:p>
      </dsp:txBody>
      <dsp:txXfrm>
        <a:off x="3524119" y="723261"/>
        <a:ext cx="3050728" cy="3008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03098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3919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7041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480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54BAF68A-9D51-4222-8013-E9B5F82098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0903"/>
            <a:ext cx="11600704" cy="1140891"/>
          </a:xfrm>
          <a:prstGeom prst="rect">
            <a:avLst/>
          </a:prstGeom>
        </p:spPr>
      </p:pic>
      <p:pic>
        <p:nvPicPr>
          <p:cNvPr id="3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1C4F8B41-3F98-4240-8891-4ADABC669A4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88CB46E1-8EB0-4782-9CDE-623B6BC6877B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35416"/>
            <a:ext cx="1672517" cy="2613110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13110">
                <a:moveTo>
                  <a:pt x="0" y="0"/>
                </a:moveTo>
                <a:lnTo>
                  <a:pt x="1523565" y="16550"/>
                </a:lnTo>
                <a:lnTo>
                  <a:pt x="1672517" y="2580011"/>
                </a:lnTo>
                <a:lnTo>
                  <a:pt x="161364" y="261311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88CF590-A7AC-47AA-9D77-5FF843A9CEE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20138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803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1968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056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9701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2339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888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58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349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4CDADB-FFBE-43A6-95D6-CABC81929194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F3FD2A-4F28-488D-B8D2-4446D03DF6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7343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8548" y="464136"/>
            <a:ext cx="6979501" cy="1139164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en-US" sz="3600" b="1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INFORMATIKA 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107799" y="2664661"/>
            <a:ext cx="6389136" cy="176240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ct val="150000"/>
              </a:lnSpc>
              <a:spcBef>
                <a:spcPts val="233"/>
              </a:spcBef>
            </a:pPr>
            <a:r>
              <a:rPr lang="en-US" sz="4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WEB-SAYT DIZAYNI BILAN ISHLASH</a:t>
            </a:r>
            <a:endParaRPr lang="ru-RU" sz="2800" b="1" dirty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2552131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5" y="482101"/>
            <a:ext cx="1773279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5" y="482101"/>
            <a:ext cx="174440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31431" y="759071"/>
            <a:ext cx="1605511" cy="11803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en-US" sz="3600" b="1" spc="21" dirty="0" smtClean="0">
                <a:solidFill>
                  <a:srgbClr val="FEFEFE"/>
                </a:solidFill>
                <a:latin typeface="Arial"/>
                <a:cs typeface="Arial"/>
              </a:rPr>
              <a:t> 8- </a:t>
            </a:r>
            <a:r>
              <a:rPr lang="en-US" sz="3600" b="1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  <a:p>
            <a:pPr>
              <a:spcBef>
                <a:spcPts val="265"/>
              </a:spcBef>
            </a:pPr>
            <a:endParaRPr sz="3600" b="1" dirty="0">
              <a:latin typeface="Arial"/>
              <a:cs typeface="Arial"/>
            </a:endParaRPr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id="{382AB4AE-4981-4494-BB32-7A573B110208}"/>
              </a:ext>
            </a:extLst>
          </p:cNvPr>
          <p:cNvSpPr/>
          <p:nvPr/>
        </p:nvSpPr>
        <p:spPr>
          <a:xfrm>
            <a:off x="695366" y="641327"/>
            <a:ext cx="1042978" cy="802396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 dirty="0"/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95BD782-9915-451D-8BDE-31B9F6A26271}"/>
              </a:ext>
            </a:extLst>
          </p:cNvPr>
          <p:cNvSpPr/>
          <p:nvPr/>
        </p:nvSpPr>
        <p:spPr>
          <a:xfrm>
            <a:off x="841873" y="956161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312CDD75-671C-4D07-9747-AFD5EA1B46A6}"/>
              </a:ext>
            </a:extLst>
          </p:cNvPr>
          <p:cNvSpPr/>
          <p:nvPr/>
        </p:nvSpPr>
        <p:spPr>
          <a:xfrm>
            <a:off x="841873" y="704479"/>
            <a:ext cx="749978" cy="201607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endParaRPr sz="381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1120" y="2493111"/>
            <a:ext cx="2254884" cy="3032570"/>
          </a:xfrm>
          <a:prstGeom prst="rect">
            <a:avLst/>
          </a:prstGeom>
        </p:spPr>
      </p:pic>
      <p:sp>
        <p:nvSpPr>
          <p:cNvPr id="17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8252" y="4305810"/>
            <a:ext cx="727405" cy="166502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ln>
            <a:solidFill>
              <a:srgbClr val="A5A5A5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05837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552056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Appearance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Vidgets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chap,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quyi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audio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video,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menyu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kalendar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oxirgi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xabarlar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google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xarita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elementlarni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tahrirlash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6587" y="3827803"/>
            <a:ext cx="7887792" cy="2754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20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607474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elementini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sichqoncha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joylashtiriladi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Aksincha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o‘chirish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o‘sha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qismidan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ushlagan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tashqariga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o‘tkazib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qo‘yiladi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474" y="3227511"/>
            <a:ext cx="7417316" cy="259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844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qismlariga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635183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elementiga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nom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element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Title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Saved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790" y="3151795"/>
            <a:ext cx="7417316" cy="259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759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613349" y="59319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665084" y="59319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pic>
        <p:nvPicPr>
          <p:cNvPr id="9" name="Picture 4" descr="Download Instagram New Logo Multi Color Vector Logo Blue Text - Instagram  Logo Vector 2018 PNG Image with No Background - PNGkey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2918" y="611144"/>
            <a:ext cx="614597" cy="393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Заголовок 1"/>
          <p:cNvSpPr txBox="1">
            <a:spLocks/>
          </p:cNvSpPr>
          <p:nvPr/>
        </p:nvSpPr>
        <p:spPr>
          <a:xfrm>
            <a:off x="104931" y="119921"/>
            <a:ext cx="11977141" cy="1230761"/>
          </a:xfrm>
          <a:prstGeom prst="rect">
            <a:avLst/>
          </a:prstGeom>
          <a:solidFill>
            <a:srgbClr val="2365C7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10000"/>
              </a:lnSpc>
            </a:pP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Объект 2"/>
          <p:cNvSpPr>
            <a:spLocks noGrp="1"/>
          </p:cNvSpPr>
          <p:nvPr>
            <p:ph idx="1"/>
          </p:nvPr>
        </p:nvSpPr>
        <p:spPr>
          <a:xfrm>
            <a:off x="463449" y="1515572"/>
            <a:ext cx="11183906" cy="3150289"/>
          </a:xfrm>
        </p:spPr>
        <p:txBody>
          <a:bodyPr>
            <a:noAutofit/>
          </a:bodyPr>
          <a:lstStyle/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53-betdagi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avollarga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350" indent="-514350">
              <a:lnSpc>
                <a:spcPct val="120000"/>
              </a:lnSpc>
              <a:buAutoNum type="arabicPeriod"/>
            </a:pP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Wordpress.com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shablonlar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smtClean="0">
                <a:latin typeface="Arial" panose="020B0604020202020204" pitchFamily="34" charset="0"/>
                <a:cs typeface="Arial" panose="020B0604020202020204" pitchFamily="34" charset="0"/>
              </a:rPr>
              <a:t>tanishing.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8" name="Picture 4" descr="homework boy desk - /education/kids/homework/homework_boy_desk.png.htm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653" y="3157064"/>
            <a:ext cx="3348833" cy="334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018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515968"/>
            <a:ext cx="7139877" cy="5342032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dunyoqarashi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jadal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sur’atlarda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rivojlani-shi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dizayn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yaratishda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CMSdan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zaruratini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keltirib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chiqarmoqda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Sahifalari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o‘zgarmas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saytlardan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muntazam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yangilanib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turuvchi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saytlarga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kechmoqdaki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biznes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loyihalarning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muvaffaqiyat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rolini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o‘ynamoqda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ICT: ICT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34" r="12213"/>
          <a:stretch/>
        </p:blipFill>
        <p:spPr bwMode="auto">
          <a:xfrm>
            <a:off x="8040578" y="1709386"/>
            <a:ext cx="3820498" cy="3186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641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Tayanch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tushinchalar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5" y="1659061"/>
            <a:ext cx="7492134" cy="134240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saytni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sozlashda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qo‘llaniladigan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element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, shrift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>
                <a:latin typeface="Arial" panose="020B0604020202020204" pitchFamily="34" charset="0"/>
                <a:cs typeface="Arial" panose="020B0604020202020204" pitchFamily="34" charset="0"/>
              </a:rPr>
              <a:t>ranglar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kombinatsiyasi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0375" y="3435928"/>
            <a:ext cx="749213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Vidgets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vijet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saytning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axborotli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funksional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blok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banner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qidiruv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bo‘limlari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blog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xabarlar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sahifalarga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murojaatlari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kabilardan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ru-RU" sz="32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ICT: Concept and Definition - Library &amp; Information Science Networ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2698" y="1852519"/>
            <a:ext cx="3446330" cy="2640268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918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CMS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platformasida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985579604"/>
              </p:ext>
            </p:extLst>
          </p:nvPr>
        </p:nvGraphicFramePr>
        <p:xfrm>
          <a:off x="2159699" y="1969059"/>
          <a:ext cx="7502426" cy="44548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291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58841"/>
            <a:ext cx="11111814" cy="390663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mazmuniga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loyihaning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ifodalashi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tashrif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buyuruvchilarning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resurslar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oson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erkin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muloqot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o‘rnatishini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ta’minlashi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logotip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ettirishi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loyiha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dizaynida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mavzudan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foydalanuvchilarning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yoshi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psixologik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nazarda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tutilgan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NetWeaver Design - Digital Creative Studio | Web Design Bedford | Logo  Design Bedfor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5723" y="4693023"/>
            <a:ext cx="5353082" cy="178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515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877" y="170236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41220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OpenServerni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tushiring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Start server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Brauzer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manzil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qatoriga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kitoblar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wp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-admin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login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parol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muharrir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bo‘limiga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328979" y="41331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9004" y="3061257"/>
            <a:ext cx="6692795" cy="34830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35542" y="3151795"/>
            <a:ext cx="4113462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mavzusiga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shablonni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Appearance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bo‘limidan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Themes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74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41220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Shablonni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o‘rnatish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Add New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tugmachasini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Popular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Latest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Favorites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sevimli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Feature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Filtr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xususiyatlar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filtri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bo‘limlaridan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shablon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ustiga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Install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4560" y="3151795"/>
            <a:ext cx="6692795" cy="34830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35541" y="3543115"/>
            <a:ext cx="4419019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5.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shablonlardan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tanlanadi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ctivate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99601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41220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Customize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logotipi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sarlavha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tasvirlari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sozlanadi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o‘zgartiriladi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Customize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theme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ko‘rsatmasi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tanlab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faollashtirilgan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shablon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tuzilmasi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maketini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8961" y="3234922"/>
            <a:ext cx="6692795" cy="34830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5792" y="3763232"/>
            <a:ext cx="469628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Appearance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arkibidagi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Header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Background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2800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mos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sarlavhasi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fonini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o‘zgartirish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702102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931" y="119921"/>
            <a:ext cx="11977141" cy="1230761"/>
          </a:xfrm>
          <a:solidFill>
            <a:srgbClr val="2365C7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Web-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sayt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41" y="1441220"/>
            <a:ext cx="11111814" cy="1620037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Appearance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Theme Editor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platformasi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shablon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kodlarini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o‘zgartirishga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b="1" dirty="0">
                <a:solidFill>
                  <a:srgbClr val="EC07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63449" y="428300"/>
            <a:ext cx="810717" cy="71953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10770014" y="413310"/>
            <a:ext cx="877341" cy="719532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AutoShape 12" descr="Admin - Free professions and jobs ico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178" y="2422733"/>
            <a:ext cx="8018972" cy="4173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464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2865</TotalTime>
  <Words>501</Words>
  <Application>Microsoft Office PowerPoint</Application>
  <PresentationFormat>Широкоэкранный</PresentationFormat>
  <Paragraphs>36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맑은 고딕</vt:lpstr>
      <vt:lpstr>Arial</vt:lpstr>
      <vt:lpstr>Calibri</vt:lpstr>
      <vt:lpstr>Calibri Light</vt:lpstr>
      <vt:lpstr>Тема Office</vt:lpstr>
      <vt:lpstr>INFORMATIKA VA AXBOROT TEXNOLOGIYALARI</vt:lpstr>
      <vt:lpstr>CMS</vt:lpstr>
      <vt:lpstr>Tayanch tushinchalar</vt:lpstr>
      <vt:lpstr>CMS platformasida ishlash</vt:lpstr>
      <vt:lpstr>Web-sayt dizayni</vt:lpstr>
      <vt:lpstr>Web-sayt dizayni bilan ishlash</vt:lpstr>
      <vt:lpstr>Web-sayt dizayni bilan ishlash</vt:lpstr>
      <vt:lpstr>Web-sayt dizayni bilan ishlash</vt:lpstr>
      <vt:lpstr>Web-sayt dizayni bilan ishlash</vt:lpstr>
      <vt:lpstr>Web-sayt qismlariga element qo‘shish</vt:lpstr>
      <vt:lpstr>Web-sayt qismlariga element qo‘shish</vt:lpstr>
      <vt:lpstr>Web-sayt qismlariga element qo‘shish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5-DARS</dc:title>
  <dc:creator>TDPU</dc:creator>
  <cp:lastModifiedBy>Пользователь</cp:lastModifiedBy>
  <cp:revision>238</cp:revision>
  <dcterms:created xsi:type="dcterms:W3CDTF">2020-09-18T22:01:45Z</dcterms:created>
  <dcterms:modified xsi:type="dcterms:W3CDTF">2020-11-16T12:06:39Z</dcterms:modified>
</cp:coreProperties>
</file>