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wmv" ContentType="video/x-ms-wmv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3" r:id="rId2"/>
    <p:sldId id="257" r:id="rId3"/>
    <p:sldId id="307" r:id="rId4"/>
    <p:sldId id="308" r:id="rId5"/>
    <p:sldId id="309" r:id="rId6"/>
    <p:sldId id="310" r:id="rId7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9E4A752D-14E9-4862-8917-327EC499D1CF}">
          <p14:sldIdLst>
            <p14:sldId id="273"/>
            <p14:sldId id="257"/>
            <p14:sldId id="307"/>
            <p14:sldId id="308"/>
            <p14:sldId id="309"/>
            <p14:sldId id="310"/>
          </p14:sldIdLst>
        </p14:section>
        <p14:section name="Раздел без заголовка" id="{B8075256-47AA-40E3-8F65-36164E4AF950}">
          <p14:sldIdLst/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DBB08"/>
    <a:srgbClr val="3E89F0"/>
    <a:srgbClr val="3CAEA3"/>
    <a:srgbClr val="D6E1F1"/>
    <a:srgbClr val="20639B"/>
    <a:srgbClr val="173F5F"/>
    <a:srgbClr val="F6D55C"/>
    <a:srgbClr val="ED553B"/>
    <a:srgbClr val="A5A5A5"/>
    <a:srgbClr val="2BBC0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Средний стиль 2 —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74C1A8A3-306A-4EB7-A6B1-4F7E0EB9C5D6}" styleName="Средний стиль 3 — акцент 5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7DF18680-E054-41AD-8BC1-D1AEF772440D}" styleName="Средний стиль 2 —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2721" autoAdjust="0"/>
    <p:restoredTop sz="94660"/>
  </p:normalViewPr>
  <p:slideViewPr>
    <p:cSldViewPr snapToGrid="0">
      <p:cViewPr varScale="1">
        <p:scale>
          <a:sx n="66" d="100"/>
          <a:sy n="66" d="100"/>
        </p:scale>
        <p:origin x="304" y="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F222D1B-004A-4AD8-B8CD-31F5253E22C4}" type="doc">
      <dgm:prSet loTypeId="urn:microsoft.com/office/officeart/2005/8/layout/radial5" loCatId="cycle" qsTypeId="urn:microsoft.com/office/officeart/2005/8/quickstyle/3d3" qsCatId="3D" csTypeId="urn:microsoft.com/office/officeart/2005/8/colors/colorful1" csCatId="colorful" phldr="1"/>
      <dgm:spPr/>
      <dgm:t>
        <a:bodyPr/>
        <a:lstStyle/>
        <a:p>
          <a:endParaRPr lang="ru-RU"/>
        </a:p>
      </dgm:t>
    </dgm:pt>
    <dgm:pt modelId="{A337F4B3-B95A-4B92-82F8-479274E31AC1}">
      <dgm:prSet phldrT="[Текст]" custT="1"/>
      <dgm:spPr/>
      <dgm:t>
        <a:bodyPr/>
        <a:lstStyle/>
        <a:p>
          <a:r>
            <a:rPr lang="en-US" sz="2800" b="1" u="sng" dirty="0" smtClean="0"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rPr>
            <a:t>SWOT</a:t>
          </a:r>
          <a:r>
            <a:rPr lang="en-US" sz="2800" b="1" dirty="0" smtClean="0"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rPr>
            <a:t> TAHLIL NIMA?</a:t>
          </a:r>
          <a:endParaRPr lang="ru-RU" sz="2800" b="1" dirty="0"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CA21145F-4597-4749-95EB-804E45F5A52F}" type="parTrans" cxnId="{09E26942-66F3-4B9B-AA1F-638150D39143}">
      <dgm:prSet/>
      <dgm:spPr/>
      <dgm:t>
        <a:bodyPr/>
        <a:lstStyle/>
        <a:p>
          <a:endParaRPr lang="ru-RU"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a:endParaRPr>
        </a:p>
      </dgm:t>
    </dgm:pt>
    <dgm:pt modelId="{FC80F712-E56B-4778-A3A8-A4C3BE899E36}" type="sibTrans" cxnId="{09E26942-66F3-4B9B-AA1F-638150D39143}">
      <dgm:prSet/>
      <dgm:spPr/>
      <dgm:t>
        <a:bodyPr/>
        <a:lstStyle/>
        <a:p>
          <a:endParaRPr lang="ru-RU"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a:endParaRPr>
        </a:p>
      </dgm:t>
    </dgm:pt>
    <dgm:pt modelId="{56AB9607-73DE-4FD3-8390-068276CD1E83}">
      <dgm:prSet phldrT="[Текст]"/>
      <dgm:spPr/>
      <dgm:t>
        <a:bodyPr/>
        <a:lstStyle/>
        <a:p>
          <a:endParaRPr lang="ru-RU" dirty="0"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a:endParaRPr>
        </a:p>
      </dgm:t>
    </dgm:pt>
    <dgm:pt modelId="{7129A6BE-2D6B-4413-A604-1F29786F501F}" type="parTrans" cxnId="{87B15107-E564-4971-88AC-E6CF287A1BCC}">
      <dgm:prSet/>
      <dgm:spPr/>
      <dgm:t>
        <a:bodyPr/>
        <a:lstStyle/>
        <a:p>
          <a:endParaRPr lang="ru-RU"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a:endParaRPr>
        </a:p>
      </dgm:t>
    </dgm:pt>
    <dgm:pt modelId="{15AA0E9D-CEE3-4A52-A6C4-F6A45AFA87E9}" type="sibTrans" cxnId="{87B15107-E564-4971-88AC-E6CF287A1BCC}">
      <dgm:prSet/>
      <dgm:spPr/>
      <dgm:t>
        <a:bodyPr/>
        <a:lstStyle/>
        <a:p>
          <a:endParaRPr lang="ru-RU"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a:endParaRPr>
        </a:p>
      </dgm:t>
    </dgm:pt>
    <dgm:pt modelId="{8CCB8B6F-F13D-4EB7-9096-AE8EC35A4F36}">
      <dgm:prSet phldrT="[Текст]" custT="1"/>
      <dgm:spPr/>
      <dgm:t>
        <a:bodyPr/>
        <a:lstStyle/>
        <a:p>
          <a:r>
            <a:rPr lang="en-US" sz="2400" b="1" dirty="0" err="1" smtClean="0"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rPr>
            <a:t>Kuchli</a:t>
          </a:r>
          <a:r>
            <a:rPr lang="en-US" sz="2400" b="1" dirty="0" smtClean="0"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2400" b="1" dirty="0" err="1" smtClean="0"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rPr>
            <a:t>tomoni</a:t>
          </a:r>
          <a:endParaRPr lang="ru-RU" sz="2400" b="1" dirty="0"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C271B319-4B0A-4D7E-9DDA-185DA950B64E}" type="parTrans" cxnId="{282DD363-25D7-4770-8E66-D1BFB1558C9C}">
      <dgm:prSet/>
      <dgm:spPr/>
      <dgm:t>
        <a:bodyPr/>
        <a:lstStyle/>
        <a:p>
          <a:endParaRPr lang="ru-RU"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a:endParaRPr>
        </a:p>
      </dgm:t>
    </dgm:pt>
    <dgm:pt modelId="{1BDFF2EB-152B-4AC3-B863-BA126C5A131D}" type="sibTrans" cxnId="{282DD363-25D7-4770-8E66-D1BFB1558C9C}">
      <dgm:prSet custScaleX="114134" custScaleY="101085"/>
      <dgm:spPr/>
      <dgm:t>
        <a:bodyPr/>
        <a:lstStyle/>
        <a:p>
          <a:endParaRPr lang="ru-RU"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a:endParaRPr>
        </a:p>
      </dgm:t>
    </dgm:pt>
    <dgm:pt modelId="{EAF8110D-03FE-423A-BDAE-980062FEFC3E}">
      <dgm:prSet phldrT="[Текст]" custT="1"/>
      <dgm:spPr/>
      <dgm:t>
        <a:bodyPr/>
        <a:lstStyle/>
        <a:p>
          <a:r>
            <a:rPr lang="en-US" sz="2400" b="1" dirty="0" err="1" smtClean="0"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rPr>
            <a:t>Kuchsiz</a:t>
          </a:r>
          <a:r>
            <a:rPr lang="en-US" sz="2400" b="1" dirty="0" smtClean="0"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2400" b="1" dirty="0" err="1" smtClean="0"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rPr>
            <a:t>tomoni</a:t>
          </a:r>
          <a:endParaRPr lang="ru-RU" sz="2400" b="1" dirty="0"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7F4EE38E-6EC9-4377-9AF9-34386949E09D}" type="parTrans" cxnId="{8B15178B-4B48-4FE8-B195-E1733843B253}">
      <dgm:prSet/>
      <dgm:spPr/>
      <dgm:t>
        <a:bodyPr/>
        <a:lstStyle/>
        <a:p>
          <a:endParaRPr lang="ru-RU"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a:endParaRPr>
        </a:p>
      </dgm:t>
    </dgm:pt>
    <dgm:pt modelId="{CEBFABED-E51F-4311-99E6-930C16C1684A}" type="sibTrans" cxnId="{8B15178B-4B48-4FE8-B195-E1733843B253}">
      <dgm:prSet custScaleX="114134" custScaleY="108193"/>
      <dgm:spPr/>
      <dgm:t>
        <a:bodyPr/>
        <a:lstStyle/>
        <a:p>
          <a:endParaRPr lang="ru-RU"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a:endParaRPr>
        </a:p>
      </dgm:t>
    </dgm:pt>
    <dgm:pt modelId="{DA0B7616-5CBF-42A4-90B4-DF9D11CB3A59}">
      <dgm:prSet phldrT="[Текст]" custT="1"/>
      <dgm:spPr/>
      <dgm:t>
        <a:bodyPr/>
        <a:lstStyle/>
        <a:p>
          <a:r>
            <a:rPr lang="en-US" sz="2400" b="1" dirty="0" err="1" smtClean="0"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rPr>
            <a:t>Imkoniyatlari</a:t>
          </a:r>
          <a:endParaRPr lang="ru-RU" sz="2400" b="1" dirty="0"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59609000-98E7-485C-8DBB-FA563B0F0BA3}" type="parTrans" cxnId="{03EFE152-E958-4B52-BC8C-5B1CBCB3A5DA}">
      <dgm:prSet/>
      <dgm:spPr/>
      <dgm:t>
        <a:bodyPr/>
        <a:lstStyle/>
        <a:p>
          <a:endParaRPr lang="ru-RU"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a:endParaRPr>
        </a:p>
      </dgm:t>
    </dgm:pt>
    <dgm:pt modelId="{5CB6FF6B-02A6-404C-97CA-ED517CCA22CB}" type="sibTrans" cxnId="{03EFE152-E958-4B52-BC8C-5B1CBCB3A5DA}">
      <dgm:prSet custScaleX="115121" custScaleY="104639"/>
      <dgm:spPr/>
      <dgm:t>
        <a:bodyPr/>
        <a:lstStyle/>
        <a:p>
          <a:endParaRPr lang="ru-RU"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a:endParaRPr>
        </a:p>
      </dgm:t>
    </dgm:pt>
    <dgm:pt modelId="{23FF8B30-92F7-49D5-9D3C-4C2599331199}">
      <dgm:prSet phldrT="[Текст]" custT="1"/>
      <dgm:spPr/>
      <dgm:t>
        <a:bodyPr/>
        <a:lstStyle/>
        <a:p>
          <a:r>
            <a:rPr lang="en-US" sz="2400" b="1" dirty="0" err="1" smtClean="0"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rPr>
            <a:t>To‘siqlari</a:t>
          </a:r>
          <a:endParaRPr lang="ru-RU" sz="2400" b="1" dirty="0"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756A46D7-452A-4E6E-9D8D-41E300C08099}" type="parTrans" cxnId="{590D8CC5-EB7C-4A69-A143-9C1CDA324D41}">
      <dgm:prSet/>
      <dgm:spPr/>
      <dgm:t>
        <a:bodyPr/>
        <a:lstStyle/>
        <a:p>
          <a:endParaRPr lang="ru-RU"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a:endParaRPr>
        </a:p>
      </dgm:t>
    </dgm:pt>
    <dgm:pt modelId="{3B7A0475-4503-4458-A8AF-85FC9B9ED33C}" type="sibTrans" cxnId="{590D8CC5-EB7C-4A69-A143-9C1CDA324D41}">
      <dgm:prSet custScaleX="112455"/>
      <dgm:spPr/>
      <dgm:t>
        <a:bodyPr/>
        <a:lstStyle/>
        <a:p>
          <a:endParaRPr lang="ru-RU"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a:endParaRPr>
        </a:p>
      </dgm:t>
    </dgm:pt>
    <dgm:pt modelId="{CDE88CEE-2438-4E50-9B58-1676BBA252D9}" type="pres">
      <dgm:prSet presAssocID="{FF222D1B-004A-4AD8-B8CD-31F5253E22C4}" presName="Name0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6A7DF0F4-C986-4ABF-A107-F369DC1C9221}" type="pres">
      <dgm:prSet presAssocID="{A337F4B3-B95A-4B92-82F8-479274E31AC1}" presName="centerShape" presStyleLbl="node0" presStyleIdx="0" presStyleCnt="1" custScaleX="182729" custScaleY="146593"/>
      <dgm:spPr/>
      <dgm:t>
        <a:bodyPr/>
        <a:lstStyle/>
        <a:p>
          <a:endParaRPr lang="ru-RU"/>
        </a:p>
      </dgm:t>
    </dgm:pt>
    <dgm:pt modelId="{C3AEABC9-E060-449F-956E-815BC005C6E3}" type="pres">
      <dgm:prSet presAssocID="{C271B319-4B0A-4D7E-9DDA-185DA950B64E}" presName="parTrans" presStyleLbl="sibTrans2D1" presStyleIdx="0" presStyleCnt="4"/>
      <dgm:spPr/>
      <dgm:t>
        <a:bodyPr/>
        <a:lstStyle/>
        <a:p>
          <a:endParaRPr lang="ru-RU"/>
        </a:p>
      </dgm:t>
    </dgm:pt>
    <dgm:pt modelId="{4D9C0F37-759E-488C-977A-90B18D5A8D38}" type="pres">
      <dgm:prSet presAssocID="{C271B319-4B0A-4D7E-9DDA-185DA950B64E}" presName="connectorText" presStyleLbl="sibTrans2D1" presStyleIdx="0" presStyleCnt="4"/>
      <dgm:spPr/>
      <dgm:t>
        <a:bodyPr/>
        <a:lstStyle/>
        <a:p>
          <a:endParaRPr lang="ru-RU"/>
        </a:p>
      </dgm:t>
    </dgm:pt>
    <dgm:pt modelId="{BD29AFAD-8357-4EC4-9961-6979F63ADD0D}" type="pres">
      <dgm:prSet presAssocID="{8CCB8B6F-F13D-4EB7-9096-AE8EC35A4F36}" presName="node" presStyleLbl="node1" presStyleIdx="0" presStyleCnt="4" custScaleX="315945" custScaleY="97917" custRadScaleRad="10182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122B317-28E7-4948-9AFF-AFB795727577}" type="pres">
      <dgm:prSet presAssocID="{7F4EE38E-6EC9-4377-9AF9-34386949E09D}" presName="parTrans" presStyleLbl="sibTrans2D1" presStyleIdx="1" presStyleCnt="4"/>
      <dgm:spPr/>
      <dgm:t>
        <a:bodyPr/>
        <a:lstStyle/>
        <a:p>
          <a:endParaRPr lang="ru-RU"/>
        </a:p>
      </dgm:t>
    </dgm:pt>
    <dgm:pt modelId="{9BC720E7-6D53-4388-B86E-4D9F7312C5EB}" type="pres">
      <dgm:prSet presAssocID="{7F4EE38E-6EC9-4377-9AF9-34386949E09D}" presName="connectorText" presStyleLbl="sibTrans2D1" presStyleIdx="1" presStyleCnt="4"/>
      <dgm:spPr/>
      <dgm:t>
        <a:bodyPr/>
        <a:lstStyle/>
        <a:p>
          <a:endParaRPr lang="ru-RU"/>
        </a:p>
      </dgm:t>
    </dgm:pt>
    <dgm:pt modelId="{835136FE-D023-48AE-A0A4-C2A59D0D9098}" type="pres">
      <dgm:prSet presAssocID="{EAF8110D-03FE-423A-BDAE-980062FEFC3E}" presName="node" presStyleLbl="node1" presStyleIdx="1" presStyleCnt="4" custScaleX="231212" custScaleY="107276" custRadScaleRad="17122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7EF545C-2C2F-4020-848C-75DD04C98606}" type="pres">
      <dgm:prSet presAssocID="{59609000-98E7-485C-8DBB-FA563B0F0BA3}" presName="parTrans" presStyleLbl="sibTrans2D1" presStyleIdx="2" presStyleCnt="4"/>
      <dgm:spPr/>
      <dgm:t>
        <a:bodyPr/>
        <a:lstStyle/>
        <a:p>
          <a:endParaRPr lang="ru-RU"/>
        </a:p>
      </dgm:t>
    </dgm:pt>
    <dgm:pt modelId="{E074A48C-60BB-49C5-90B0-6F78C6434480}" type="pres">
      <dgm:prSet presAssocID="{59609000-98E7-485C-8DBB-FA563B0F0BA3}" presName="connectorText" presStyleLbl="sibTrans2D1" presStyleIdx="2" presStyleCnt="4"/>
      <dgm:spPr/>
      <dgm:t>
        <a:bodyPr/>
        <a:lstStyle/>
        <a:p>
          <a:endParaRPr lang="ru-RU"/>
        </a:p>
      </dgm:t>
    </dgm:pt>
    <dgm:pt modelId="{3EA38C1E-D77E-4B47-91B7-86C2C66FF24B}" type="pres">
      <dgm:prSet presAssocID="{DA0B7616-5CBF-42A4-90B4-DF9D11CB3A59}" presName="node" presStyleLbl="node1" presStyleIdx="2" presStyleCnt="4" custScaleX="302829" custScaleY="97917" custRadScaleRad="10182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A68E8C2-F36F-4A83-9400-62F78DE493D5}" type="pres">
      <dgm:prSet presAssocID="{756A46D7-452A-4E6E-9D8D-41E300C08099}" presName="parTrans" presStyleLbl="sibTrans2D1" presStyleIdx="3" presStyleCnt="4"/>
      <dgm:spPr/>
      <dgm:t>
        <a:bodyPr/>
        <a:lstStyle/>
        <a:p>
          <a:endParaRPr lang="ru-RU"/>
        </a:p>
      </dgm:t>
    </dgm:pt>
    <dgm:pt modelId="{445D14BA-B85F-4DFE-808B-9264F0B91DB4}" type="pres">
      <dgm:prSet presAssocID="{756A46D7-452A-4E6E-9D8D-41E300C08099}" presName="connectorText" presStyleLbl="sibTrans2D1" presStyleIdx="3" presStyleCnt="4"/>
      <dgm:spPr/>
      <dgm:t>
        <a:bodyPr/>
        <a:lstStyle/>
        <a:p>
          <a:endParaRPr lang="ru-RU"/>
        </a:p>
      </dgm:t>
    </dgm:pt>
    <dgm:pt modelId="{647CB4C5-DF33-4D47-9F61-B840751AEF0E}" type="pres">
      <dgm:prSet presAssocID="{23FF8B30-92F7-49D5-9D3C-4C2599331199}" presName="node" presStyleLbl="node1" presStyleIdx="3" presStyleCnt="4" custScaleX="231212" custScaleY="107276" custRadScaleRad="17261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09E26942-66F3-4B9B-AA1F-638150D39143}" srcId="{FF222D1B-004A-4AD8-B8CD-31F5253E22C4}" destId="{A337F4B3-B95A-4B92-82F8-479274E31AC1}" srcOrd="0" destOrd="0" parTransId="{CA21145F-4597-4749-95EB-804E45F5A52F}" sibTransId="{FC80F712-E56B-4778-A3A8-A4C3BE899E36}"/>
    <dgm:cxn modelId="{66B17988-CCB7-4C89-93B8-A5F05244F6FE}" type="presOf" srcId="{756A46D7-452A-4E6E-9D8D-41E300C08099}" destId="{AA68E8C2-F36F-4A83-9400-62F78DE493D5}" srcOrd="0" destOrd="0" presId="urn:microsoft.com/office/officeart/2005/8/layout/radial5"/>
    <dgm:cxn modelId="{C8F47124-D212-46E2-9C0B-CA0E862C6701}" type="presOf" srcId="{7F4EE38E-6EC9-4377-9AF9-34386949E09D}" destId="{6122B317-28E7-4948-9AFF-AFB795727577}" srcOrd="0" destOrd="0" presId="urn:microsoft.com/office/officeart/2005/8/layout/radial5"/>
    <dgm:cxn modelId="{03EFE152-E958-4B52-BC8C-5B1CBCB3A5DA}" srcId="{A337F4B3-B95A-4B92-82F8-479274E31AC1}" destId="{DA0B7616-5CBF-42A4-90B4-DF9D11CB3A59}" srcOrd="2" destOrd="0" parTransId="{59609000-98E7-485C-8DBB-FA563B0F0BA3}" sibTransId="{5CB6FF6B-02A6-404C-97CA-ED517CCA22CB}"/>
    <dgm:cxn modelId="{282DD363-25D7-4770-8E66-D1BFB1558C9C}" srcId="{A337F4B3-B95A-4B92-82F8-479274E31AC1}" destId="{8CCB8B6F-F13D-4EB7-9096-AE8EC35A4F36}" srcOrd="0" destOrd="0" parTransId="{C271B319-4B0A-4D7E-9DDA-185DA950B64E}" sibTransId="{1BDFF2EB-152B-4AC3-B863-BA126C5A131D}"/>
    <dgm:cxn modelId="{2B69B653-DD49-49F8-85C3-9975468D04C9}" type="presOf" srcId="{7F4EE38E-6EC9-4377-9AF9-34386949E09D}" destId="{9BC720E7-6D53-4388-B86E-4D9F7312C5EB}" srcOrd="1" destOrd="0" presId="urn:microsoft.com/office/officeart/2005/8/layout/radial5"/>
    <dgm:cxn modelId="{8B15178B-4B48-4FE8-B195-E1733843B253}" srcId="{A337F4B3-B95A-4B92-82F8-479274E31AC1}" destId="{EAF8110D-03FE-423A-BDAE-980062FEFC3E}" srcOrd="1" destOrd="0" parTransId="{7F4EE38E-6EC9-4377-9AF9-34386949E09D}" sibTransId="{CEBFABED-E51F-4311-99E6-930C16C1684A}"/>
    <dgm:cxn modelId="{1AC8AAEC-6BFF-438F-AC47-34C43723048A}" type="presOf" srcId="{8CCB8B6F-F13D-4EB7-9096-AE8EC35A4F36}" destId="{BD29AFAD-8357-4EC4-9961-6979F63ADD0D}" srcOrd="0" destOrd="0" presId="urn:microsoft.com/office/officeart/2005/8/layout/radial5"/>
    <dgm:cxn modelId="{78720940-6BAE-45CC-A713-05BB441F26F1}" type="presOf" srcId="{59609000-98E7-485C-8DBB-FA563B0F0BA3}" destId="{E074A48C-60BB-49C5-90B0-6F78C6434480}" srcOrd="1" destOrd="0" presId="urn:microsoft.com/office/officeart/2005/8/layout/radial5"/>
    <dgm:cxn modelId="{C48F283C-3F0B-485E-BB5D-948440E33B79}" type="presOf" srcId="{C271B319-4B0A-4D7E-9DDA-185DA950B64E}" destId="{4D9C0F37-759E-488C-977A-90B18D5A8D38}" srcOrd="1" destOrd="0" presId="urn:microsoft.com/office/officeart/2005/8/layout/radial5"/>
    <dgm:cxn modelId="{B245AE62-8962-4FB0-8CD6-1E921BE90E78}" type="presOf" srcId="{EAF8110D-03FE-423A-BDAE-980062FEFC3E}" destId="{835136FE-D023-48AE-A0A4-C2A59D0D9098}" srcOrd="0" destOrd="0" presId="urn:microsoft.com/office/officeart/2005/8/layout/radial5"/>
    <dgm:cxn modelId="{6BA59A35-6B90-4BAA-B704-9CEC60D039BD}" type="presOf" srcId="{A337F4B3-B95A-4B92-82F8-479274E31AC1}" destId="{6A7DF0F4-C986-4ABF-A107-F369DC1C9221}" srcOrd="0" destOrd="0" presId="urn:microsoft.com/office/officeart/2005/8/layout/radial5"/>
    <dgm:cxn modelId="{BAB1492E-783B-42C2-9A4D-5A10B6895847}" type="presOf" srcId="{C271B319-4B0A-4D7E-9DDA-185DA950B64E}" destId="{C3AEABC9-E060-449F-956E-815BC005C6E3}" srcOrd="0" destOrd="0" presId="urn:microsoft.com/office/officeart/2005/8/layout/radial5"/>
    <dgm:cxn modelId="{2A236D8F-C1AA-4BE7-957C-1EED5C274113}" type="presOf" srcId="{756A46D7-452A-4E6E-9D8D-41E300C08099}" destId="{445D14BA-B85F-4DFE-808B-9264F0B91DB4}" srcOrd="1" destOrd="0" presId="urn:microsoft.com/office/officeart/2005/8/layout/radial5"/>
    <dgm:cxn modelId="{590D8CC5-EB7C-4A69-A143-9C1CDA324D41}" srcId="{A337F4B3-B95A-4B92-82F8-479274E31AC1}" destId="{23FF8B30-92F7-49D5-9D3C-4C2599331199}" srcOrd="3" destOrd="0" parTransId="{756A46D7-452A-4E6E-9D8D-41E300C08099}" sibTransId="{3B7A0475-4503-4458-A8AF-85FC9B9ED33C}"/>
    <dgm:cxn modelId="{F12DA685-62AE-4BEB-81CE-DD35F565BFFC}" type="presOf" srcId="{23FF8B30-92F7-49D5-9D3C-4C2599331199}" destId="{647CB4C5-DF33-4D47-9F61-B840751AEF0E}" srcOrd="0" destOrd="0" presId="urn:microsoft.com/office/officeart/2005/8/layout/radial5"/>
    <dgm:cxn modelId="{87B15107-E564-4971-88AC-E6CF287A1BCC}" srcId="{FF222D1B-004A-4AD8-B8CD-31F5253E22C4}" destId="{56AB9607-73DE-4FD3-8390-068276CD1E83}" srcOrd="1" destOrd="0" parTransId="{7129A6BE-2D6B-4413-A604-1F29786F501F}" sibTransId="{15AA0E9D-CEE3-4A52-A6C4-F6A45AFA87E9}"/>
    <dgm:cxn modelId="{586A31C6-F5D0-4B1B-8D88-FE5889684A5E}" type="presOf" srcId="{FF222D1B-004A-4AD8-B8CD-31F5253E22C4}" destId="{CDE88CEE-2438-4E50-9B58-1676BBA252D9}" srcOrd="0" destOrd="0" presId="urn:microsoft.com/office/officeart/2005/8/layout/radial5"/>
    <dgm:cxn modelId="{99F5AFF4-C6B9-48B7-9373-A562A70CC66C}" type="presOf" srcId="{DA0B7616-5CBF-42A4-90B4-DF9D11CB3A59}" destId="{3EA38C1E-D77E-4B47-91B7-86C2C66FF24B}" srcOrd="0" destOrd="0" presId="urn:microsoft.com/office/officeart/2005/8/layout/radial5"/>
    <dgm:cxn modelId="{266071BC-F728-4F09-B2CB-96D3678E4E8D}" type="presOf" srcId="{59609000-98E7-485C-8DBB-FA563B0F0BA3}" destId="{77EF545C-2C2F-4020-848C-75DD04C98606}" srcOrd="0" destOrd="0" presId="urn:microsoft.com/office/officeart/2005/8/layout/radial5"/>
    <dgm:cxn modelId="{0329F385-CB24-4B99-8759-226406DD561F}" type="presParOf" srcId="{CDE88CEE-2438-4E50-9B58-1676BBA252D9}" destId="{6A7DF0F4-C986-4ABF-A107-F369DC1C9221}" srcOrd="0" destOrd="0" presId="urn:microsoft.com/office/officeart/2005/8/layout/radial5"/>
    <dgm:cxn modelId="{8B3613B9-5AFF-46F0-B697-32F989CF5293}" type="presParOf" srcId="{CDE88CEE-2438-4E50-9B58-1676BBA252D9}" destId="{C3AEABC9-E060-449F-956E-815BC005C6E3}" srcOrd="1" destOrd="0" presId="urn:microsoft.com/office/officeart/2005/8/layout/radial5"/>
    <dgm:cxn modelId="{5839B1E5-0958-4120-8873-B8B1B02868BA}" type="presParOf" srcId="{C3AEABC9-E060-449F-956E-815BC005C6E3}" destId="{4D9C0F37-759E-488C-977A-90B18D5A8D38}" srcOrd="0" destOrd="0" presId="urn:microsoft.com/office/officeart/2005/8/layout/radial5"/>
    <dgm:cxn modelId="{2686420C-AE8E-42CD-80B5-643D12AB0C05}" type="presParOf" srcId="{CDE88CEE-2438-4E50-9B58-1676BBA252D9}" destId="{BD29AFAD-8357-4EC4-9961-6979F63ADD0D}" srcOrd="2" destOrd="0" presId="urn:microsoft.com/office/officeart/2005/8/layout/radial5"/>
    <dgm:cxn modelId="{F350A3CA-7F81-4585-BC01-019422CB48C1}" type="presParOf" srcId="{CDE88CEE-2438-4E50-9B58-1676BBA252D9}" destId="{6122B317-28E7-4948-9AFF-AFB795727577}" srcOrd="3" destOrd="0" presId="urn:microsoft.com/office/officeart/2005/8/layout/radial5"/>
    <dgm:cxn modelId="{7FA1C7B6-FBF2-49DF-99C7-03675E2CABB5}" type="presParOf" srcId="{6122B317-28E7-4948-9AFF-AFB795727577}" destId="{9BC720E7-6D53-4388-B86E-4D9F7312C5EB}" srcOrd="0" destOrd="0" presId="urn:microsoft.com/office/officeart/2005/8/layout/radial5"/>
    <dgm:cxn modelId="{BC4F1EFE-C15E-4FA0-AF3A-06064BB5EC2B}" type="presParOf" srcId="{CDE88CEE-2438-4E50-9B58-1676BBA252D9}" destId="{835136FE-D023-48AE-A0A4-C2A59D0D9098}" srcOrd="4" destOrd="0" presId="urn:microsoft.com/office/officeart/2005/8/layout/radial5"/>
    <dgm:cxn modelId="{359A65D0-CF7F-4771-8287-00E9BC3B535F}" type="presParOf" srcId="{CDE88CEE-2438-4E50-9B58-1676BBA252D9}" destId="{77EF545C-2C2F-4020-848C-75DD04C98606}" srcOrd="5" destOrd="0" presId="urn:microsoft.com/office/officeart/2005/8/layout/radial5"/>
    <dgm:cxn modelId="{62D6908D-6450-4401-ABF6-B640B70BE566}" type="presParOf" srcId="{77EF545C-2C2F-4020-848C-75DD04C98606}" destId="{E074A48C-60BB-49C5-90B0-6F78C6434480}" srcOrd="0" destOrd="0" presId="urn:microsoft.com/office/officeart/2005/8/layout/radial5"/>
    <dgm:cxn modelId="{15DE4169-D8A5-49BD-A15E-59735B5316BE}" type="presParOf" srcId="{CDE88CEE-2438-4E50-9B58-1676BBA252D9}" destId="{3EA38C1E-D77E-4B47-91B7-86C2C66FF24B}" srcOrd="6" destOrd="0" presId="urn:microsoft.com/office/officeart/2005/8/layout/radial5"/>
    <dgm:cxn modelId="{0DF0BDB9-A8DC-4901-B792-CA09B3C62C05}" type="presParOf" srcId="{CDE88CEE-2438-4E50-9B58-1676BBA252D9}" destId="{AA68E8C2-F36F-4A83-9400-62F78DE493D5}" srcOrd="7" destOrd="0" presId="urn:microsoft.com/office/officeart/2005/8/layout/radial5"/>
    <dgm:cxn modelId="{A1913B93-4CAF-467A-86E3-16BCB8A1B00A}" type="presParOf" srcId="{AA68E8C2-F36F-4A83-9400-62F78DE493D5}" destId="{445D14BA-B85F-4DFE-808B-9264F0B91DB4}" srcOrd="0" destOrd="0" presId="urn:microsoft.com/office/officeart/2005/8/layout/radial5"/>
    <dgm:cxn modelId="{46750B71-7CF0-4EF2-8C2C-8A547AF0A007}" type="presParOf" srcId="{CDE88CEE-2438-4E50-9B58-1676BBA252D9}" destId="{647CB4C5-DF33-4D47-9F61-B840751AEF0E}" srcOrd="8" destOrd="0" presId="urn:microsoft.com/office/officeart/2005/8/layout/radial5"/>
  </dgm:cxnLst>
  <dgm:bg/>
  <dgm:whole>
    <a:ln>
      <a:solidFill>
        <a:srgbClr val="FDBB08"/>
      </a:solidFill>
    </a:ln>
  </dgm:whole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A7DF0F4-C986-4ABF-A107-F369DC1C9221}">
      <dsp:nvSpPr>
        <dsp:cNvPr id="0" name=""/>
        <dsp:cNvSpPr/>
      </dsp:nvSpPr>
      <dsp:spPr>
        <a:xfrm>
          <a:off x="2836382" y="1216753"/>
          <a:ext cx="1902670" cy="1526403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b="1" u="sng" kern="1200" dirty="0" smtClean="0"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rPr>
            <a:t>SWOT</a:t>
          </a:r>
          <a:r>
            <a:rPr lang="en-US" sz="2800" b="1" kern="1200" dirty="0" smtClean="0"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rPr>
            <a:t> TAHLIL NIMA?</a:t>
          </a:r>
          <a:endParaRPr lang="ru-RU" sz="2800" b="1" kern="1200" dirty="0"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3115022" y="1440290"/>
        <a:ext cx="1345390" cy="1079329"/>
      </dsp:txXfrm>
    </dsp:sp>
    <dsp:sp modelId="{C3AEABC9-E060-449F-956E-815BC005C6E3}">
      <dsp:nvSpPr>
        <dsp:cNvPr id="0" name=""/>
        <dsp:cNvSpPr/>
      </dsp:nvSpPr>
      <dsp:spPr>
        <a:xfrm rot="16200000">
          <a:off x="3735462" y="944103"/>
          <a:ext cx="104510" cy="354025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82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500" kern="1200"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a:endParaRPr>
        </a:p>
      </dsp:txBody>
      <dsp:txXfrm>
        <a:off x="3751139" y="1030585"/>
        <a:ext cx="73157" cy="212415"/>
      </dsp:txXfrm>
    </dsp:sp>
    <dsp:sp modelId="{BD29AFAD-8357-4EC4-9961-6979F63ADD0D}">
      <dsp:nvSpPr>
        <dsp:cNvPr id="0" name=""/>
        <dsp:cNvSpPr/>
      </dsp:nvSpPr>
      <dsp:spPr>
        <a:xfrm>
          <a:off x="2142825" y="0"/>
          <a:ext cx="3289784" cy="1019563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b="1" kern="1200" dirty="0" err="1" smtClean="0"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rPr>
            <a:t>Kuchli</a:t>
          </a:r>
          <a:r>
            <a:rPr lang="en-US" sz="2400" b="1" kern="1200" dirty="0" smtClean="0"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2400" b="1" kern="1200" dirty="0" err="1" smtClean="0"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rPr>
            <a:t>tomoni</a:t>
          </a:r>
          <a:endParaRPr lang="ru-RU" sz="2400" b="1" kern="1200" dirty="0"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2624603" y="149312"/>
        <a:ext cx="2326228" cy="720939"/>
      </dsp:txXfrm>
    </dsp:sp>
    <dsp:sp modelId="{6122B317-28E7-4948-9AFF-AFB795727577}">
      <dsp:nvSpPr>
        <dsp:cNvPr id="0" name=""/>
        <dsp:cNvSpPr/>
      </dsp:nvSpPr>
      <dsp:spPr>
        <a:xfrm>
          <a:off x="4813643" y="1802942"/>
          <a:ext cx="179696" cy="354025"/>
        </a:xfrm>
        <a:prstGeom prst="rightArrow">
          <a:avLst>
            <a:gd name="adj1" fmla="val 60000"/>
            <a:gd name="adj2" fmla="val 5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82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500" kern="1200"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a:endParaRPr>
        </a:p>
      </dsp:txBody>
      <dsp:txXfrm>
        <a:off x="4813643" y="1873747"/>
        <a:ext cx="125787" cy="212415"/>
      </dsp:txXfrm>
    </dsp:sp>
    <dsp:sp modelId="{835136FE-D023-48AE-A0A4-C2A59D0D9098}">
      <dsp:nvSpPr>
        <dsp:cNvPr id="0" name=""/>
        <dsp:cNvSpPr/>
      </dsp:nvSpPr>
      <dsp:spPr>
        <a:xfrm>
          <a:off x="5078103" y="1421448"/>
          <a:ext cx="2407500" cy="1117013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b="1" kern="1200" dirty="0" err="1" smtClean="0"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rPr>
            <a:t>Kuchsiz</a:t>
          </a:r>
          <a:r>
            <a:rPr lang="en-US" sz="2400" b="1" kern="1200" dirty="0" smtClean="0"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2400" b="1" kern="1200" dirty="0" err="1" smtClean="0"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rPr>
            <a:t>tomoni</a:t>
          </a:r>
          <a:endParaRPr lang="ru-RU" sz="2400" b="1" kern="1200" dirty="0"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5430673" y="1585031"/>
        <a:ext cx="1702360" cy="789847"/>
      </dsp:txXfrm>
    </dsp:sp>
    <dsp:sp modelId="{77EF545C-2C2F-4020-848C-75DD04C98606}">
      <dsp:nvSpPr>
        <dsp:cNvPr id="0" name=""/>
        <dsp:cNvSpPr/>
      </dsp:nvSpPr>
      <dsp:spPr>
        <a:xfrm rot="5400000">
          <a:off x="3735462" y="2661780"/>
          <a:ext cx="104510" cy="354025"/>
        </a:xfrm>
        <a:prstGeom prst="rightArrow">
          <a:avLst>
            <a:gd name="adj1" fmla="val 60000"/>
            <a:gd name="adj2" fmla="val 5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82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500" kern="1200"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a:endParaRPr>
        </a:p>
      </dsp:txBody>
      <dsp:txXfrm>
        <a:off x="3751139" y="2716909"/>
        <a:ext cx="73157" cy="212415"/>
      </dsp:txXfrm>
    </dsp:sp>
    <dsp:sp modelId="{3EA38C1E-D77E-4B47-91B7-86C2C66FF24B}">
      <dsp:nvSpPr>
        <dsp:cNvPr id="0" name=""/>
        <dsp:cNvSpPr/>
      </dsp:nvSpPr>
      <dsp:spPr>
        <a:xfrm>
          <a:off x="2211110" y="2940346"/>
          <a:ext cx="3153214" cy="1019563"/>
        </a:xfrm>
        <a:prstGeom prst="ellips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b="1" kern="1200" dirty="0" err="1" smtClean="0"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rPr>
            <a:t>Imkoniyatlari</a:t>
          </a:r>
          <a:endParaRPr lang="ru-RU" sz="2400" b="1" kern="1200" dirty="0"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2672887" y="3089658"/>
        <a:ext cx="2229660" cy="720939"/>
      </dsp:txXfrm>
    </dsp:sp>
    <dsp:sp modelId="{AA68E8C2-F36F-4A83-9400-62F78DE493D5}">
      <dsp:nvSpPr>
        <dsp:cNvPr id="0" name=""/>
        <dsp:cNvSpPr/>
      </dsp:nvSpPr>
      <dsp:spPr>
        <a:xfrm rot="10800000">
          <a:off x="2566843" y="1802942"/>
          <a:ext cx="190474" cy="354025"/>
        </a:xfrm>
        <a:prstGeom prst="rightArrow">
          <a:avLst>
            <a:gd name="adj1" fmla="val 60000"/>
            <a:gd name="adj2" fmla="val 5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82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500" kern="1200"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a:endParaRPr>
        </a:p>
      </dsp:txBody>
      <dsp:txXfrm rot="10800000">
        <a:off x="2623985" y="1873747"/>
        <a:ext cx="133332" cy="212415"/>
      </dsp:txXfrm>
    </dsp:sp>
    <dsp:sp modelId="{647CB4C5-DF33-4D47-9F61-B840751AEF0E}">
      <dsp:nvSpPr>
        <dsp:cNvPr id="0" name=""/>
        <dsp:cNvSpPr/>
      </dsp:nvSpPr>
      <dsp:spPr>
        <a:xfrm>
          <a:off x="69496" y="1421448"/>
          <a:ext cx="2407500" cy="1117013"/>
        </a:xfrm>
        <a:prstGeom prst="ellips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b="1" kern="1200" dirty="0" err="1" smtClean="0"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rPr>
            <a:t>To‘siqlari</a:t>
          </a:r>
          <a:endParaRPr lang="ru-RU" sz="2400" b="1" kern="1200" dirty="0"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422066" y="1585031"/>
        <a:ext cx="1702360" cy="78984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5">
  <dgm:title val=""/>
  <dgm:desc val=""/>
  <dgm:catLst>
    <dgm:cat type="relationship" pri="23000"/>
    <dgm:cat type="cycle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alg type="cycle">
          <dgm:param type="stAng" val="0"/>
          <dgm:param type="spanAng" val="360"/>
          <dgm:param type="ctrShpMap" val="fNode"/>
        </dgm:alg>
      </dgm:if>
      <dgm:else name="Name3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parTrans" refType="w" refFor="ch" refForName="centerShape" fact="0.4"/>
      <dgm:constr type="w" for="ch" forName="node" refType="w" refFor="ch" refForName="centerShape" op="equ" fact="1.25"/>
      <dgm:constr type="sp" refType="w" refFor="ch" refForName="centerShape" op="equ" fact="0.4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node" refType="primFontSz" refFor="ch" refForName="centerShape" op="lte"/>
      <dgm:constr type="primFontSz" for="des" forName="connectorText" op="equ" val="55"/>
      <dgm:constr type="primFontSz" for="des" forName="connectorText" refType="primFontSz" refFor="ch" refForName="centerShape" op="lte" fact="0.8"/>
      <dgm:constr type="primFontSz" for="des" forName="connectorText" refType="primFontSz" refFor="des" refForName="node" op="lte"/>
    </dgm:constrLst>
    <dgm:choose name="Name4">
      <dgm:if name="Name5" axis="ch ch" ptType="node node" st="1 1" cnt="1 0" func="cnt" op="lte" val="6">
        <dgm:ruleLst>
          <dgm:rule type="w" for="ch" forName="node" val="NaN" fact="1" max="NaN"/>
        </dgm:ruleLst>
      </dgm:if>
      <dgm:if name="Name6" axis="ch ch" ptType="node node" st="1 1" cnt="1 0" func="cnt" op="lte" val="8">
        <dgm:ruleLst>
          <dgm:rule type="w" for="ch" forName="node" val="NaN" fact="0.9" max="NaN"/>
        </dgm:ruleLst>
      </dgm:if>
      <dgm:if name="Name7" axis="ch ch" ptType="node node" st="1 1" cnt="1 0" func="cnt" op="lte" val="10">
        <dgm:ruleLst>
          <dgm:rule type="w" for="ch" forName="node" val="NaN" fact="0.8" max="NaN"/>
        </dgm:ruleLst>
      </dgm:if>
      <dgm:if name="Name8" axis="ch ch" ptType="node node" st="1 1" cnt="1 0" func="cnt" op="lte" val="12">
        <dgm:ruleLst>
          <dgm:rule type="w" for="ch" forName="node" val="NaN" fact="0.7" max="NaN"/>
        </dgm:ruleLst>
      </dgm:if>
      <dgm:if name="Name9" axis="ch ch" ptType="node node" st="1 1" cnt="1 0" func="cnt" op="lte" val="14">
        <dgm:ruleLst>
          <dgm:rule type="w" for="ch" forName="node" val="NaN" fact="0.6" max="NaN"/>
        </dgm:ruleLst>
      </dgm:if>
      <dgm:else name="Name10">
        <dgm:ruleLst>
          <dgm:rule type="w" for="ch" forName="node" val="NaN" fact="0.5" max="NaN"/>
        </dgm:ruleLst>
      </dgm:else>
    </dgm:choose>
    <dgm:forEach name="Name11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12" axis="ch">
        <dgm:forEach name="Name13" axis="self" ptType="parTrans">
          <dgm:layoutNode name="parTrans" styleLbl="sibTrans2D1">
            <dgm:alg type="conn">
              <dgm:param type="begPts" val="auto"/>
              <dgm:param type="endPts" val="auto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h" refType="w" fact="0.85"/>
            </dgm:constrLst>
            <dgm:ruleLst/>
            <dgm:layoutNode name="connectorText">
              <dgm:alg type="tx">
                <dgm:param type="autoTxRot" val="grav"/>
              </dgm:alg>
              <dgm:shape xmlns:r="http://schemas.openxmlformats.org/officeDocument/2006/relationships" type="conn" r:blip="" hideGeom="1">
                <dgm:adjLst/>
              </dgm:shape>
              <dgm:presOf axis="self"/>
              <dgm:constrLst>
                <dgm:constr type="lMarg"/>
                <dgm:constr type="rMarg"/>
                <dgm:constr type="tMarg"/>
                <dgm:constr type="bMarg"/>
              </dgm:constrLst>
              <dgm:ruleLst>
                <dgm:rule type="primFontSz" val="5" fact="NaN" max="NaN"/>
              </dgm:ruleLst>
            </dgm:layoutNode>
          </dgm:layoutNode>
        </dgm:forEach>
        <dgm:forEach name="Name14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w" val="INF" fact="NaN" max="NaN"/>
              <dgm:rule type="primFontSz" val="5" fact="NaN" max="NaN"/>
            </dgm:ruleLst>
          </dgm:layoutNod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microsoft.com/office/2007/relationships/hdphoto" Target="../media/hdphoto1.wdp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4CDADB-FFBE-43A6-95D6-CABC81929194}" type="datetimeFigureOut">
              <a:rPr lang="ru-RU" smtClean="0"/>
              <a:t>19.10.2020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F3FD2A-4F28-488D-B8D2-4446D03DF60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903098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4CDADB-FFBE-43A6-95D6-CABC81929194}" type="datetimeFigureOut">
              <a:rPr lang="ru-RU" smtClean="0"/>
              <a:t>19.10.2020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F3FD2A-4F28-488D-B8D2-4446D03DF60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248032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4CDADB-FFBE-43A6-95D6-CABC81929194}" type="datetimeFigureOut">
              <a:rPr lang="ru-RU" smtClean="0"/>
              <a:t>19.10.2020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F3FD2A-4F28-488D-B8D2-4446D03DF60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519682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4CDADB-FFBE-43A6-95D6-CABC81929194}" type="datetimeFigureOut">
              <a:rPr lang="ru-RU" smtClean="0"/>
              <a:t>19.10.2020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F3FD2A-4F28-488D-B8D2-4446D03DF60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405637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4CDADB-FFBE-43A6-95D6-CABC81929194}" type="datetimeFigureOut">
              <a:rPr lang="ru-RU" smtClean="0"/>
              <a:t>19.10.2020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F3FD2A-4F28-488D-B8D2-4446D03DF60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597016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4CDADB-FFBE-43A6-95D6-CABC81929194}" type="datetimeFigureOut">
              <a:rPr lang="ru-RU" smtClean="0"/>
              <a:t>19.10.2020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F3FD2A-4F28-488D-B8D2-4446D03DF60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112339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4CDADB-FFBE-43A6-95D6-CABC81929194}" type="datetimeFigureOut">
              <a:rPr lang="ru-RU" smtClean="0"/>
              <a:t>19.10.2020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F3FD2A-4F28-488D-B8D2-4446D03DF60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858886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4CDADB-FFBE-43A6-95D6-CABC81929194}" type="datetimeFigureOut">
              <a:rPr lang="ru-RU" smtClean="0"/>
              <a:t>19.10.2020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F3FD2A-4F28-488D-B8D2-4446D03DF60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365584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4CDADB-FFBE-43A6-95D6-CABC81929194}" type="datetimeFigureOut">
              <a:rPr lang="ru-RU" smtClean="0"/>
              <a:t>19.10.2020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F3FD2A-4F28-488D-B8D2-4446D03DF60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443499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4CDADB-FFBE-43A6-95D6-CABC81929194}" type="datetimeFigureOut">
              <a:rPr lang="ru-RU" smtClean="0"/>
              <a:t>19.10.2020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F3FD2A-4F28-488D-B8D2-4446D03DF60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403919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4CDADB-FFBE-43A6-95D6-CABC81929194}" type="datetimeFigureOut">
              <a:rPr lang="ru-RU" smtClean="0"/>
              <a:t>19.10.2020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F3FD2A-4F28-488D-B8D2-4446D03DF60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1704145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hree Image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4" y="279962"/>
            <a:ext cx="10363201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401" y="1397001"/>
            <a:ext cx="3328416" cy="3407438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1399"/>
            </a:lvl1pPr>
          </a:lstStyle>
          <a:p>
            <a:pPr lvl="0"/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4431792" y="1397001"/>
            <a:ext cx="3328416" cy="3407438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4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1399"/>
            </a:lvl1pPr>
          </a:lstStyle>
          <a:p>
            <a:pPr lvl="0"/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7949183" y="1397001"/>
            <a:ext cx="3328416" cy="3407438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1399"/>
            </a:lvl1pPr>
          </a:lstStyle>
          <a:p>
            <a:pPr lvl="0"/>
            <a:endParaRPr lang="en-US"/>
          </a:p>
        </p:txBody>
      </p:sp>
      <p:sp>
        <p:nvSpPr>
          <p:cNvPr id="8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1" y="4980569"/>
            <a:ext cx="3328416" cy="958851"/>
          </a:xfrm>
        </p:spPr>
        <p:txBody>
          <a:bodyPr>
            <a:noAutofit/>
          </a:bodyPr>
          <a:lstStyle>
            <a:lvl1pPr marL="0" indent="0">
              <a:buNone/>
              <a:defRPr sz="1399"/>
            </a:lvl1pPr>
            <a:lvl2pPr marL="152378" indent="-152378">
              <a:buFont typeface="Arial" panose="020B0604020202020204" pitchFamily="34" charset="0"/>
              <a:buChar char="•"/>
              <a:defRPr sz="1399"/>
            </a:lvl2pPr>
            <a:lvl3pPr marL="304757" indent="-152378">
              <a:defRPr sz="1399"/>
            </a:lvl3pPr>
            <a:lvl4pPr marL="533324" indent="-228567">
              <a:defRPr sz="1399"/>
            </a:lvl4pPr>
            <a:lvl5pPr marL="761891" indent="-228567">
              <a:defRPr sz="1399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Text Placeholder 9"/>
          <p:cNvSpPr>
            <a:spLocks noGrp="1"/>
          </p:cNvSpPr>
          <p:nvPr>
            <p:ph type="body" sz="quarter" idx="15"/>
          </p:nvPr>
        </p:nvSpPr>
        <p:spPr>
          <a:xfrm>
            <a:off x="4431792" y="4980569"/>
            <a:ext cx="3328416" cy="958851"/>
          </a:xfrm>
        </p:spPr>
        <p:txBody>
          <a:bodyPr>
            <a:noAutofit/>
          </a:bodyPr>
          <a:lstStyle>
            <a:lvl1pPr marL="0" indent="0">
              <a:buNone/>
              <a:defRPr sz="1399"/>
            </a:lvl1pPr>
            <a:lvl2pPr marL="152378" indent="-152378">
              <a:buFont typeface="Arial" panose="020B0604020202020204" pitchFamily="34" charset="0"/>
              <a:buChar char="•"/>
              <a:defRPr sz="1399"/>
            </a:lvl2pPr>
            <a:lvl3pPr marL="304757" indent="-152378">
              <a:defRPr sz="1399"/>
            </a:lvl3pPr>
            <a:lvl4pPr marL="533324" indent="-228567">
              <a:defRPr sz="1399"/>
            </a:lvl4pPr>
            <a:lvl5pPr marL="761891" indent="-228567">
              <a:defRPr sz="1399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6"/>
          </p:nvPr>
        </p:nvSpPr>
        <p:spPr>
          <a:xfrm>
            <a:off x="7949183" y="4980569"/>
            <a:ext cx="3328416" cy="958851"/>
          </a:xfrm>
        </p:spPr>
        <p:txBody>
          <a:bodyPr>
            <a:noAutofit/>
          </a:bodyPr>
          <a:lstStyle>
            <a:lvl1pPr marL="0" indent="0">
              <a:buNone/>
              <a:defRPr sz="1399"/>
            </a:lvl1pPr>
            <a:lvl2pPr marL="152378" indent="-152378">
              <a:buFont typeface="Arial" panose="020B0604020202020204" pitchFamily="34" charset="0"/>
              <a:buChar char="•"/>
              <a:defRPr sz="1399"/>
            </a:lvl2pPr>
            <a:lvl3pPr marL="304757" indent="-152378">
              <a:defRPr sz="1399"/>
            </a:lvl3pPr>
            <a:lvl4pPr marL="533324" indent="-228567">
              <a:defRPr sz="1399"/>
            </a:lvl4pPr>
            <a:lvl5pPr marL="761891" indent="-228567">
              <a:defRPr sz="1399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8" hasCustomPrompt="1"/>
          </p:nvPr>
        </p:nvSpPr>
        <p:spPr>
          <a:xfrm>
            <a:off x="914404" y="933453"/>
            <a:ext cx="10363201" cy="406400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799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36148004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>
            <a:extLst>
              <a:ext uri="{FF2B5EF4-FFF2-40B4-BE49-F238E27FC236}">
                <a16:creationId xmlns:a16="http://schemas.microsoft.com/office/drawing/2014/main" id="{54BAF68A-9D51-4222-8013-E9B5F820985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000903"/>
            <a:ext cx="11600704" cy="1140891"/>
          </a:xfrm>
          <a:prstGeom prst="rect">
            <a:avLst/>
          </a:prstGeom>
        </p:spPr>
      </p:pic>
      <p:pic>
        <p:nvPicPr>
          <p:cNvPr id="3" name="Picture 3" descr="E:\002-KIMS BUSINESS\007-02-MaxPPT-Contents\150902-com-Global-Laptop\mo900.png">
            <a:extLst>
              <a:ext uri="{FF2B5EF4-FFF2-40B4-BE49-F238E27FC236}">
                <a16:creationId xmlns:a16="http://schemas.microsoft.com/office/drawing/2014/main" id="{1C4F8B41-3F98-4240-8891-4ADABC669A41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8253"/>
          <a:stretch/>
        </p:blipFill>
        <p:spPr bwMode="auto">
          <a:xfrm flipH="1">
            <a:off x="8509450" y="2348880"/>
            <a:ext cx="3683812" cy="45091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Picture Placeholder 2">
            <a:extLst>
              <a:ext uri="{FF2B5EF4-FFF2-40B4-BE49-F238E27FC236}">
                <a16:creationId xmlns:a16="http://schemas.microsoft.com/office/drawing/2014/main" id="{88CB46E1-8EB0-4782-9CDE-623B6BC6877B}"/>
              </a:ext>
            </a:extLst>
          </p:cNvPr>
          <p:cNvSpPr>
            <a:spLocks noGrp="1"/>
          </p:cNvSpPr>
          <p:nvPr>
            <p:ph type="pic" idx="14" hasCustomPrompt="1"/>
          </p:nvPr>
        </p:nvSpPr>
        <p:spPr>
          <a:xfrm>
            <a:off x="8898129" y="2735416"/>
            <a:ext cx="1672517" cy="2613110"/>
          </a:xfrm>
          <a:custGeom>
            <a:avLst/>
            <a:gdLst>
              <a:gd name="connsiteX0" fmla="*/ 0 w 1296000"/>
              <a:gd name="connsiteY0" fmla="*/ 0 h 2700000"/>
              <a:gd name="connsiteX1" fmla="*/ 1296000 w 1296000"/>
              <a:gd name="connsiteY1" fmla="*/ 0 h 2700000"/>
              <a:gd name="connsiteX2" fmla="*/ 1296000 w 1296000"/>
              <a:gd name="connsiteY2" fmla="*/ 2700000 h 2700000"/>
              <a:gd name="connsiteX3" fmla="*/ 0 w 1296000"/>
              <a:gd name="connsiteY3" fmla="*/ 2700000 h 2700000"/>
              <a:gd name="connsiteX4" fmla="*/ 0 w 1296000"/>
              <a:gd name="connsiteY4" fmla="*/ 0 h 2700000"/>
              <a:gd name="connsiteX0" fmla="*/ 0 w 1436677"/>
              <a:gd name="connsiteY0" fmla="*/ 0 h 2745513"/>
              <a:gd name="connsiteX1" fmla="*/ 1436677 w 1436677"/>
              <a:gd name="connsiteY1" fmla="*/ 45513 h 2745513"/>
              <a:gd name="connsiteX2" fmla="*/ 1436677 w 1436677"/>
              <a:gd name="connsiteY2" fmla="*/ 2745513 h 2745513"/>
              <a:gd name="connsiteX3" fmla="*/ 140677 w 1436677"/>
              <a:gd name="connsiteY3" fmla="*/ 2745513 h 2745513"/>
              <a:gd name="connsiteX4" fmla="*/ 0 w 1436677"/>
              <a:gd name="connsiteY4" fmla="*/ 0 h 2745513"/>
              <a:gd name="connsiteX0" fmla="*/ 0 w 1453227"/>
              <a:gd name="connsiteY0" fmla="*/ 0 h 2745513"/>
              <a:gd name="connsiteX1" fmla="*/ 1453227 w 1453227"/>
              <a:gd name="connsiteY1" fmla="*/ 45513 h 2745513"/>
              <a:gd name="connsiteX2" fmla="*/ 1453227 w 1453227"/>
              <a:gd name="connsiteY2" fmla="*/ 2745513 h 2745513"/>
              <a:gd name="connsiteX3" fmla="*/ 157227 w 1453227"/>
              <a:gd name="connsiteY3" fmla="*/ 2745513 h 2745513"/>
              <a:gd name="connsiteX4" fmla="*/ 0 w 1453227"/>
              <a:gd name="connsiteY4" fmla="*/ 0 h 2745513"/>
              <a:gd name="connsiteX0" fmla="*/ 0 w 1523565"/>
              <a:gd name="connsiteY0" fmla="*/ 0 h 2745513"/>
              <a:gd name="connsiteX1" fmla="*/ 1523565 w 1523565"/>
              <a:gd name="connsiteY1" fmla="*/ 16550 h 2745513"/>
              <a:gd name="connsiteX2" fmla="*/ 1453227 w 1523565"/>
              <a:gd name="connsiteY2" fmla="*/ 2745513 h 2745513"/>
              <a:gd name="connsiteX3" fmla="*/ 157227 w 1523565"/>
              <a:gd name="connsiteY3" fmla="*/ 2745513 h 2745513"/>
              <a:gd name="connsiteX4" fmla="*/ 0 w 1523565"/>
              <a:gd name="connsiteY4" fmla="*/ 0 h 2745513"/>
              <a:gd name="connsiteX0" fmla="*/ 0 w 1672517"/>
              <a:gd name="connsiteY0" fmla="*/ 0 h 2745513"/>
              <a:gd name="connsiteX1" fmla="*/ 1523565 w 1672517"/>
              <a:gd name="connsiteY1" fmla="*/ 16550 h 2745513"/>
              <a:gd name="connsiteX2" fmla="*/ 1672517 w 1672517"/>
              <a:gd name="connsiteY2" fmla="*/ 2580011 h 2745513"/>
              <a:gd name="connsiteX3" fmla="*/ 157227 w 1672517"/>
              <a:gd name="connsiteY3" fmla="*/ 2745513 h 2745513"/>
              <a:gd name="connsiteX4" fmla="*/ 0 w 1672517"/>
              <a:gd name="connsiteY4" fmla="*/ 0 h 2745513"/>
              <a:gd name="connsiteX0" fmla="*/ 0 w 1672517"/>
              <a:gd name="connsiteY0" fmla="*/ 0 h 2580011"/>
              <a:gd name="connsiteX1" fmla="*/ 1523565 w 1672517"/>
              <a:gd name="connsiteY1" fmla="*/ 16550 h 2580011"/>
              <a:gd name="connsiteX2" fmla="*/ 1672517 w 1672517"/>
              <a:gd name="connsiteY2" fmla="*/ 2580011 h 2580011"/>
              <a:gd name="connsiteX3" fmla="*/ 165502 w 1672517"/>
              <a:gd name="connsiteY3" fmla="*/ 2563460 h 2580011"/>
              <a:gd name="connsiteX4" fmla="*/ 0 w 1672517"/>
              <a:gd name="connsiteY4" fmla="*/ 0 h 2580011"/>
              <a:gd name="connsiteX0" fmla="*/ 0 w 1672517"/>
              <a:gd name="connsiteY0" fmla="*/ 0 h 2604835"/>
              <a:gd name="connsiteX1" fmla="*/ 1523565 w 1672517"/>
              <a:gd name="connsiteY1" fmla="*/ 16550 h 2604835"/>
              <a:gd name="connsiteX2" fmla="*/ 1672517 w 1672517"/>
              <a:gd name="connsiteY2" fmla="*/ 2580011 h 2604835"/>
              <a:gd name="connsiteX3" fmla="*/ 161364 w 1672517"/>
              <a:gd name="connsiteY3" fmla="*/ 2604835 h 2604835"/>
              <a:gd name="connsiteX4" fmla="*/ 0 w 1672517"/>
              <a:gd name="connsiteY4" fmla="*/ 0 h 2604835"/>
              <a:gd name="connsiteX0" fmla="*/ 0 w 1672517"/>
              <a:gd name="connsiteY0" fmla="*/ 0 h 2613110"/>
              <a:gd name="connsiteX1" fmla="*/ 1523565 w 1672517"/>
              <a:gd name="connsiteY1" fmla="*/ 16550 h 2613110"/>
              <a:gd name="connsiteX2" fmla="*/ 1672517 w 1672517"/>
              <a:gd name="connsiteY2" fmla="*/ 2580011 h 2613110"/>
              <a:gd name="connsiteX3" fmla="*/ 161364 w 1672517"/>
              <a:gd name="connsiteY3" fmla="*/ 2613110 h 2613110"/>
              <a:gd name="connsiteX4" fmla="*/ 0 w 1672517"/>
              <a:gd name="connsiteY4" fmla="*/ 0 h 26131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72517" h="2613110">
                <a:moveTo>
                  <a:pt x="0" y="0"/>
                </a:moveTo>
                <a:lnTo>
                  <a:pt x="1523565" y="16550"/>
                </a:lnTo>
                <a:lnTo>
                  <a:pt x="1672517" y="2580011"/>
                </a:lnTo>
                <a:lnTo>
                  <a:pt x="161364" y="2613110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>
                <a:latin typeface="Arial" pitchFamily="34" charset="0"/>
                <a:cs typeface="Arial" pitchFamily="34" charset="0"/>
              </a:defRPr>
            </a:lvl1pPr>
            <a:lvl2pPr marL="457223" indent="0">
              <a:buNone/>
              <a:defRPr sz="2800"/>
            </a:lvl2pPr>
            <a:lvl3pPr marL="914446" indent="0">
              <a:buNone/>
              <a:defRPr sz="2400"/>
            </a:lvl3pPr>
            <a:lvl4pPr marL="1371669" indent="0">
              <a:buNone/>
              <a:defRPr sz="2000"/>
            </a:lvl4pPr>
            <a:lvl5pPr marL="1828891" indent="0">
              <a:buNone/>
              <a:defRPr sz="2000"/>
            </a:lvl5pPr>
            <a:lvl6pPr marL="2286114" indent="0">
              <a:buNone/>
              <a:defRPr sz="2000"/>
            </a:lvl6pPr>
            <a:lvl7pPr marL="2743337" indent="0">
              <a:buNone/>
              <a:defRPr sz="2000"/>
            </a:lvl7pPr>
            <a:lvl8pPr marL="3200560" indent="0">
              <a:buNone/>
              <a:defRPr sz="2000"/>
            </a:lvl8pPr>
            <a:lvl9pPr marL="3657783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5" name="Text Placeholder 9">
            <a:extLst>
              <a:ext uri="{FF2B5EF4-FFF2-40B4-BE49-F238E27FC236}">
                <a16:creationId xmlns:a16="http://schemas.microsoft.com/office/drawing/2014/main" id="{388CF590-A7AC-47AA-9D77-5FF843A9CEE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</p:spTree>
    <p:extLst>
      <p:ext uri="{BB962C8B-B14F-4D97-AF65-F5344CB8AC3E}">
        <p14:creationId xmlns:p14="http://schemas.microsoft.com/office/powerpoint/2010/main" val="18201389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4CDADB-FFBE-43A6-95D6-CABC81929194}" type="datetimeFigureOut">
              <a:rPr lang="ru-RU" smtClean="0"/>
              <a:t>19.10.2020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0F3FD2A-4F28-488D-B8D2-4446D03DF60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673436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3" r:id="rId12"/>
    <p:sldLayoutId id="2147483664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wmv"/><Relationship Id="rId1" Type="http://schemas.microsoft.com/office/2007/relationships/media" Target="../media/media1.wmv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2.wmv"/><Relationship Id="rId1" Type="http://schemas.microsoft.com/office/2007/relationships/media" Target="../media/media2.wmv"/><Relationship Id="rId5" Type="http://schemas.openxmlformats.org/officeDocument/2006/relationships/image" Target="../media/image15.png"/><Relationship Id="rId4" Type="http://schemas.openxmlformats.org/officeDocument/2006/relationships/image" Target="../media/image1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object 2">
            <a:extLst>
              <a:ext uri="{FF2B5EF4-FFF2-40B4-BE49-F238E27FC236}">
                <a16:creationId xmlns:a16="http://schemas.microsoft.com/office/drawing/2014/main" id="{EE80F0AA-4DF1-4DBF-9AA2-5439157D8912}"/>
              </a:ext>
            </a:extLst>
          </p:cNvPr>
          <p:cNvSpPr/>
          <p:nvPr/>
        </p:nvSpPr>
        <p:spPr>
          <a:xfrm>
            <a:off x="2985" y="3247"/>
            <a:ext cx="12173957" cy="2158055"/>
          </a:xfrm>
          <a:custGeom>
            <a:avLst/>
            <a:gdLst/>
            <a:ahLst/>
            <a:cxnLst/>
            <a:rect l="l" t="t" r="r" b="b"/>
            <a:pathLst>
              <a:path w="5760085" h="1021080">
                <a:moveTo>
                  <a:pt x="5759640" y="0"/>
                </a:moveTo>
                <a:lnTo>
                  <a:pt x="0" y="0"/>
                </a:lnTo>
                <a:lnTo>
                  <a:pt x="0" y="1020953"/>
                </a:lnTo>
                <a:lnTo>
                  <a:pt x="5759640" y="1020953"/>
                </a:lnTo>
                <a:lnTo>
                  <a:pt x="5759640" y="0"/>
                </a:lnTo>
                <a:close/>
              </a:path>
            </a:pathLst>
          </a:custGeom>
          <a:solidFill>
            <a:srgbClr val="2365C7"/>
          </a:solidFill>
        </p:spPr>
        <p:txBody>
          <a:bodyPr wrap="square" lIns="0" tIns="0" rIns="0" bIns="0" rtlCol="0"/>
          <a:lstStyle/>
          <a:p>
            <a:endParaRPr sz="2396"/>
          </a:p>
        </p:txBody>
      </p:sp>
      <p:sp>
        <p:nvSpPr>
          <p:cNvPr id="14" name="object 3">
            <a:extLst>
              <a:ext uri="{FF2B5EF4-FFF2-40B4-BE49-F238E27FC236}">
                <a16:creationId xmlns:a16="http://schemas.microsoft.com/office/drawing/2014/main" id="{648E54F6-8C15-4BB3-94E3-7B81F0C680D4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088548" y="464136"/>
            <a:ext cx="6979501" cy="1139164"/>
          </a:xfrm>
          <a:prstGeom prst="rect">
            <a:avLst/>
          </a:prstGeom>
        </p:spPr>
        <p:txBody>
          <a:bodyPr vert="horz" wrap="square" lIns="0" tIns="30867" rIns="0" bIns="0" rtlCol="0" anchor="ctr">
            <a:spAutoFit/>
          </a:bodyPr>
          <a:lstStyle/>
          <a:p>
            <a:pPr marL="26841" algn="ctr">
              <a:lnSpc>
                <a:spcPct val="100000"/>
              </a:lnSpc>
              <a:spcBef>
                <a:spcPts val="241"/>
              </a:spcBef>
            </a:pPr>
            <a:r>
              <a:rPr lang="en-US" sz="3600" b="1" spc="1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INFORMATIKA VA AXBOROT TEXNOLOGIYALARI</a:t>
            </a:r>
            <a:endParaRPr lang="en-US" sz="36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object 4">
            <a:extLst>
              <a:ext uri="{FF2B5EF4-FFF2-40B4-BE49-F238E27FC236}">
                <a16:creationId xmlns:a16="http://schemas.microsoft.com/office/drawing/2014/main" id="{96789AA7-9596-4F83-89FD-AEC28EE179F1}"/>
              </a:ext>
            </a:extLst>
          </p:cNvPr>
          <p:cNvSpPr txBox="1"/>
          <p:nvPr/>
        </p:nvSpPr>
        <p:spPr>
          <a:xfrm>
            <a:off x="2144600" y="2927657"/>
            <a:ext cx="6389136" cy="1632816"/>
          </a:xfrm>
          <a:prstGeom prst="rect">
            <a:avLst/>
          </a:prstGeom>
        </p:spPr>
        <p:txBody>
          <a:bodyPr vert="horz" wrap="square" lIns="0" tIns="29525" rIns="0" bIns="0" rtlCol="0">
            <a:spAutoFit/>
          </a:bodyPr>
          <a:lstStyle/>
          <a:p>
            <a:pPr marL="38918">
              <a:lnSpc>
                <a:spcPts val="4132"/>
              </a:lnSpc>
              <a:spcBef>
                <a:spcPts val="233"/>
              </a:spcBef>
            </a:pPr>
            <a:r>
              <a:rPr lang="en-US" sz="3600" b="1" dirty="0" smtClean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MAVZU: </a:t>
            </a:r>
            <a:r>
              <a:rPr lang="en-US" sz="36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AMALIY </a:t>
            </a:r>
            <a:r>
              <a:rPr lang="en-US" sz="36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ISH</a:t>
            </a:r>
          </a:p>
          <a:p>
            <a:pPr marL="38918">
              <a:lnSpc>
                <a:spcPts val="4132"/>
              </a:lnSpc>
              <a:spcBef>
                <a:spcPts val="233"/>
              </a:spcBef>
            </a:pPr>
            <a:r>
              <a:rPr lang="en-US" sz="24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(WORDPRESS</a:t>
            </a:r>
            <a:r>
              <a:rPr lang="en-US" sz="2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JOOMLA, DRUPAL PLATFORMALARI BILAN </a:t>
            </a:r>
            <a:r>
              <a:rPr lang="en-US" sz="24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TANISHISH)</a:t>
            </a:r>
            <a:endParaRPr lang="ru-RU" sz="24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object 5">
            <a:extLst>
              <a:ext uri="{FF2B5EF4-FFF2-40B4-BE49-F238E27FC236}">
                <a16:creationId xmlns:a16="http://schemas.microsoft.com/office/drawing/2014/main" id="{A8BAE388-D6D2-40E9-8208-E39C1E0E7029}"/>
              </a:ext>
            </a:extLst>
          </p:cNvPr>
          <p:cNvSpPr/>
          <p:nvPr/>
        </p:nvSpPr>
        <p:spPr>
          <a:xfrm>
            <a:off x="928252" y="2552131"/>
            <a:ext cx="727405" cy="1665027"/>
          </a:xfrm>
          <a:custGeom>
            <a:avLst/>
            <a:gdLst/>
            <a:ahLst/>
            <a:cxnLst/>
            <a:rect l="l" t="t" r="r" b="b"/>
            <a:pathLst>
              <a:path w="344170" h="680719">
                <a:moveTo>
                  <a:pt x="343828" y="0"/>
                </a:moveTo>
                <a:lnTo>
                  <a:pt x="0" y="0"/>
                </a:lnTo>
                <a:lnTo>
                  <a:pt x="0" y="680466"/>
                </a:lnTo>
                <a:lnTo>
                  <a:pt x="343828" y="680466"/>
                </a:lnTo>
                <a:lnTo>
                  <a:pt x="343828" y="0"/>
                </a:lnTo>
                <a:close/>
              </a:path>
            </a:pathLst>
          </a:custGeom>
          <a:solidFill>
            <a:srgbClr val="2365C7"/>
          </a:solidFill>
        </p:spPr>
        <p:txBody>
          <a:bodyPr wrap="square" lIns="0" tIns="0" rIns="0" bIns="0" rtlCol="0"/>
          <a:lstStyle/>
          <a:p>
            <a:endParaRPr sz="2396"/>
          </a:p>
        </p:txBody>
      </p:sp>
      <p:sp>
        <p:nvSpPr>
          <p:cNvPr id="20" name="object 9">
            <a:extLst>
              <a:ext uri="{FF2B5EF4-FFF2-40B4-BE49-F238E27FC236}">
                <a16:creationId xmlns:a16="http://schemas.microsoft.com/office/drawing/2014/main" id="{F294EAD7-CAB8-401C-B12D-6064AA1177E0}"/>
              </a:ext>
            </a:extLst>
          </p:cNvPr>
          <p:cNvSpPr/>
          <p:nvPr/>
        </p:nvSpPr>
        <p:spPr>
          <a:xfrm>
            <a:off x="9533965" y="482101"/>
            <a:ext cx="1831829" cy="1276313"/>
          </a:xfrm>
          <a:custGeom>
            <a:avLst/>
            <a:gdLst/>
            <a:ahLst/>
            <a:cxnLst/>
            <a:rect l="l" t="t" r="r" b="b"/>
            <a:pathLst>
              <a:path w="603885" h="603885">
                <a:moveTo>
                  <a:pt x="603605" y="0"/>
                </a:moveTo>
                <a:lnTo>
                  <a:pt x="0" y="0"/>
                </a:lnTo>
                <a:lnTo>
                  <a:pt x="0" y="603618"/>
                </a:lnTo>
                <a:lnTo>
                  <a:pt x="603605" y="603618"/>
                </a:lnTo>
                <a:lnTo>
                  <a:pt x="603605" y="0"/>
                </a:lnTo>
                <a:close/>
              </a:path>
            </a:pathLst>
          </a:custGeom>
          <a:solidFill>
            <a:srgbClr val="00A859"/>
          </a:solidFill>
        </p:spPr>
        <p:txBody>
          <a:bodyPr wrap="square" lIns="0" tIns="0" rIns="0" bIns="0" rtlCol="0"/>
          <a:lstStyle/>
          <a:p>
            <a:endParaRPr sz="2396"/>
          </a:p>
        </p:txBody>
      </p:sp>
      <p:sp>
        <p:nvSpPr>
          <p:cNvPr id="21" name="object 10">
            <a:extLst>
              <a:ext uri="{FF2B5EF4-FFF2-40B4-BE49-F238E27FC236}">
                <a16:creationId xmlns:a16="http://schemas.microsoft.com/office/drawing/2014/main" id="{27824596-7DE1-4136-95E4-49A51856B6D3}"/>
              </a:ext>
            </a:extLst>
          </p:cNvPr>
          <p:cNvSpPr/>
          <p:nvPr/>
        </p:nvSpPr>
        <p:spPr>
          <a:xfrm>
            <a:off x="9533965" y="482101"/>
            <a:ext cx="1831829" cy="1276313"/>
          </a:xfrm>
          <a:custGeom>
            <a:avLst/>
            <a:gdLst/>
            <a:ahLst/>
            <a:cxnLst/>
            <a:rect l="l" t="t" r="r" b="b"/>
            <a:pathLst>
              <a:path w="603885" h="603885">
                <a:moveTo>
                  <a:pt x="0" y="0"/>
                </a:moveTo>
                <a:lnTo>
                  <a:pt x="603605" y="0"/>
                </a:lnTo>
                <a:lnTo>
                  <a:pt x="603605" y="603618"/>
                </a:lnTo>
                <a:lnTo>
                  <a:pt x="0" y="603618"/>
                </a:lnTo>
                <a:lnTo>
                  <a:pt x="0" y="0"/>
                </a:lnTo>
                <a:close/>
              </a:path>
            </a:pathLst>
          </a:custGeom>
          <a:ln w="30481">
            <a:solidFill>
              <a:srgbClr val="FEFEFE"/>
            </a:solidFill>
          </a:ln>
        </p:spPr>
        <p:txBody>
          <a:bodyPr wrap="square" lIns="0" tIns="0" rIns="0" bIns="0" rtlCol="0"/>
          <a:lstStyle/>
          <a:p>
            <a:endParaRPr sz="2396"/>
          </a:p>
        </p:txBody>
      </p:sp>
      <p:sp>
        <p:nvSpPr>
          <p:cNvPr id="22" name="object 12">
            <a:extLst>
              <a:ext uri="{FF2B5EF4-FFF2-40B4-BE49-F238E27FC236}">
                <a16:creationId xmlns:a16="http://schemas.microsoft.com/office/drawing/2014/main" id="{CAFE6579-511C-4CCB-9A5C-300ACC2F553A}"/>
              </a:ext>
            </a:extLst>
          </p:cNvPr>
          <p:cNvSpPr txBox="1"/>
          <p:nvPr/>
        </p:nvSpPr>
        <p:spPr>
          <a:xfrm>
            <a:off x="9658932" y="704479"/>
            <a:ext cx="1610392" cy="1241903"/>
          </a:xfrm>
          <a:prstGeom prst="rect">
            <a:avLst/>
          </a:prstGeom>
        </p:spPr>
        <p:txBody>
          <a:bodyPr vert="horz" wrap="square" lIns="0" tIns="33552" rIns="0" bIns="0" rtlCol="0">
            <a:spAutoFit/>
          </a:bodyPr>
          <a:lstStyle/>
          <a:p>
            <a:pPr>
              <a:spcBef>
                <a:spcPts val="265"/>
              </a:spcBef>
            </a:pPr>
            <a:r>
              <a:rPr lang="en-US" sz="4000" b="1" spc="21" dirty="0" smtClean="0">
                <a:solidFill>
                  <a:srgbClr val="FEFEFE"/>
                </a:solidFill>
                <a:latin typeface="Arial"/>
                <a:cs typeface="Arial"/>
              </a:rPr>
              <a:t>8- </a:t>
            </a:r>
            <a:r>
              <a:rPr lang="en-US" sz="4000" b="1" spc="-11" dirty="0" err="1" smtClean="0">
                <a:solidFill>
                  <a:srgbClr val="FEFEFE"/>
                </a:solidFill>
                <a:latin typeface="Arial"/>
                <a:cs typeface="Arial"/>
              </a:rPr>
              <a:t>sinf</a:t>
            </a:r>
            <a:endParaRPr lang="en-US" sz="4000" b="1" dirty="0">
              <a:latin typeface="Arial"/>
              <a:cs typeface="Arial"/>
            </a:endParaRPr>
          </a:p>
          <a:p>
            <a:pPr>
              <a:spcBef>
                <a:spcPts val="265"/>
              </a:spcBef>
            </a:pPr>
            <a:endParaRPr sz="3600" b="1" dirty="0">
              <a:latin typeface="Arial"/>
              <a:cs typeface="Arial"/>
            </a:endParaRPr>
          </a:p>
        </p:txBody>
      </p:sp>
      <p:sp>
        <p:nvSpPr>
          <p:cNvPr id="19" name="object 11">
            <a:extLst>
              <a:ext uri="{FF2B5EF4-FFF2-40B4-BE49-F238E27FC236}">
                <a16:creationId xmlns:a16="http://schemas.microsoft.com/office/drawing/2014/main" id="{382AB4AE-4981-4494-BB32-7A573B110208}"/>
              </a:ext>
            </a:extLst>
          </p:cNvPr>
          <p:cNvSpPr/>
          <p:nvPr/>
        </p:nvSpPr>
        <p:spPr>
          <a:xfrm>
            <a:off x="695366" y="641327"/>
            <a:ext cx="1042978" cy="802396"/>
          </a:xfrm>
          <a:custGeom>
            <a:avLst/>
            <a:gdLst/>
            <a:ahLst/>
            <a:cxnLst/>
            <a:rect l="l" t="t" r="r" b="b"/>
            <a:pathLst>
              <a:path w="492759" h="379095">
                <a:moveTo>
                  <a:pt x="447094" y="0"/>
                </a:moveTo>
                <a:lnTo>
                  <a:pt x="45651" y="0"/>
                </a:lnTo>
                <a:lnTo>
                  <a:pt x="39383" y="6267"/>
                </a:lnTo>
                <a:lnTo>
                  <a:pt x="39383" y="264483"/>
                </a:lnTo>
                <a:lnTo>
                  <a:pt x="633" y="340944"/>
                </a:lnTo>
                <a:lnTo>
                  <a:pt x="309" y="341805"/>
                </a:lnTo>
                <a:lnTo>
                  <a:pt x="101" y="342658"/>
                </a:lnTo>
                <a:lnTo>
                  <a:pt x="0" y="371350"/>
                </a:lnTo>
                <a:lnTo>
                  <a:pt x="7444" y="378795"/>
                </a:lnTo>
                <a:lnTo>
                  <a:pt x="485302" y="378795"/>
                </a:lnTo>
                <a:lnTo>
                  <a:pt x="492747" y="371350"/>
                </a:lnTo>
                <a:lnTo>
                  <a:pt x="492747" y="364359"/>
                </a:lnTo>
                <a:lnTo>
                  <a:pt x="15405" y="364359"/>
                </a:lnTo>
                <a:lnTo>
                  <a:pt x="14436" y="363390"/>
                </a:lnTo>
                <a:lnTo>
                  <a:pt x="14436" y="351108"/>
                </a:lnTo>
                <a:lnTo>
                  <a:pt x="492747" y="351108"/>
                </a:lnTo>
                <a:lnTo>
                  <a:pt x="492644" y="342658"/>
                </a:lnTo>
                <a:lnTo>
                  <a:pt x="492437" y="341805"/>
                </a:lnTo>
                <a:lnTo>
                  <a:pt x="492113" y="340944"/>
                </a:lnTo>
                <a:lnTo>
                  <a:pt x="489948" y="336671"/>
                </a:lnTo>
                <a:lnTo>
                  <a:pt x="18968" y="336671"/>
                </a:lnTo>
                <a:lnTo>
                  <a:pt x="51033" y="273427"/>
                </a:lnTo>
                <a:lnTo>
                  <a:pt x="457895" y="273427"/>
                </a:lnTo>
                <a:lnTo>
                  <a:pt x="453363" y="264483"/>
                </a:lnTo>
                <a:lnTo>
                  <a:pt x="453363" y="258991"/>
                </a:lnTo>
                <a:lnTo>
                  <a:pt x="53820" y="258991"/>
                </a:lnTo>
                <a:lnTo>
                  <a:pt x="53820" y="14436"/>
                </a:lnTo>
                <a:lnTo>
                  <a:pt x="453363" y="14436"/>
                </a:lnTo>
                <a:lnTo>
                  <a:pt x="453363" y="6267"/>
                </a:lnTo>
                <a:lnTo>
                  <a:pt x="447094" y="0"/>
                </a:lnTo>
                <a:close/>
              </a:path>
              <a:path w="492759" h="379095">
                <a:moveTo>
                  <a:pt x="492747" y="351108"/>
                </a:moveTo>
                <a:lnTo>
                  <a:pt x="478311" y="351108"/>
                </a:lnTo>
                <a:lnTo>
                  <a:pt x="478311" y="363390"/>
                </a:lnTo>
                <a:lnTo>
                  <a:pt x="477342" y="364359"/>
                </a:lnTo>
                <a:lnTo>
                  <a:pt x="492747" y="364359"/>
                </a:lnTo>
                <a:lnTo>
                  <a:pt x="492747" y="351108"/>
                </a:lnTo>
                <a:close/>
              </a:path>
              <a:path w="492759" h="379095">
                <a:moveTo>
                  <a:pt x="300225" y="297831"/>
                </a:moveTo>
                <a:lnTo>
                  <a:pt x="192520" y="297831"/>
                </a:lnTo>
                <a:lnTo>
                  <a:pt x="187131" y="301934"/>
                </a:lnTo>
                <a:lnTo>
                  <a:pt x="177552" y="336671"/>
                </a:lnTo>
                <a:lnTo>
                  <a:pt x="192528" y="336671"/>
                </a:lnTo>
                <a:lnTo>
                  <a:pt x="199260" y="312267"/>
                </a:lnTo>
                <a:lnTo>
                  <a:pt x="308461" y="312267"/>
                </a:lnTo>
                <a:lnTo>
                  <a:pt x="305611" y="301934"/>
                </a:lnTo>
                <a:lnTo>
                  <a:pt x="300225" y="297831"/>
                </a:lnTo>
                <a:close/>
              </a:path>
              <a:path w="492759" h="379095">
                <a:moveTo>
                  <a:pt x="308461" y="312267"/>
                </a:moveTo>
                <a:lnTo>
                  <a:pt x="293486" y="312267"/>
                </a:lnTo>
                <a:lnTo>
                  <a:pt x="300219" y="336671"/>
                </a:lnTo>
                <a:lnTo>
                  <a:pt x="315191" y="336671"/>
                </a:lnTo>
                <a:lnTo>
                  <a:pt x="308461" y="312267"/>
                </a:lnTo>
                <a:close/>
              </a:path>
              <a:path w="492759" h="379095">
                <a:moveTo>
                  <a:pt x="457895" y="273427"/>
                </a:moveTo>
                <a:lnTo>
                  <a:pt x="441709" y="273427"/>
                </a:lnTo>
                <a:lnTo>
                  <a:pt x="473774" y="336671"/>
                </a:lnTo>
                <a:lnTo>
                  <a:pt x="489948" y="336671"/>
                </a:lnTo>
                <a:lnTo>
                  <a:pt x="457895" y="273427"/>
                </a:lnTo>
                <a:close/>
              </a:path>
              <a:path w="492759" h="379095">
                <a:moveTo>
                  <a:pt x="453363" y="14436"/>
                </a:moveTo>
                <a:lnTo>
                  <a:pt x="438927" y="14436"/>
                </a:lnTo>
                <a:lnTo>
                  <a:pt x="438927" y="258991"/>
                </a:lnTo>
                <a:lnTo>
                  <a:pt x="453363" y="258991"/>
                </a:lnTo>
                <a:lnTo>
                  <a:pt x="453363" y="14436"/>
                </a:lnTo>
                <a:close/>
              </a:path>
            </a:pathLst>
          </a:custGeom>
          <a:solidFill>
            <a:srgbClr val="00AEEF"/>
          </a:solidFill>
        </p:spPr>
        <p:txBody>
          <a:bodyPr wrap="square" lIns="0" tIns="0" rIns="0" bIns="0" rtlCol="0"/>
          <a:lstStyle/>
          <a:p>
            <a:endParaRPr sz="3810" dirty="0"/>
          </a:p>
        </p:txBody>
      </p:sp>
      <p:sp>
        <p:nvSpPr>
          <p:cNvPr id="24" name="object 12">
            <a:extLst>
              <a:ext uri="{FF2B5EF4-FFF2-40B4-BE49-F238E27FC236}">
                <a16:creationId xmlns:a16="http://schemas.microsoft.com/office/drawing/2014/main" id="{095BD782-9915-451D-8BDE-31B9F6A26271}"/>
              </a:ext>
            </a:extLst>
          </p:cNvPr>
          <p:cNvSpPr/>
          <p:nvPr/>
        </p:nvSpPr>
        <p:spPr>
          <a:xfrm>
            <a:off x="841873" y="956161"/>
            <a:ext cx="749978" cy="201607"/>
          </a:xfrm>
          <a:custGeom>
            <a:avLst/>
            <a:gdLst/>
            <a:ahLst/>
            <a:cxnLst/>
            <a:rect l="l" t="t" r="r" b="b"/>
            <a:pathLst>
              <a:path w="354330" h="95250">
                <a:moveTo>
                  <a:pt x="11206" y="0"/>
                </a:moveTo>
                <a:lnTo>
                  <a:pt x="3233" y="0"/>
                </a:lnTo>
                <a:lnTo>
                  <a:pt x="0" y="3228"/>
                </a:lnTo>
                <a:lnTo>
                  <a:pt x="3" y="89772"/>
                </a:lnTo>
                <a:lnTo>
                  <a:pt x="5076" y="94848"/>
                </a:lnTo>
                <a:lnTo>
                  <a:pt x="349236" y="94848"/>
                </a:lnTo>
                <a:lnTo>
                  <a:pt x="354312" y="89772"/>
                </a:lnTo>
                <a:lnTo>
                  <a:pt x="354312" y="80412"/>
                </a:lnTo>
                <a:lnTo>
                  <a:pt x="14436" y="80412"/>
                </a:lnTo>
                <a:lnTo>
                  <a:pt x="14436" y="3228"/>
                </a:lnTo>
                <a:lnTo>
                  <a:pt x="11206" y="0"/>
                </a:lnTo>
                <a:close/>
              </a:path>
              <a:path w="354330" h="95250">
                <a:moveTo>
                  <a:pt x="351078" y="0"/>
                </a:moveTo>
                <a:lnTo>
                  <a:pt x="343105" y="0"/>
                </a:lnTo>
                <a:lnTo>
                  <a:pt x="339876" y="3228"/>
                </a:lnTo>
                <a:lnTo>
                  <a:pt x="339876" y="80412"/>
                </a:lnTo>
                <a:lnTo>
                  <a:pt x="354312" y="80412"/>
                </a:lnTo>
                <a:lnTo>
                  <a:pt x="354312" y="3228"/>
                </a:lnTo>
                <a:lnTo>
                  <a:pt x="351078" y="0"/>
                </a:lnTo>
                <a:close/>
              </a:path>
            </a:pathLst>
          </a:custGeom>
          <a:solidFill>
            <a:srgbClr val="00AEEF"/>
          </a:solidFill>
        </p:spPr>
        <p:txBody>
          <a:bodyPr wrap="square" lIns="0" tIns="0" rIns="0" bIns="0" rtlCol="0"/>
          <a:lstStyle/>
          <a:p>
            <a:endParaRPr sz="3810"/>
          </a:p>
        </p:txBody>
      </p:sp>
      <p:sp>
        <p:nvSpPr>
          <p:cNvPr id="25" name="object 13">
            <a:extLst>
              <a:ext uri="{FF2B5EF4-FFF2-40B4-BE49-F238E27FC236}">
                <a16:creationId xmlns:a16="http://schemas.microsoft.com/office/drawing/2014/main" id="{312CDD75-671C-4D07-9747-AFD5EA1B46A6}"/>
              </a:ext>
            </a:extLst>
          </p:cNvPr>
          <p:cNvSpPr/>
          <p:nvPr/>
        </p:nvSpPr>
        <p:spPr>
          <a:xfrm>
            <a:off x="841873" y="704479"/>
            <a:ext cx="749978" cy="201607"/>
          </a:xfrm>
          <a:custGeom>
            <a:avLst/>
            <a:gdLst/>
            <a:ahLst/>
            <a:cxnLst/>
            <a:rect l="l" t="t" r="r" b="b"/>
            <a:pathLst>
              <a:path w="354330" h="95250">
                <a:moveTo>
                  <a:pt x="349236" y="0"/>
                </a:moveTo>
                <a:lnTo>
                  <a:pt x="5079" y="0"/>
                </a:lnTo>
                <a:lnTo>
                  <a:pt x="0" y="5076"/>
                </a:lnTo>
                <a:lnTo>
                  <a:pt x="0" y="91616"/>
                </a:lnTo>
                <a:lnTo>
                  <a:pt x="3233" y="94849"/>
                </a:lnTo>
                <a:lnTo>
                  <a:pt x="11206" y="94849"/>
                </a:lnTo>
                <a:lnTo>
                  <a:pt x="14436" y="91616"/>
                </a:lnTo>
                <a:lnTo>
                  <a:pt x="14436" y="14436"/>
                </a:lnTo>
                <a:lnTo>
                  <a:pt x="354312" y="14436"/>
                </a:lnTo>
                <a:lnTo>
                  <a:pt x="354312" y="5076"/>
                </a:lnTo>
                <a:lnTo>
                  <a:pt x="349236" y="0"/>
                </a:lnTo>
                <a:close/>
              </a:path>
              <a:path w="354330" h="95250">
                <a:moveTo>
                  <a:pt x="354312" y="14436"/>
                </a:moveTo>
                <a:lnTo>
                  <a:pt x="339876" y="14436"/>
                </a:lnTo>
                <a:lnTo>
                  <a:pt x="339876" y="91616"/>
                </a:lnTo>
                <a:lnTo>
                  <a:pt x="343105" y="94849"/>
                </a:lnTo>
                <a:lnTo>
                  <a:pt x="351078" y="94849"/>
                </a:lnTo>
                <a:lnTo>
                  <a:pt x="354312" y="91616"/>
                </a:lnTo>
                <a:lnTo>
                  <a:pt x="354312" y="14436"/>
                </a:lnTo>
                <a:close/>
              </a:path>
            </a:pathLst>
          </a:custGeom>
          <a:solidFill>
            <a:srgbClr val="00AEEF"/>
          </a:solidFill>
        </p:spPr>
        <p:txBody>
          <a:bodyPr wrap="square" lIns="0" tIns="0" rIns="0" bIns="0" rtlCol="0"/>
          <a:lstStyle/>
          <a:p>
            <a:endParaRPr sz="381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83480" y="2695242"/>
            <a:ext cx="2054876" cy="2763581"/>
          </a:xfrm>
          <a:prstGeom prst="rect">
            <a:avLst/>
          </a:prstGeom>
        </p:spPr>
      </p:pic>
      <p:sp>
        <p:nvSpPr>
          <p:cNvPr id="17" name="object 5">
            <a:extLst>
              <a:ext uri="{FF2B5EF4-FFF2-40B4-BE49-F238E27FC236}">
                <a16:creationId xmlns:a16="http://schemas.microsoft.com/office/drawing/2014/main" id="{A8BAE388-D6D2-40E9-8208-E39C1E0E7029}"/>
              </a:ext>
            </a:extLst>
          </p:cNvPr>
          <p:cNvSpPr/>
          <p:nvPr/>
        </p:nvSpPr>
        <p:spPr>
          <a:xfrm>
            <a:off x="928252" y="4305810"/>
            <a:ext cx="727405" cy="1665027"/>
          </a:xfrm>
          <a:custGeom>
            <a:avLst/>
            <a:gdLst/>
            <a:ahLst/>
            <a:cxnLst/>
            <a:rect l="l" t="t" r="r" b="b"/>
            <a:pathLst>
              <a:path w="344170" h="680719">
                <a:moveTo>
                  <a:pt x="343828" y="0"/>
                </a:moveTo>
                <a:lnTo>
                  <a:pt x="0" y="0"/>
                </a:lnTo>
                <a:lnTo>
                  <a:pt x="0" y="680466"/>
                </a:lnTo>
                <a:lnTo>
                  <a:pt x="343828" y="680466"/>
                </a:lnTo>
                <a:lnTo>
                  <a:pt x="343828" y="0"/>
                </a:lnTo>
                <a:close/>
              </a:path>
            </a:pathLst>
          </a:custGeom>
          <a:ln>
            <a:solidFill>
              <a:srgbClr val="A5A5A5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square" lIns="0" tIns="0" rIns="0" bIns="0" rtlCol="0"/>
          <a:lstStyle/>
          <a:p>
            <a:endParaRPr sz="2396"/>
          </a:p>
        </p:txBody>
      </p:sp>
    </p:spTree>
    <p:extLst>
      <p:ext uri="{BB962C8B-B14F-4D97-AF65-F5344CB8AC3E}">
        <p14:creationId xmlns:p14="http://schemas.microsoft.com/office/powerpoint/2010/main" val="40583724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931" y="119921"/>
            <a:ext cx="11977141" cy="1230761"/>
          </a:xfrm>
          <a:solidFill>
            <a:srgbClr val="2365C7"/>
          </a:solidFill>
        </p:spPr>
        <p:txBody>
          <a:bodyPr>
            <a:normAutofit/>
          </a:bodyPr>
          <a:lstStyle/>
          <a:p>
            <a:pPr algn="ctr"/>
            <a:r>
              <a:rPr lang="en-US" sz="3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AMALIY </a:t>
            </a:r>
            <a:r>
              <a:rPr lang="en-US" sz="32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TOPSHIRIQLAR</a:t>
            </a:r>
            <a:endParaRPr lang="ru-RU" sz="32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35541" y="1515967"/>
            <a:ext cx="11111814" cy="1704990"/>
          </a:xfrm>
        </p:spPr>
        <p:txBody>
          <a:bodyPr>
            <a:noAutofit/>
          </a:bodyPr>
          <a:lstStyle/>
          <a:p>
            <a:pPr marL="0" indent="0" algn="just">
              <a:lnSpc>
                <a:spcPct val="120000"/>
              </a:lnSpc>
              <a:buNone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1.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Qidiruv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tizimi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yordamida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bugungi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kunda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reytingi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yuqori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latin typeface="Arial" panose="020B0604020202020204" pitchFamily="34" charset="0"/>
                <a:cs typeface="Arial" panose="020B0604020202020204" pitchFamily="34" charset="0"/>
              </a:rPr>
              <a:t>bo‘lgan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CMS 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platformalarini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izlab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toping (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kalit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so‘z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: WordPress,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Magento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, Joomla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yoki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Drupal). </a:t>
            </a:r>
          </a:p>
        </p:txBody>
      </p:sp>
      <p:sp>
        <p:nvSpPr>
          <p:cNvPr id="11" name="Rectangle 9">
            <a:extLst>
              <a:ext uri="{FF2B5EF4-FFF2-40B4-BE49-F238E27FC236}">
                <a16:creationId xmlns:a16="http://schemas.microsoft.com/office/drawing/2014/main" id="{444E6227-4972-4DE6-BEB0-C3FC42991182}"/>
              </a:ext>
            </a:extLst>
          </p:cNvPr>
          <p:cNvSpPr/>
          <p:nvPr/>
        </p:nvSpPr>
        <p:spPr>
          <a:xfrm>
            <a:off x="463449" y="428300"/>
            <a:ext cx="810717" cy="719532"/>
          </a:xfrm>
          <a:custGeom>
            <a:avLst/>
            <a:gdLst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29618 w 3239999"/>
              <a:gd name="connsiteY32" fmla="*/ 2690698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2991331 w 3239999"/>
              <a:gd name="connsiteY3" fmla="*/ 2709748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29618 w 3239999"/>
              <a:gd name="connsiteY32" fmla="*/ 2690698 h 3032924"/>
              <a:gd name="connsiteX33" fmla="*/ 1576606 w 3239999"/>
              <a:gd name="connsiteY33" fmla="*/ 2776423 h 30329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3239999" h="3032924">
                <a:moveTo>
                  <a:pt x="1576606" y="2778202"/>
                </a:moveTo>
                <a:cubicBezTo>
                  <a:pt x="1576606" y="2778795"/>
                  <a:pt x="1663394" y="2792670"/>
                  <a:pt x="1663394" y="2778202"/>
                </a:cubicBezTo>
                <a:lnTo>
                  <a:pt x="1663394" y="2776423"/>
                </a:lnTo>
                <a:cubicBezTo>
                  <a:pt x="2185083" y="2605634"/>
                  <a:pt x="2444552" y="2500589"/>
                  <a:pt x="2991331" y="2709748"/>
                </a:cubicBezTo>
                <a:lnTo>
                  <a:pt x="3000856" y="526981"/>
                </a:lnTo>
                <a:lnTo>
                  <a:pt x="2855082" y="526981"/>
                </a:lnTo>
                <a:cubicBezTo>
                  <a:pt x="2857178" y="1175360"/>
                  <a:pt x="2859273" y="1823738"/>
                  <a:pt x="2861369" y="2472117"/>
                </a:cubicBezTo>
                <a:cubicBezTo>
                  <a:pt x="2483869" y="2318121"/>
                  <a:pt x="2052449" y="2439541"/>
                  <a:pt x="1663394" y="2765302"/>
                </a:cubicBezTo>
                <a:lnTo>
                  <a:pt x="1663394" y="526981"/>
                </a:lnTo>
                <a:lnTo>
                  <a:pt x="1663394" y="430441"/>
                </a:lnTo>
                <a:lnTo>
                  <a:pt x="1663394" y="402054"/>
                </a:lnTo>
                <a:cubicBezTo>
                  <a:pt x="1896442" y="149589"/>
                  <a:pt x="2115835" y="2106"/>
                  <a:pt x="2406065" y="22"/>
                </a:cubicBezTo>
                <a:cubicBezTo>
                  <a:pt x="2537987" y="-925"/>
                  <a:pt x="2684544" y="28169"/>
                  <a:pt x="2853673" y="91100"/>
                </a:cubicBezTo>
                <a:cubicBezTo>
                  <a:pt x="2854039" y="204214"/>
                  <a:pt x="2854404" y="317327"/>
                  <a:pt x="2854770" y="430441"/>
                </a:cubicBezTo>
                <a:lnTo>
                  <a:pt x="3120669" y="428517"/>
                </a:lnTo>
                <a:lnTo>
                  <a:pt x="3120669" y="738345"/>
                </a:lnTo>
                <a:lnTo>
                  <a:pt x="3239999" y="738345"/>
                </a:lnTo>
                <a:lnTo>
                  <a:pt x="3239999" y="3032924"/>
                </a:lnTo>
                <a:lnTo>
                  <a:pt x="0" y="3032924"/>
                </a:lnTo>
                <a:lnTo>
                  <a:pt x="0" y="738345"/>
                </a:lnTo>
                <a:lnTo>
                  <a:pt x="102477" y="738345"/>
                </a:lnTo>
                <a:lnTo>
                  <a:pt x="102477" y="428517"/>
                </a:lnTo>
                <a:lnTo>
                  <a:pt x="385229" y="430441"/>
                </a:lnTo>
                <a:cubicBezTo>
                  <a:pt x="385595" y="317327"/>
                  <a:pt x="385960" y="204214"/>
                  <a:pt x="386326" y="91100"/>
                </a:cubicBezTo>
                <a:cubicBezTo>
                  <a:pt x="555455" y="28169"/>
                  <a:pt x="702013" y="-925"/>
                  <a:pt x="833935" y="22"/>
                </a:cubicBezTo>
                <a:cubicBezTo>
                  <a:pt x="1124164" y="2106"/>
                  <a:pt x="1343558" y="149589"/>
                  <a:pt x="1576606" y="402054"/>
                </a:cubicBezTo>
                <a:lnTo>
                  <a:pt x="1576606" y="430441"/>
                </a:lnTo>
                <a:lnTo>
                  <a:pt x="1576606" y="526981"/>
                </a:lnTo>
                <a:lnTo>
                  <a:pt x="1576606" y="2765302"/>
                </a:lnTo>
                <a:cubicBezTo>
                  <a:pt x="1187550" y="2439541"/>
                  <a:pt x="756130" y="2318121"/>
                  <a:pt x="378630" y="2472117"/>
                </a:cubicBezTo>
                <a:lnTo>
                  <a:pt x="384918" y="526981"/>
                </a:lnTo>
                <a:lnTo>
                  <a:pt x="239143" y="526981"/>
                </a:lnTo>
                <a:lnTo>
                  <a:pt x="229618" y="2690698"/>
                </a:lnTo>
                <a:cubicBezTo>
                  <a:pt x="773243" y="2466244"/>
                  <a:pt x="1081748" y="2626096"/>
                  <a:pt x="1576606" y="2776423"/>
                </a:cubicBezTo>
              </a:path>
            </a:pathLst>
          </a:cu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Trapezoid 13">
            <a:extLst>
              <a:ext uri="{FF2B5EF4-FFF2-40B4-BE49-F238E27FC236}">
                <a16:creationId xmlns:a16="http://schemas.microsoft.com/office/drawing/2014/main" id="{EAB635DE-58EF-4585-A0F5-0790A1957A5B}"/>
              </a:ext>
            </a:extLst>
          </p:cNvPr>
          <p:cNvSpPr/>
          <p:nvPr/>
        </p:nvSpPr>
        <p:spPr>
          <a:xfrm>
            <a:off x="10770014" y="413310"/>
            <a:ext cx="877341" cy="719532"/>
          </a:xfrm>
          <a:custGeom>
            <a:avLst/>
            <a:gdLst/>
            <a:ahLst/>
            <a:cxnLst/>
            <a:rect l="l" t="t" r="r" b="b"/>
            <a:pathLst>
              <a:path w="2736304" h="2313707">
                <a:moveTo>
                  <a:pt x="1046195" y="1945901"/>
                </a:moveTo>
                <a:lnTo>
                  <a:pt x="998316" y="2093032"/>
                </a:lnTo>
                <a:lnTo>
                  <a:pt x="1737988" y="2093032"/>
                </a:lnTo>
                <a:lnTo>
                  <a:pt x="1690109" y="1945901"/>
                </a:lnTo>
                <a:close/>
                <a:moveTo>
                  <a:pt x="396044" y="89541"/>
                </a:moveTo>
                <a:lnTo>
                  <a:pt x="396044" y="1241668"/>
                </a:lnTo>
                <a:lnTo>
                  <a:pt x="2340260" y="1241668"/>
                </a:lnTo>
                <a:lnTo>
                  <a:pt x="2340260" y="89541"/>
                </a:lnTo>
                <a:close/>
                <a:moveTo>
                  <a:pt x="252028" y="0"/>
                </a:moveTo>
                <a:lnTo>
                  <a:pt x="2484276" y="0"/>
                </a:lnTo>
                <a:lnTo>
                  <a:pt x="2484276" y="1331208"/>
                </a:lnTo>
                <a:lnTo>
                  <a:pt x="2484679" y="1331208"/>
                </a:lnTo>
                <a:lnTo>
                  <a:pt x="2736304" y="2195304"/>
                </a:lnTo>
                <a:lnTo>
                  <a:pt x="2736304" y="2313707"/>
                </a:lnTo>
                <a:lnTo>
                  <a:pt x="0" y="2313707"/>
                </a:lnTo>
                <a:lnTo>
                  <a:pt x="0" y="2195304"/>
                </a:lnTo>
                <a:lnTo>
                  <a:pt x="251625" y="1331208"/>
                </a:lnTo>
                <a:lnTo>
                  <a:pt x="252028" y="1331208"/>
                </a:lnTo>
                <a:close/>
              </a:path>
            </a:pathLst>
          </a:cu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AutoShape 12" descr="Admin - Free professions and jobs icon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9" name="Picture 10" descr="Google Search Redesigned, Now adds website name and logo to result page |  TechIndulg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8806" y="3307153"/>
            <a:ext cx="3912199" cy="32328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6" name="Скругленная соединительная линия 15"/>
          <p:cNvCxnSpPr/>
          <p:nvPr/>
        </p:nvCxnSpPr>
        <p:spPr>
          <a:xfrm flipV="1">
            <a:off x="3383280" y="3668435"/>
            <a:ext cx="3693614" cy="2510296"/>
          </a:xfrm>
          <a:prstGeom prst="curvedConnector3">
            <a:avLst/>
          </a:prstGeom>
          <a:ln w="38100">
            <a:solidFill>
              <a:srgbClr val="FDBB08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Скругленная соединительная линия 18"/>
          <p:cNvCxnSpPr/>
          <p:nvPr/>
        </p:nvCxnSpPr>
        <p:spPr>
          <a:xfrm flipV="1">
            <a:off x="3383280" y="4428309"/>
            <a:ext cx="3693614" cy="1750422"/>
          </a:xfrm>
          <a:prstGeom prst="curvedConnector3">
            <a:avLst/>
          </a:prstGeom>
          <a:ln w="38100">
            <a:solidFill>
              <a:srgbClr val="FDBB08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Скругленная соединительная линия 19"/>
          <p:cNvCxnSpPr/>
          <p:nvPr/>
        </p:nvCxnSpPr>
        <p:spPr>
          <a:xfrm flipV="1">
            <a:off x="3383280" y="5303520"/>
            <a:ext cx="3693614" cy="875211"/>
          </a:xfrm>
          <a:prstGeom prst="curvedConnector3">
            <a:avLst/>
          </a:prstGeom>
          <a:ln w="38100">
            <a:solidFill>
              <a:srgbClr val="FDBB08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Скругленный прямоугольник 26"/>
          <p:cNvSpPr/>
          <p:nvPr/>
        </p:nvSpPr>
        <p:spPr>
          <a:xfrm>
            <a:off x="7197634" y="3039035"/>
            <a:ext cx="3572380" cy="919011"/>
          </a:xfrm>
          <a:prstGeom prst="roundRect">
            <a:avLst/>
          </a:prstGeom>
          <a:solidFill>
            <a:srgbClr val="3E89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WordPress</a:t>
            </a:r>
            <a:endParaRPr lang="ru-RU" sz="3200" dirty="0">
              <a:solidFill>
                <a:schemeClr val="tx1"/>
              </a:solidFill>
            </a:endParaRPr>
          </a:p>
        </p:txBody>
      </p:sp>
      <p:sp>
        <p:nvSpPr>
          <p:cNvPr id="28" name="Стрелка вправо 27"/>
          <p:cNvSpPr/>
          <p:nvPr/>
        </p:nvSpPr>
        <p:spPr>
          <a:xfrm>
            <a:off x="350162" y="6063972"/>
            <a:ext cx="560832" cy="313508"/>
          </a:xfrm>
          <a:prstGeom prst="rightArrow">
            <a:avLst/>
          </a:prstGeom>
          <a:solidFill>
            <a:srgbClr val="FDBB0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1" name="Скругленный прямоугольник 30"/>
          <p:cNvSpPr/>
          <p:nvPr/>
        </p:nvSpPr>
        <p:spPr>
          <a:xfrm>
            <a:off x="7197634" y="4074459"/>
            <a:ext cx="3572380" cy="793376"/>
          </a:xfrm>
          <a:prstGeom prst="roundRect">
            <a:avLst/>
          </a:prstGeom>
          <a:solidFill>
            <a:srgbClr val="3E89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Magento</a:t>
            </a:r>
            <a:endParaRPr lang="ru-RU" sz="3600" dirty="0">
              <a:solidFill>
                <a:schemeClr val="tx1"/>
              </a:solidFill>
            </a:endParaRPr>
          </a:p>
        </p:txBody>
      </p:sp>
      <p:sp>
        <p:nvSpPr>
          <p:cNvPr id="32" name="Скругленный прямоугольник 31"/>
          <p:cNvSpPr/>
          <p:nvPr/>
        </p:nvSpPr>
        <p:spPr>
          <a:xfrm>
            <a:off x="7197634" y="5028009"/>
            <a:ext cx="3572380" cy="940364"/>
          </a:xfrm>
          <a:prstGeom prst="roundRect">
            <a:avLst/>
          </a:prstGeom>
          <a:solidFill>
            <a:srgbClr val="3E89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Joomla</a:t>
            </a:r>
            <a:endParaRPr lang="ru-RU" sz="3600" dirty="0">
              <a:solidFill>
                <a:schemeClr val="tx1"/>
              </a:solidFill>
            </a:endParaRPr>
          </a:p>
        </p:txBody>
      </p:sp>
      <p:sp>
        <p:nvSpPr>
          <p:cNvPr id="29" name="Скругленный прямоугольник 28"/>
          <p:cNvSpPr/>
          <p:nvPr/>
        </p:nvSpPr>
        <p:spPr>
          <a:xfrm>
            <a:off x="953181" y="5968373"/>
            <a:ext cx="3524865" cy="504706"/>
          </a:xfrm>
          <a:prstGeom prst="roundRect">
            <a:avLst/>
          </a:prstGeom>
          <a:noFill/>
          <a:ln w="19050">
            <a:solidFill>
              <a:srgbClr val="FDBB0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064170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  <p:bldP spid="28" grpId="0" animBg="1"/>
      <p:bldP spid="31" grpId="0" animBg="1"/>
      <p:bldP spid="32" grpId="0" animBg="1"/>
      <p:bldP spid="29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931" y="119921"/>
            <a:ext cx="11977141" cy="1230761"/>
          </a:xfrm>
          <a:solidFill>
            <a:srgbClr val="2365C7"/>
          </a:solidFill>
        </p:spPr>
        <p:txBody>
          <a:bodyPr>
            <a:normAutofit/>
          </a:bodyPr>
          <a:lstStyle/>
          <a:p>
            <a:pPr algn="ctr"/>
            <a:r>
              <a:rPr lang="en-US" sz="3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AMALIY </a:t>
            </a:r>
            <a:r>
              <a:rPr lang="en-US" sz="32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TOPSHIRIQLAR</a:t>
            </a:r>
            <a:endParaRPr lang="ru-RU" sz="32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30287" y="1456211"/>
            <a:ext cx="11322322" cy="1704990"/>
          </a:xfrm>
        </p:spPr>
        <p:txBody>
          <a:bodyPr>
            <a:noAutofit/>
          </a:bodyPr>
          <a:lstStyle/>
          <a:p>
            <a:pPr marL="0" indent="0" algn="just">
              <a:lnSpc>
                <a:spcPct val="120000"/>
              </a:lnSpc>
              <a:buNone/>
            </a:pP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2. CMS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platformalari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rasmiy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saytiga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kirib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ular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haqida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ma’lumot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latin typeface="Arial" panose="020B0604020202020204" pitchFamily="34" charset="0"/>
                <a:cs typeface="Arial" panose="020B0604020202020204" pitchFamily="34" charset="0"/>
              </a:rPr>
              <a:t>yig‘ing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</a:p>
        </p:txBody>
      </p:sp>
      <p:sp>
        <p:nvSpPr>
          <p:cNvPr id="11" name="Rectangle 9">
            <a:extLst>
              <a:ext uri="{FF2B5EF4-FFF2-40B4-BE49-F238E27FC236}">
                <a16:creationId xmlns:a16="http://schemas.microsoft.com/office/drawing/2014/main" id="{444E6227-4972-4DE6-BEB0-C3FC42991182}"/>
              </a:ext>
            </a:extLst>
          </p:cNvPr>
          <p:cNvSpPr/>
          <p:nvPr/>
        </p:nvSpPr>
        <p:spPr>
          <a:xfrm>
            <a:off x="463449" y="428300"/>
            <a:ext cx="810717" cy="719532"/>
          </a:xfrm>
          <a:custGeom>
            <a:avLst/>
            <a:gdLst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29618 w 3239999"/>
              <a:gd name="connsiteY32" fmla="*/ 2690698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2991331 w 3239999"/>
              <a:gd name="connsiteY3" fmla="*/ 2709748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29618 w 3239999"/>
              <a:gd name="connsiteY32" fmla="*/ 2690698 h 3032924"/>
              <a:gd name="connsiteX33" fmla="*/ 1576606 w 3239999"/>
              <a:gd name="connsiteY33" fmla="*/ 2776423 h 30329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3239999" h="3032924">
                <a:moveTo>
                  <a:pt x="1576606" y="2778202"/>
                </a:moveTo>
                <a:cubicBezTo>
                  <a:pt x="1576606" y="2778795"/>
                  <a:pt x="1663394" y="2792670"/>
                  <a:pt x="1663394" y="2778202"/>
                </a:cubicBezTo>
                <a:lnTo>
                  <a:pt x="1663394" y="2776423"/>
                </a:lnTo>
                <a:cubicBezTo>
                  <a:pt x="2185083" y="2605634"/>
                  <a:pt x="2444552" y="2500589"/>
                  <a:pt x="2991331" y="2709748"/>
                </a:cubicBezTo>
                <a:lnTo>
                  <a:pt x="3000856" y="526981"/>
                </a:lnTo>
                <a:lnTo>
                  <a:pt x="2855082" y="526981"/>
                </a:lnTo>
                <a:cubicBezTo>
                  <a:pt x="2857178" y="1175360"/>
                  <a:pt x="2859273" y="1823738"/>
                  <a:pt x="2861369" y="2472117"/>
                </a:cubicBezTo>
                <a:cubicBezTo>
                  <a:pt x="2483869" y="2318121"/>
                  <a:pt x="2052449" y="2439541"/>
                  <a:pt x="1663394" y="2765302"/>
                </a:cubicBezTo>
                <a:lnTo>
                  <a:pt x="1663394" y="526981"/>
                </a:lnTo>
                <a:lnTo>
                  <a:pt x="1663394" y="430441"/>
                </a:lnTo>
                <a:lnTo>
                  <a:pt x="1663394" y="402054"/>
                </a:lnTo>
                <a:cubicBezTo>
                  <a:pt x="1896442" y="149589"/>
                  <a:pt x="2115835" y="2106"/>
                  <a:pt x="2406065" y="22"/>
                </a:cubicBezTo>
                <a:cubicBezTo>
                  <a:pt x="2537987" y="-925"/>
                  <a:pt x="2684544" y="28169"/>
                  <a:pt x="2853673" y="91100"/>
                </a:cubicBezTo>
                <a:cubicBezTo>
                  <a:pt x="2854039" y="204214"/>
                  <a:pt x="2854404" y="317327"/>
                  <a:pt x="2854770" y="430441"/>
                </a:cubicBezTo>
                <a:lnTo>
                  <a:pt x="3120669" y="428517"/>
                </a:lnTo>
                <a:lnTo>
                  <a:pt x="3120669" y="738345"/>
                </a:lnTo>
                <a:lnTo>
                  <a:pt x="3239999" y="738345"/>
                </a:lnTo>
                <a:lnTo>
                  <a:pt x="3239999" y="3032924"/>
                </a:lnTo>
                <a:lnTo>
                  <a:pt x="0" y="3032924"/>
                </a:lnTo>
                <a:lnTo>
                  <a:pt x="0" y="738345"/>
                </a:lnTo>
                <a:lnTo>
                  <a:pt x="102477" y="738345"/>
                </a:lnTo>
                <a:lnTo>
                  <a:pt x="102477" y="428517"/>
                </a:lnTo>
                <a:lnTo>
                  <a:pt x="385229" y="430441"/>
                </a:lnTo>
                <a:cubicBezTo>
                  <a:pt x="385595" y="317327"/>
                  <a:pt x="385960" y="204214"/>
                  <a:pt x="386326" y="91100"/>
                </a:cubicBezTo>
                <a:cubicBezTo>
                  <a:pt x="555455" y="28169"/>
                  <a:pt x="702013" y="-925"/>
                  <a:pt x="833935" y="22"/>
                </a:cubicBezTo>
                <a:cubicBezTo>
                  <a:pt x="1124164" y="2106"/>
                  <a:pt x="1343558" y="149589"/>
                  <a:pt x="1576606" y="402054"/>
                </a:cubicBezTo>
                <a:lnTo>
                  <a:pt x="1576606" y="430441"/>
                </a:lnTo>
                <a:lnTo>
                  <a:pt x="1576606" y="526981"/>
                </a:lnTo>
                <a:lnTo>
                  <a:pt x="1576606" y="2765302"/>
                </a:lnTo>
                <a:cubicBezTo>
                  <a:pt x="1187550" y="2439541"/>
                  <a:pt x="756130" y="2318121"/>
                  <a:pt x="378630" y="2472117"/>
                </a:cubicBezTo>
                <a:lnTo>
                  <a:pt x="384918" y="526981"/>
                </a:lnTo>
                <a:lnTo>
                  <a:pt x="239143" y="526981"/>
                </a:lnTo>
                <a:lnTo>
                  <a:pt x="229618" y="2690698"/>
                </a:lnTo>
                <a:cubicBezTo>
                  <a:pt x="773243" y="2466244"/>
                  <a:pt x="1081748" y="2626096"/>
                  <a:pt x="1576606" y="2776423"/>
                </a:cubicBezTo>
              </a:path>
            </a:pathLst>
          </a:cu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Trapezoid 13">
            <a:extLst>
              <a:ext uri="{FF2B5EF4-FFF2-40B4-BE49-F238E27FC236}">
                <a16:creationId xmlns:a16="http://schemas.microsoft.com/office/drawing/2014/main" id="{EAB635DE-58EF-4585-A0F5-0790A1957A5B}"/>
              </a:ext>
            </a:extLst>
          </p:cNvPr>
          <p:cNvSpPr/>
          <p:nvPr/>
        </p:nvSpPr>
        <p:spPr>
          <a:xfrm>
            <a:off x="10770014" y="413310"/>
            <a:ext cx="877341" cy="719532"/>
          </a:xfrm>
          <a:custGeom>
            <a:avLst/>
            <a:gdLst/>
            <a:ahLst/>
            <a:cxnLst/>
            <a:rect l="l" t="t" r="r" b="b"/>
            <a:pathLst>
              <a:path w="2736304" h="2313707">
                <a:moveTo>
                  <a:pt x="1046195" y="1945901"/>
                </a:moveTo>
                <a:lnTo>
                  <a:pt x="998316" y="2093032"/>
                </a:lnTo>
                <a:lnTo>
                  <a:pt x="1737988" y="2093032"/>
                </a:lnTo>
                <a:lnTo>
                  <a:pt x="1690109" y="1945901"/>
                </a:lnTo>
                <a:close/>
                <a:moveTo>
                  <a:pt x="396044" y="89541"/>
                </a:moveTo>
                <a:lnTo>
                  <a:pt x="396044" y="1241668"/>
                </a:lnTo>
                <a:lnTo>
                  <a:pt x="2340260" y="1241668"/>
                </a:lnTo>
                <a:lnTo>
                  <a:pt x="2340260" y="89541"/>
                </a:lnTo>
                <a:close/>
                <a:moveTo>
                  <a:pt x="252028" y="0"/>
                </a:moveTo>
                <a:lnTo>
                  <a:pt x="2484276" y="0"/>
                </a:lnTo>
                <a:lnTo>
                  <a:pt x="2484276" y="1331208"/>
                </a:lnTo>
                <a:lnTo>
                  <a:pt x="2484679" y="1331208"/>
                </a:lnTo>
                <a:lnTo>
                  <a:pt x="2736304" y="2195304"/>
                </a:lnTo>
                <a:lnTo>
                  <a:pt x="2736304" y="2313707"/>
                </a:lnTo>
                <a:lnTo>
                  <a:pt x="0" y="2313707"/>
                </a:lnTo>
                <a:lnTo>
                  <a:pt x="0" y="2195304"/>
                </a:lnTo>
                <a:lnTo>
                  <a:pt x="251625" y="1331208"/>
                </a:lnTo>
                <a:lnTo>
                  <a:pt x="252028" y="1331208"/>
                </a:lnTo>
                <a:close/>
              </a:path>
            </a:pathLst>
          </a:cu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AutoShape 12" descr="Admin - Free professions and jobs icon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4"/>
          <a:srcRect t="13570" r="40852" b="15491"/>
          <a:stretch/>
        </p:blipFill>
        <p:spPr>
          <a:xfrm>
            <a:off x="2040806" y="2272553"/>
            <a:ext cx="7030821" cy="4454818"/>
          </a:xfrm>
          <a:prstGeom prst="rect">
            <a:avLst/>
          </a:prstGeom>
          <a:ln>
            <a:solidFill>
              <a:srgbClr val="FDBB08"/>
            </a:solidFill>
          </a:ln>
        </p:spPr>
      </p:pic>
      <p:sp>
        <p:nvSpPr>
          <p:cNvPr id="5" name="Прямоугольник 4"/>
          <p:cNvSpPr/>
          <p:nvPr/>
        </p:nvSpPr>
        <p:spPr>
          <a:xfrm>
            <a:off x="3391685" y="5146762"/>
            <a:ext cx="4728754" cy="313510"/>
          </a:xfrm>
          <a:prstGeom prst="rect">
            <a:avLst/>
          </a:prstGeom>
          <a:noFill/>
          <a:ln w="28575">
            <a:solidFill>
              <a:srgbClr val="FDBB0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Стрелка вправо 20"/>
          <p:cNvSpPr/>
          <p:nvPr/>
        </p:nvSpPr>
        <p:spPr>
          <a:xfrm>
            <a:off x="2775883" y="5146762"/>
            <a:ext cx="560832" cy="313508"/>
          </a:xfrm>
          <a:prstGeom prst="rightArrow">
            <a:avLst/>
          </a:prstGeom>
          <a:solidFill>
            <a:srgbClr val="FDBB0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Скругленный прямоугольник 21"/>
          <p:cNvSpPr/>
          <p:nvPr/>
        </p:nvSpPr>
        <p:spPr>
          <a:xfrm>
            <a:off x="3391685" y="2454469"/>
            <a:ext cx="2416628" cy="279126"/>
          </a:xfrm>
          <a:prstGeom prst="roundRect">
            <a:avLst/>
          </a:prstGeom>
          <a:noFill/>
          <a:ln w="28575">
            <a:solidFill>
              <a:srgbClr val="FDBB0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5"/>
          <a:srcRect t="4675" r="1238" b="8003"/>
          <a:stretch/>
        </p:blipFill>
        <p:spPr>
          <a:xfrm>
            <a:off x="1504511" y="2167024"/>
            <a:ext cx="9173874" cy="4560347"/>
          </a:xfrm>
          <a:prstGeom prst="rect">
            <a:avLst/>
          </a:prstGeom>
          <a:ln>
            <a:solidFill>
              <a:srgbClr val="FDBB08"/>
            </a:solidFill>
          </a:ln>
        </p:spPr>
      </p:pic>
      <p:pic>
        <p:nvPicPr>
          <p:cNvPr id="13" name="Amaliy_13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30287" y="1350682"/>
            <a:ext cx="11217068" cy="55073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69181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26" fill="hold" display="0">
                  <p:stCondLst>
                    <p:cond delay="indefinite"/>
                  </p:stCondLst>
                </p:cTn>
                <p:tgtEl>
                  <p:spTgt spid="13"/>
                </p:tgtEl>
              </p:cMediaNode>
            </p:video>
          </p:childTnLst>
        </p:cTn>
      </p:par>
    </p:tnLst>
    <p:bldLst>
      <p:bldP spid="5" grpId="0" animBg="1"/>
      <p:bldP spid="21" grpId="0" animBg="1"/>
      <p:bldP spid="2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931" y="119921"/>
            <a:ext cx="11977141" cy="1230761"/>
          </a:xfrm>
          <a:solidFill>
            <a:srgbClr val="2365C7"/>
          </a:solidFill>
        </p:spPr>
        <p:txBody>
          <a:bodyPr>
            <a:normAutofit/>
          </a:bodyPr>
          <a:lstStyle/>
          <a:p>
            <a:pPr algn="ctr"/>
            <a:r>
              <a:rPr lang="en-US" sz="3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AMALIY </a:t>
            </a:r>
            <a:r>
              <a:rPr lang="en-US" sz="32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TOPSHIRIQLAR</a:t>
            </a:r>
            <a:endParaRPr lang="ru-RU" sz="32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37594" y="1426231"/>
            <a:ext cx="11111814" cy="1704990"/>
          </a:xfrm>
        </p:spPr>
        <p:txBody>
          <a:bodyPr>
            <a:noAutofit/>
          </a:bodyPr>
          <a:lstStyle/>
          <a:p>
            <a:pPr marL="0" indent="0" algn="just">
              <a:lnSpc>
                <a:spcPct val="120000"/>
              </a:lnSpc>
              <a:buNone/>
            </a:pP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3.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SWOT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tahlil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metodi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yordamida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CMS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platformalarining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kuchli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va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kuchsiz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afzallik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va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kamchilik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tomonlarini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yozing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</a:p>
        </p:txBody>
      </p:sp>
      <p:sp>
        <p:nvSpPr>
          <p:cNvPr id="11" name="Rectangle 9">
            <a:extLst>
              <a:ext uri="{FF2B5EF4-FFF2-40B4-BE49-F238E27FC236}">
                <a16:creationId xmlns:a16="http://schemas.microsoft.com/office/drawing/2014/main" id="{444E6227-4972-4DE6-BEB0-C3FC42991182}"/>
              </a:ext>
            </a:extLst>
          </p:cNvPr>
          <p:cNvSpPr/>
          <p:nvPr/>
        </p:nvSpPr>
        <p:spPr>
          <a:xfrm>
            <a:off x="463449" y="428300"/>
            <a:ext cx="810717" cy="719532"/>
          </a:xfrm>
          <a:custGeom>
            <a:avLst/>
            <a:gdLst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29618 w 3239999"/>
              <a:gd name="connsiteY32" fmla="*/ 2690698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2991331 w 3239999"/>
              <a:gd name="connsiteY3" fmla="*/ 2709748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29618 w 3239999"/>
              <a:gd name="connsiteY32" fmla="*/ 2690698 h 3032924"/>
              <a:gd name="connsiteX33" fmla="*/ 1576606 w 3239999"/>
              <a:gd name="connsiteY33" fmla="*/ 2776423 h 30329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3239999" h="3032924">
                <a:moveTo>
                  <a:pt x="1576606" y="2778202"/>
                </a:moveTo>
                <a:cubicBezTo>
                  <a:pt x="1576606" y="2778795"/>
                  <a:pt x="1663394" y="2792670"/>
                  <a:pt x="1663394" y="2778202"/>
                </a:cubicBezTo>
                <a:lnTo>
                  <a:pt x="1663394" y="2776423"/>
                </a:lnTo>
                <a:cubicBezTo>
                  <a:pt x="2185083" y="2605634"/>
                  <a:pt x="2444552" y="2500589"/>
                  <a:pt x="2991331" y="2709748"/>
                </a:cubicBezTo>
                <a:lnTo>
                  <a:pt x="3000856" y="526981"/>
                </a:lnTo>
                <a:lnTo>
                  <a:pt x="2855082" y="526981"/>
                </a:lnTo>
                <a:cubicBezTo>
                  <a:pt x="2857178" y="1175360"/>
                  <a:pt x="2859273" y="1823738"/>
                  <a:pt x="2861369" y="2472117"/>
                </a:cubicBezTo>
                <a:cubicBezTo>
                  <a:pt x="2483869" y="2318121"/>
                  <a:pt x="2052449" y="2439541"/>
                  <a:pt x="1663394" y="2765302"/>
                </a:cubicBezTo>
                <a:lnTo>
                  <a:pt x="1663394" y="526981"/>
                </a:lnTo>
                <a:lnTo>
                  <a:pt x="1663394" y="430441"/>
                </a:lnTo>
                <a:lnTo>
                  <a:pt x="1663394" y="402054"/>
                </a:lnTo>
                <a:cubicBezTo>
                  <a:pt x="1896442" y="149589"/>
                  <a:pt x="2115835" y="2106"/>
                  <a:pt x="2406065" y="22"/>
                </a:cubicBezTo>
                <a:cubicBezTo>
                  <a:pt x="2537987" y="-925"/>
                  <a:pt x="2684544" y="28169"/>
                  <a:pt x="2853673" y="91100"/>
                </a:cubicBezTo>
                <a:cubicBezTo>
                  <a:pt x="2854039" y="204214"/>
                  <a:pt x="2854404" y="317327"/>
                  <a:pt x="2854770" y="430441"/>
                </a:cubicBezTo>
                <a:lnTo>
                  <a:pt x="3120669" y="428517"/>
                </a:lnTo>
                <a:lnTo>
                  <a:pt x="3120669" y="738345"/>
                </a:lnTo>
                <a:lnTo>
                  <a:pt x="3239999" y="738345"/>
                </a:lnTo>
                <a:lnTo>
                  <a:pt x="3239999" y="3032924"/>
                </a:lnTo>
                <a:lnTo>
                  <a:pt x="0" y="3032924"/>
                </a:lnTo>
                <a:lnTo>
                  <a:pt x="0" y="738345"/>
                </a:lnTo>
                <a:lnTo>
                  <a:pt x="102477" y="738345"/>
                </a:lnTo>
                <a:lnTo>
                  <a:pt x="102477" y="428517"/>
                </a:lnTo>
                <a:lnTo>
                  <a:pt x="385229" y="430441"/>
                </a:lnTo>
                <a:cubicBezTo>
                  <a:pt x="385595" y="317327"/>
                  <a:pt x="385960" y="204214"/>
                  <a:pt x="386326" y="91100"/>
                </a:cubicBezTo>
                <a:cubicBezTo>
                  <a:pt x="555455" y="28169"/>
                  <a:pt x="702013" y="-925"/>
                  <a:pt x="833935" y="22"/>
                </a:cubicBezTo>
                <a:cubicBezTo>
                  <a:pt x="1124164" y="2106"/>
                  <a:pt x="1343558" y="149589"/>
                  <a:pt x="1576606" y="402054"/>
                </a:cubicBezTo>
                <a:lnTo>
                  <a:pt x="1576606" y="430441"/>
                </a:lnTo>
                <a:lnTo>
                  <a:pt x="1576606" y="526981"/>
                </a:lnTo>
                <a:lnTo>
                  <a:pt x="1576606" y="2765302"/>
                </a:lnTo>
                <a:cubicBezTo>
                  <a:pt x="1187550" y="2439541"/>
                  <a:pt x="756130" y="2318121"/>
                  <a:pt x="378630" y="2472117"/>
                </a:cubicBezTo>
                <a:lnTo>
                  <a:pt x="384918" y="526981"/>
                </a:lnTo>
                <a:lnTo>
                  <a:pt x="239143" y="526981"/>
                </a:lnTo>
                <a:lnTo>
                  <a:pt x="229618" y="2690698"/>
                </a:lnTo>
                <a:cubicBezTo>
                  <a:pt x="773243" y="2466244"/>
                  <a:pt x="1081748" y="2626096"/>
                  <a:pt x="1576606" y="2776423"/>
                </a:cubicBezTo>
              </a:path>
            </a:pathLst>
          </a:cu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Trapezoid 13">
            <a:extLst>
              <a:ext uri="{FF2B5EF4-FFF2-40B4-BE49-F238E27FC236}">
                <a16:creationId xmlns:a16="http://schemas.microsoft.com/office/drawing/2014/main" id="{EAB635DE-58EF-4585-A0F5-0790A1957A5B}"/>
              </a:ext>
            </a:extLst>
          </p:cNvPr>
          <p:cNvSpPr/>
          <p:nvPr/>
        </p:nvSpPr>
        <p:spPr>
          <a:xfrm>
            <a:off x="10770014" y="413310"/>
            <a:ext cx="877341" cy="719532"/>
          </a:xfrm>
          <a:custGeom>
            <a:avLst/>
            <a:gdLst/>
            <a:ahLst/>
            <a:cxnLst/>
            <a:rect l="l" t="t" r="r" b="b"/>
            <a:pathLst>
              <a:path w="2736304" h="2313707">
                <a:moveTo>
                  <a:pt x="1046195" y="1945901"/>
                </a:moveTo>
                <a:lnTo>
                  <a:pt x="998316" y="2093032"/>
                </a:lnTo>
                <a:lnTo>
                  <a:pt x="1737988" y="2093032"/>
                </a:lnTo>
                <a:lnTo>
                  <a:pt x="1690109" y="1945901"/>
                </a:lnTo>
                <a:close/>
                <a:moveTo>
                  <a:pt x="396044" y="89541"/>
                </a:moveTo>
                <a:lnTo>
                  <a:pt x="396044" y="1241668"/>
                </a:lnTo>
                <a:lnTo>
                  <a:pt x="2340260" y="1241668"/>
                </a:lnTo>
                <a:lnTo>
                  <a:pt x="2340260" y="89541"/>
                </a:lnTo>
                <a:close/>
                <a:moveTo>
                  <a:pt x="252028" y="0"/>
                </a:moveTo>
                <a:lnTo>
                  <a:pt x="2484276" y="0"/>
                </a:lnTo>
                <a:lnTo>
                  <a:pt x="2484276" y="1331208"/>
                </a:lnTo>
                <a:lnTo>
                  <a:pt x="2484679" y="1331208"/>
                </a:lnTo>
                <a:lnTo>
                  <a:pt x="2736304" y="2195304"/>
                </a:lnTo>
                <a:lnTo>
                  <a:pt x="2736304" y="2313707"/>
                </a:lnTo>
                <a:lnTo>
                  <a:pt x="0" y="2313707"/>
                </a:lnTo>
                <a:lnTo>
                  <a:pt x="0" y="2195304"/>
                </a:lnTo>
                <a:lnTo>
                  <a:pt x="251625" y="1331208"/>
                </a:lnTo>
                <a:lnTo>
                  <a:pt x="252028" y="1331208"/>
                </a:lnTo>
                <a:close/>
              </a:path>
            </a:pathLst>
          </a:cu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AutoShape 12" descr="Admin - Free professions and jobs icon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graphicFrame>
        <p:nvGraphicFramePr>
          <p:cNvPr id="6" name="Схема 5"/>
          <p:cNvGraphicFramePr/>
          <p:nvPr>
            <p:extLst>
              <p:ext uri="{D42A27DB-BD31-4B8C-83A1-F6EECF244321}">
                <p14:modId xmlns:p14="http://schemas.microsoft.com/office/powerpoint/2010/main" val="2017650429"/>
              </p:ext>
            </p:extLst>
          </p:nvPr>
        </p:nvGraphicFramePr>
        <p:xfrm>
          <a:off x="2429177" y="2662518"/>
          <a:ext cx="7575435" cy="395991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01752705"/>
              </p:ext>
            </p:extLst>
          </p:nvPr>
        </p:nvGraphicFramePr>
        <p:xfrm>
          <a:off x="355953" y="2489981"/>
          <a:ext cx="11109762" cy="4259608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1668924">
                  <a:extLst>
                    <a:ext uri="{9D8B030D-6E8A-4147-A177-3AD203B41FA5}">
                      <a16:colId xmlns:a16="http://schemas.microsoft.com/office/drawing/2014/main" val="2700295897"/>
                    </a:ext>
                  </a:extLst>
                </a:gridCol>
                <a:gridCol w="4893530">
                  <a:extLst>
                    <a:ext uri="{9D8B030D-6E8A-4147-A177-3AD203B41FA5}">
                      <a16:colId xmlns:a16="http://schemas.microsoft.com/office/drawing/2014/main" val="2258753205"/>
                    </a:ext>
                  </a:extLst>
                </a:gridCol>
                <a:gridCol w="2353235">
                  <a:extLst>
                    <a:ext uri="{9D8B030D-6E8A-4147-A177-3AD203B41FA5}">
                      <a16:colId xmlns:a16="http://schemas.microsoft.com/office/drawing/2014/main" val="3023040869"/>
                    </a:ext>
                  </a:extLst>
                </a:gridCol>
                <a:gridCol w="2194073">
                  <a:extLst>
                    <a:ext uri="{9D8B030D-6E8A-4147-A177-3AD203B41FA5}">
                      <a16:colId xmlns:a16="http://schemas.microsoft.com/office/drawing/2014/main" val="2910461665"/>
                    </a:ext>
                  </a:extLst>
                </a:gridCol>
              </a:tblGrid>
              <a:tr h="1097280">
                <a:tc>
                  <a:txBody>
                    <a:bodyPr/>
                    <a:lstStyle/>
                    <a:p>
                      <a:pPr algn="ctr"/>
                      <a:r>
                        <a:rPr lang="en-US" sz="2400" u="sng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SWOT TAHLIL</a:t>
                      </a:r>
                      <a:endParaRPr lang="ru-RU" sz="2400" u="sng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Wordpress</a:t>
                      </a:r>
                      <a:endParaRPr lang="ru-RU" sz="2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Joomla</a:t>
                      </a:r>
                      <a:endParaRPr lang="ru-RU" sz="2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Drupal</a:t>
                      </a:r>
                      <a:endParaRPr lang="ru-RU" sz="2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07663231"/>
                  </a:ext>
                </a:extLst>
              </a:tr>
              <a:tr h="847296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Kuchli</a:t>
                      </a:r>
                      <a:r>
                        <a:rPr lang="en-US" sz="2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00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tomoni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Web </a:t>
                      </a:r>
                      <a:r>
                        <a:rPr lang="en-US" sz="200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sayt</a:t>
                      </a:r>
                      <a:r>
                        <a:rPr lang="en-US" sz="2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00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yartish</a:t>
                      </a:r>
                      <a:r>
                        <a:rPr lang="en-US" sz="2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00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uchun</a:t>
                      </a:r>
                      <a:r>
                        <a:rPr lang="en-US" sz="2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00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barcha</a:t>
                      </a:r>
                      <a:r>
                        <a:rPr lang="en-US" sz="2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00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qo‘shimchalar</a:t>
                      </a:r>
                      <a:r>
                        <a:rPr lang="en-US" sz="2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00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mavjud</a:t>
                      </a:r>
                      <a:r>
                        <a:rPr lang="en-US" sz="2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(</a:t>
                      </a:r>
                      <a:r>
                        <a:rPr lang="en-US" sz="200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Plagin</a:t>
                      </a:r>
                      <a:r>
                        <a:rPr lang="en-US" sz="2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</a:t>
                      </a:r>
                      <a:r>
                        <a:rPr lang="en-US" sz="200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xosting</a:t>
                      </a:r>
                      <a:r>
                        <a:rPr lang="en-US" sz="2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00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hizmatlari</a:t>
                      </a:r>
                      <a:r>
                        <a:rPr lang="en-US" sz="2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) </a:t>
                      </a:r>
                      <a:r>
                        <a:rPr lang="en-US" sz="200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va</a:t>
                      </a:r>
                      <a:r>
                        <a:rPr lang="en-US" sz="2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00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tekin</a:t>
                      </a:r>
                      <a:r>
                        <a:rPr lang="en-US" sz="2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</a:t>
                      </a:r>
                      <a:endParaRPr lang="ru-RU" sz="2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92703100"/>
                  </a:ext>
                </a:extLst>
              </a:tr>
              <a:tr h="590539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Kuchsiz</a:t>
                      </a:r>
                      <a:r>
                        <a:rPr lang="en-US" sz="2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00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tomoni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Ko‘plab</a:t>
                      </a:r>
                      <a:r>
                        <a:rPr lang="en-US" sz="2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00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qo‘shimcha</a:t>
                      </a:r>
                      <a:r>
                        <a:rPr lang="en-US" sz="20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000" baseline="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plaginlarning</a:t>
                      </a:r>
                      <a:r>
                        <a:rPr lang="en-US" sz="20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000" baseline="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pulliligi</a:t>
                      </a:r>
                      <a:r>
                        <a:rPr lang="en-US" sz="20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</a:t>
                      </a:r>
                      <a:endParaRPr lang="ru-RU" sz="2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21845838"/>
                  </a:ext>
                </a:extLst>
              </a:tr>
              <a:tr h="449608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Imkoniyatlari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Ko‘plab</a:t>
                      </a:r>
                      <a:r>
                        <a:rPr lang="en-US" sz="2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00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shablonlarga</a:t>
                      </a:r>
                      <a:r>
                        <a:rPr lang="en-US" sz="2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00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ega</a:t>
                      </a:r>
                      <a:r>
                        <a:rPr lang="en-US" sz="2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 </a:t>
                      </a:r>
                      <a:endParaRPr lang="ru-RU" sz="2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81765439"/>
                  </a:ext>
                </a:extLst>
              </a:tr>
              <a:tr h="847296">
                <a:tc>
                  <a:txBody>
                    <a:bodyPr/>
                    <a:lstStyle/>
                    <a:p>
                      <a:pPr algn="ctr"/>
                      <a:endParaRPr lang="en-US" sz="200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r>
                        <a:rPr lang="en-US" sz="200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To‘siqlari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Shablonlarning</a:t>
                      </a:r>
                      <a:r>
                        <a:rPr lang="en-US" sz="2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00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yangilanishi</a:t>
                      </a:r>
                      <a:r>
                        <a:rPr lang="en-US" sz="20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000" baseline="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natijasida</a:t>
                      </a:r>
                      <a:r>
                        <a:rPr lang="en-US" sz="20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000" baseline="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sayt</a:t>
                      </a:r>
                      <a:r>
                        <a:rPr lang="en-US" sz="20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000" baseline="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faoliyatining</a:t>
                      </a:r>
                      <a:r>
                        <a:rPr lang="en-US" sz="20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000" baseline="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buzilishi</a:t>
                      </a:r>
                      <a:r>
                        <a:rPr lang="en-US" sz="20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(</a:t>
                      </a:r>
                      <a:r>
                        <a:rPr lang="en-US" sz="2000" baseline="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plaginlar</a:t>
                      </a:r>
                      <a:r>
                        <a:rPr lang="en-US" sz="20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000" baseline="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bilan</a:t>
                      </a:r>
                      <a:r>
                        <a:rPr lang="en-US" sz="20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000" baseline="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bog‘liq</a:t>
                      </a:r>
                      <a:r>
                        <a:rPr lang="en-US" sz="20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).</a:t>
                      </a:r>
                      <a:endParaRPr lang="ru-RU" sz="2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6128826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291819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Выноска-облако 4"/>
          <p:cNvSpPr/>
          <p:nvPr/>
        </p:nvSpPr>
        <p:spPr>
          <a:xfrm>
            <a:off x="4605107" y="2561878"/>
            <a:ext cx="5198256" cy="1552521"/>
          </a:xfrm>
          <a:prstGeom prst="cloud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931" y="119921"/>
            <a:ext cx="11977141" cy="1230761"/>
          </a:xfrm>
          <a:solidFill>
            <a:srgbClr val="2365C7"/>
          </a:solidFill>
        </p:spPr>
        <p:txBody>
          <a:bodyPr>
            <a:normAutofit/>
          </a:bodyPr>
          <a:lstStyle/>
          <a:p>
            <a:pPr algn="ctr"/>
            <a:r>
              <a:rPr lang="en-US" sz="3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AMALIY </a:t>
            </a:r>
            <a:r>
              <a:rPr lang="en-US" sz="32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TOPSHIRIQLAR</a:t>
            </a:r>
            <a:endParaRPr lang="ru-RU" sz="32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35541" y="1441221"/>
            <a:ext cx="11111814" cy="1704990"/>
          </a:xfrm>
        </p:spPr>
        <p:txBody>
          <a:bodyPr>
            <a:noAutofit/>
          </a:bodyPr>
          <a:lstStyle/>
          <a:p>
            <a:pPr marL="0" indent="0" algn="just">
              <a:lnSpc>
                <a:spcPct val="120000"/>
              </a:lnSpc>
              <a:buNone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1.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Quyidagi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jadval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asosida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CMS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platformalarining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qiyosiy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tahlilini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olib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boring.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Qiyosiy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tahlilda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ularning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boshqa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xususiyatlariga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ham </a:t>
            </a:r>
            <a:r>
              <a:rPr lang="en-US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e’tibor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qaratishingiz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mumkin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</a:p>
        </p:txBody>
      </p:sp>
      <p:sp>
        <p:nvSpPr>
          <p:cNvPr id="11" name="Rectangle 9">
            <a:extLst>
              <a:ext uri="{FF2B5EF4-FFF2-40B4-BE49-F238E27FC236}">
                <a16:creationId xmlns:a16="http://schemas.microsoft.com/office/drawing/2014/main" id="{444E6227-4972-4DE6-BEB0-C3FC42991182}"/>
              </a:ext>
            </a:extLst>
          </p:cNvPr>
          <p:cNvSpPr/>
          <p:nvPr/>
        </p:nvSpPr>
        <p:spPr>
          <a:xfrm>
            <a:off x="463449" y="428300"/>
            <a:ext cx="810717" cy="719532"/>
          </a:xfrm>
          <a:custGeom>
            <a:avLst/>
            <a:gdLst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29618 w 3239999"/>
              <a:gd name="connsiteY32" fmla="*/ 2690698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2991331 w 3239999"/>
              <a:gd name="connsiteY3" fmla="*/ 2709748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29618 w 3239999"/>
              <a:gd name="connsiteY32" fmla="*/ 2690698 h 3032924"/>
              <a:gd name="connsiteX33" fmla="*/ 1576606 w 3239999"/>
              <a:gd name="connsiteY33" fmla="*/ 2776423 h 30329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3239999" h="3032924">
                <a:moveTo>
                  <a:pt x="1576606" y="2778202"/>
                </a:moveTo>
                <a:cubicBezTo>
                  <a:pt x="1576606" y="2778795"/>
                  <a:pt x="1663394" y="2792670"/>
                  <a:pt x="1663394" y="2778202"/>
                </a:cubicBezTo>
                <a:lnTo>
                  <a:pt x="1663394" y="2776423"/>
                </a:lnTo>
                <a:cubicBezTo>
                  <a:pt x="2185083" y="2605634"/>
                  <a:pt x="2444552" y="2500589"/>
                  <a:pt x="2991331" y="2709748"/>
                </a:cubicBezTo>
                <a:lnTo>
                  <a:pt x="3000856" y="526981"/>
                </a:lnTo>
                <a:lnTo>
                  <a:pt x="2855082" y="526981"/>
                </a:lnTo>
                <a:cubicBezTo>
                  <a:pt x="2857178" y="1175360"/>
                  <a:pt x="2859273" y="1823738"/>
                  <a:pt x="2861369" y="2472117"/>
                </a:cubicBezTo>
                <a:cubicBezTo>
                  <a:pt x="2483869" y="2318121"/>
                  <a:pt x="2052449" y="2439541"/>
                  <a:pt x="1663394" y="2765302"/>
                </a:cubicBezTo>
                <a:lnTo>
                  <a:pt x="1663394" y="526981"/>
                </a:lnTo>
                <a:lnTo>
                  <a:pt x="1663394" y="430441"/>
                </a:lnTo>
                <a:lnTo>
                  <a:pt x="1663394" y="402054"/>
                </a:lnTo>
                <a:cubicBezTo>
                  <a:pt x="1896442" y="149589"/>
                  <a:pt x="2115835" y="2106"/>
                  <a:pt x="2406065" y="22"/>
                </a:cubicBezTo>
                <a:cubicBezTo>
                  <a:pt x="2537987" y="-925"/>
                  <a:pt x="2684544" y="28169"/>
                  <a:pt x="2853673" y="91100"/>
                </a:cubicBezTo>
                <a:cubicBezTo>
                  <a:pt x="2854039" y="204214"/>
                  <a:pt x="2854404" y="317327"/>
                  <a:pt x="2854770" y="430441"/>
                </a:cubicBezTo>
                <a:lnTo>
                  <a:pt x="3120669" y="428517"/>
                </a:lnTo>
                <a:lnTo>
                  <a:pt x="3120669" y="738345"/>
                </a:lnTo>
                <a:lnTo>
                  <a:pt x="3239999" y="738345"/>
                </a:lnTo>
                <a:lnTo>
                  <a:pt x="3239999" y="3032924"/>
                </a:lnTo>
                <a:lnTo>
                  <a:pt x="0" y="3032924"/>
                </a:lnTo>
                <a:lnTo>
                  <a:pt x="0" y="738345"/>
                </a:lnTo>
                <a:lnTo>
                  <a:pt x="102477" y="738345"/>
                </a:lnTo>
                <a:lnTo>
                  <a:pt x="102477" y="428517"/>
                </a:lnTo>
                <a:lnTo>
                  <a:pt x="385229" y="430441"/>
                </a:lnTo>
                <a:cubicBezTo>
                  <a:pt x="385595" y="317327"/>
                  <a:pt x="385960" y="204214"/>
                  <a:pt x="386326" y="91100"/>
                </a:cubicBezTo>
                <a:cubicBezTo>
                  <a:pt x="555455" y="28169"/>
                  <a:pt x="702013" y="-925"/>
                  <a:pt x="833935" y="22"/>
                </a:cubicBezTo>
                <a:cubicBezTo>
                  <a:pt x="1124164" y="2106"/>
                  <a:pt x="1343558" y="149589"/>
                  <a:pt x="1576606" y="402054"/>
                </a:cubicBezTo>
                <a:lnTo>
                  <a:pt x="1576606" y="430441"/>
                </a:lnTo>
                <a:lnTo>
                  <a:pt x="1576606" y="526981"/>
                </a:lnTo>
                <a:lnTo>
                  <a:pt x="1576606" y="2765302"/>
                </a:lnTo>
                <a:cubicBezTo>
                  <a:pt x="1187550" y="2439541"/>
                  <a:pt x="756130" y="2318121"/>
                  <a:pt x="378630" y="2472117"/>
                </a:cubicBezTo>
                <a:lnTo>
                  <a:pt x="384918" y="526981"/>
                </a:lnTo>
                <a:lnTo>
                  <a:pt x="239143" y="526981"/>
                </a:lnTo>
                <a:lnTo>
                  <a:pt x="229618" y="2690698"/>
                </a:lnTo>
                <a:cubicBezTo>
                  <a:pt x="773243" y="2466244"/>
                  <a:pt x="1081748" y="2626096"/>
                  <a:pt x="1576606" y="2776423"/>
                </a:cubicBezTo>
              </a:path>
            </a:pathLst>
          </a:cu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Trapezoid 13">
            <a:extLst>
              <a:ext uri="{FF2B5EF4-FFF2-40B4-BE49-F238E27FC236}">
                <a16:creationId xmlns:a16="http://schemas.microsoft.com/office/drawing/2014/main" id="{EAB635DE-58EF-4585-A0F5-0790A1957A5B}"/>
              </a:ext>
            </a:extLst>
          </p:cNvPr>
          <p:cNvSpPr/>
          <p:nvPr/>
        </p:nvSpPr>
        <p:spPr>
          <a:xfrm>
            <a:off x="10770014" y="413310"/>
            <a:ext cx="877341" cy="719532"/>
          </a:xfrm>
          <a:custGeom>
            <a:avLst/>
            <a:gdLst/>
            <a:ahLst/>
            <a:cxnLst/>
            <a:rect l="l" t="t" r="r" b="b"/>
            <a:pathLst>
              <a:path w="2736304" h="2313707">
                <a:moveTo>
                  <a:pt x="1046195" y="1945901"/>
                </a:moveTo>
                <a:lnTo>
                  <a:pt x="998316" y="2093032"/>
                </a:lnTo>
                <a:lnTo>
                  <a:pt x="1737988" y="2093032"/>
                </a:lnTo>
                <a:lnTo>
                  <a:pt x="1690109" y="1945901"/>
                </a:lnTo>
                <a:close/>
                <a:moveTo>
                  <a:pt x="396044" y="89541"/>
                </a:moveTo>
                <a:lnTo>
                  <a:pt x="396044" y="1241668"/>
                </a:lnTo>
                <a:lnTo>
                  <a:pt x="2340260" y="1241668"/>
                </a:lnTo>
                <a:lnTo>
                  <a:pt x="2340260" y="89541"/>
                </a:lnTo>
                <a:close/>
                <a:moveTo>
                  <a:pt x="252028" y="0"/>
                </a:moveTo>
                <a:lnTo>
                  <a:pt x="2484276" y="0"/>
                </a:lnTo>
                <a:lnTo>
                  <a:pt x="2484276" y="1331208"/>
                </a:lnTo>
                <a:lnTo>
                  <a:pt x="2484679" y="1331208"/>
                </a:lnTo>
                <a:lnTo>
                  <a:pt x="2736304" y="2195304"/>
                </a:lnTo>
                <a:lnTo>
                  <a:pt x="2736304" y="2313707"/>
                </a:lnTo>
                <a:lnTo>
                  <a:pt x="0" y="2313707"/>
                </a:lnTo>
                <a:lnTo>
                  <a:pt x="0" y="2195304"/>
                </a:lnTo>
                <a:lnTo>
                  <a:pt x="251625" y="1331208"/>
                </a:lnTo>
                <a:lnTo>
                  <a:pt x="252028" y="1331208"/>
                </a:lnTo>
                <a:close/>
              </a:path>
            </a:pathLst>
          </a:cu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AutoShape 12" descr="Admin - Free professions and jobs icon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3074" name="Picture 2" descr="File:Thinking Cartoon Businessman (Flipped).svg - Wikimedia Commons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10455" y="3977053"/>
            <a:ext cx="1425031" cy="27764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6" descr="File:Wordpress Blue logo.png - Wikimedia Commons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3374" y="2819054"/>
            <a:ext cx="965266" cy="8979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8" descr="Using the Logo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39472" y="2994940"/>
            <a:ext cx="964763" cy="9014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10" descr="Drupal Logo transparent PNG - Stick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97098" y="2594381"/>
            <a:ext cx="746822" cy="8011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20" descr="Prestashop - Free logo icons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67610" y="2994940"/>
            <a:ext cx="738652" cy="6938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 l="4654" t="6161" r="5289" b="3303"/>
          <a:stretch/>
        </p:blipFill>
        <p:spPr>
          <a:xfrm>
            <a:off x="627017" y="1392917"/>
            <a:ext cx="11020338" cy="5271160"/>
          </a:xfrm>
          <a:prstGeom prst="rect">
            <a:avLst/>
          </a:prstGeom>
        </p:spPr>
      </p:pic>
      <p:sp>
        <p:nvSpPr>
          <p:cNvPr id="26" name="TextBox 25"/>
          <p:cNvSpPr txBox="1"/>
          <p:nvPr/>
        </p:nvSpPr>
        <p:spPr>
          <a:xfrm>
            <a:off x="4009179" y="6112663"/>
            <a:ext cx="31451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4</a:t>
            </a:r>
            <a:endParaRPr lang="ru-RU" sz="2000" dirty="0"/>
          </a:p>
        </p:txBody>
      </p:sp>
      <p:sp>
        <p:nvSpPr>
          <p:cNvPr id="30" name="TextBox 29"/>
          <p:cNvSpPr txBox="1"/>
          <p:nvPr/>
        </p:nvSpPr>
        <p:spPr>
          <a:xfrm>
            <a:off x="3989505" y="5299960"/>
            <a:ext cx="31451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3</a:t>
            </a:r>
            <a:endParaRPr lang="ru-RU" sz="2000" dirty="0"/>
          </a:p>
        </p:txBody>
      </p:sp>
      <p:sp>
        <p:nvSpPr>
          <p:cNvPr id="33" name="TextBox 32"/>
          <p:cNvSpPr txBox="1"/>
          <p:nvPr/>
        </p:nvSpPr>
        <p:spPr>
          <a:xfrm>
            <a:off x="3996055" y="4493685"/>
            <a:ext cx="31451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5</a:t>
            </a:r>
            <a:endParaRPr lang="ru-RU" sz="2000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1819939" y="5184154"/>
            <a:ext cx="1262865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err="1" smtClean="0"/>
              <a:t>Joomla</a:t>
            </a:r>
            <a:endParaRPr lang="en-US" sz="2000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1782464" y="6112663"/>
            <a:ext cx="88357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dirty="0" err="1"/>
              <a:t>Drupal</a:t>
            </a:r>
            <a:endParaRPr lang="en-US" sz="2000" dirty="0"/>
          </a:p>
        </p:txBody>
      </p:sp>
      <p:sp>
        <p:nvSpPr>
          <p:cNvPr id="34" name="TextBox 33"/>
          <p:cNvSpPr txBox="1"/>
          <p:nvPr/>
        </p:nvSpPr>
        <p:spPr>
          <a:xfrm>
            <a:off x="7850260" y="6120836"/>
            <a:ext cx="31451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4</a:t>
            </a:r>
            <a:endParaRPr lang="ru-RU" sz="2000" dirty="0"/>
          </a:p>
        </p:txBody>
      </p:sp>
      <p:sp>
        <p:nvSpPr>
          <p:cNvPr id="35" name="TextBox 34"/>
          <p:cNvSpPr txBox="1"/>
          <p:nvPr/>
        </p:nvSpPr>
        <p:spPr>
          <a:xfrm>
            <a:off x="7830586" y="5308133"/>
            <a:ext cx="31451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3</a:t>
            </a:r>
            <a:endParaRPr lang="ru-RU" sz="2000" dirty="0"/>
          </a:p>
        </p:txBody>
      </p:sp>
      <p:sp>
        <p:nvSpPr>
          <p:cNvPr id="36" name="TextBox 35"/>
          <p:cNvSpPr txBox="1"/>
          <p:nvPr/>
        </p:nvSpPr>
        <p:spPr>
          <a:xfrm>
            <a:off x="7837136" y="4501858"/>
            <a:ext cx="31451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4</a:t>
            </a:r>
            <a:endParaRPr lang="ru-RU" sz="2000" dirty="0"/>
          </a:p>
        </p:txBody>
      </p:sp>
      <p:sp>
        <p:nvSpPr>
          <p:cNvPr id="37" name="TextBox 36"/>
          <p:cNvSpPr txBox="1"/>
          <p:nvPr/>
        </p:nvSpPr>
        <p:spPr>
          <a:xfrm>
            <a:off x="6624126" y="6112663"/>
            <a:ext cx="31451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3</a:t>
            </a:r>
            <a:endParaRPr lang="ru-RU" sz="2000" dirty="0"/>
          </a:p>
        </p:txBody>
      </p:sp>
      <p:sp>
        <p:nvSpPr>
          <p:cNvPr id="38" name="TextBox 37"/>
          <p:cNvSpPr txBox="1"/>
          <p:nvPr/>
        </p:nvSpPr>
        <p:spPr>
          <a:xfrm>
            <a:off x="6604452" y="5299960"/>
            <a:ext cx="31451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5</a:t>
            </a:r>
            <a:endParaRPr lang="ru-RU" sz="2000" dirty="0"/>
          </a:p>
        </p:txBody>
      </p:sp>
      <p:sp>
        <p:nvSpPr>
          <p:cNvPr id="39" name="TextBox 38"/>
          <p:cNvSpPr txBox="1"/>
          <p:nvPr/>
        </p:nvSpPr>
        <p:spPr>
          <a:xfrm>
            <a:off x="6611002" y="4493685"/>
            <a:ext cx="31451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3</a:t>
            </a:r>
            <a:endParaRPr lang="ru-RU" sz="2000" dirty="0"/>
          </a:p>
        </p:txBody>
      </p:sp>
      <p:sp>
        <p:nvSpPr>
          <p:cNvPr id="40" name="TextBox 39"/>
          <p:cNvSpPr txBox="1"/>
          <p:nvPr/>
        </p:nvSpPr>
        <p:spPr>
          <a:xfrm>
            <a:off x="5254603" y="6167063"/>
            <a:ext cx="31451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4</a:t>
            </a:r>
            <a:endParaRPr lang="ru-RU" sz="2000" dirty="0"/>
          </a:p>
        </p:txBody>
      </p:sp>
      <p:sp>
        <p:nvSpPr>
          <p:cNvPr id="41" name="TextBox 40"/>
          <p:cNvSpPr txBox="1"/>
          <p:nvPr/>
        </p:nvSpPr>
        <p:spPr>
          <a:xfrm>
            <a:off x="5234929" y="5354360"/>
            <a:ext cx="31451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5</a:t>
            </a:r>
            <a:endParaRPr lang="ru-RU" sz="2000" dirty="0"/>
          </a:p>
        </p:txBody>
      </p:sp>
      <p:sp>
        <p:nvSpPr>
          <p:cNvPr id="42" name="TextBox 41"/>
          <p:cNvSpPr txBox="1"/>
          <p:nvPr/>
        </p:nvSpPr>
        <p:spPr>
          <a:xfrm>
            <a:off x="5241479" y="4548085"/>
            <a:ext cx="31451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5</a:t>
            </a:r>
            <a:endParaRPr lang="ru-RU" sz="2000" dirty="0"/>
          </a:p>
        </p:txBody>
      </p:sp>
      <p:sp>
        <p:nvSpPr>
          <p:cNvPr id="43" name="TextBox 42"/>
          <p:cNvSpPr txBox="1"/>
          <p:nvPr/>
        </p:nvSpPr>
        <p:spPr>
          <a:xfrm>
            <a:off x="10882980" y="6076006"/>
            <a:ext cx="44435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19</a:t>
            </a:r>
            <a:endParaRPr lang="ru-RU" sz="2000" dirty="0"/>
          </a:p>
        </p:txBody>
      </p:sp>
      <p:sp>
        <p:nvSpPr>
          <p:cNvPr id="44" name="TextBox 43"/>
          <p:cNvSpPr txBox="1"/>
          <p:nvPr/>
        </p:nvSpPr>
        <p:spPr>
          <a:xfrm>
            <a:off x="10863306" y="5263303"/>
            <a:ext cx="44435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21</a:t>
            </a:r>
            <a:endParaRPr lang="ru-RU" sz="2000" dirty="0"/>
          </a:p>
        </p:txBody>
      </p:sp>
      <p:sp>
        <p:nvSpPr>
          <p:cNvPr id="45" name="TextBox 44"/>
          <p:cNvSpPr txBox="1"/>
          <p:nvPr/>
        </p:nvSpPr>
        <p:spPr>
          <a:xfrm>
            <a:off x="10869856" y="4457028"/>
            <a:ext cx="44435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22</a:t>
            </a:r>
            <a:endParaRPr lang="ru-RU" sz="2000" dirty="0"/>
          </a:p>
        </p:txBody>
      </p:sp>
      <p:sp>
        <p:nvSpPr>
          <p:cNvPr id="46" name="TextBox 45"/>
          <p:cNvSpPr txBox="1"/>
          <p:nvPr/>
        </p:nvSpPr>
        <p:spPr>
          <a:xfrm>
            <a:off x="9971356" y="6065929"/>
            <a:ext cx="31451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4</a:t>
            </a:r>
            <a:endParaRPr lang="ru-RU" sz="2000" dirty="0"/>
          </a:p>
        </p:txBody>
      </p:sp>
      <p:sp>
        <p:nvSpPr>
          <p:cNvPr id="47" name="TextBox 46"/>
          <p:cNvSpPr txBox="1"/>
          <p:nvPr/>
        </p:nvSpPr>
        <p:spPr>
          <a:xfrm>
            <a:off x="9951682" y="5253226"/>
            <a:ext cx="31451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4</a:t>
            </a:r>
            <a:endParaRPr lang="ru-RU" sz="2000" dirty="0"/>
          </a:p>
        </p:txBody>
      </p:sp>
      <p:sp>
        <p:nvSpPr>
          <p:cNvPr id="48" name="TextBox 47"/>
          <p:cNvSpPr txBox="1"/>
          <p:nvPr/>
        </p:nvSpPr>
        <p:spPr>
          <a:xfrm>
            <a:off x="9958232" y="4446951"/>
            <a:ext cx="31451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4</a:t>
            </a:r>
            <a:endParaRPr lang="ru-RU" sz="2000" dirty="0"/>
          </a:p>
        </p:txBody>
      </p:sp>
      <p:sp>
        <p:nvSpPr>
          <p:cNvPr id="49" name="TextBox 48"/>
          <p:cNvSpPr txBox="1"/>
          <p:nvPr/>
        </p:nvSpPr>
        <p:spPr>
          <a:xfrm>
            <a:off x="8906015" y="6120836"/>
            <a:ext cx="31451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4</a:t>
            </a:r>
            <a:endParaRPr lang="ru-RU" sz="2000" dirty="0"/>
          </a:p>
        </p:txBody>
      </p:sp>
      <p:sp>
        <p:nvSpPr>
          <p:cNvPr id="50" name="TextBox 49"/>
          <p:cNvSpPr txBox="1"/>
          <p:nvPr/>
        </p:nvSpPr>
        <p:spPr>
          <a:xfrm>
            <a:off x="8886341" y="5308133"/>
            <a:ext cx="31451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5</a:t>
            </a:r>
            <a:endParaRPr lang="ru-RU" sz="2000" dirty="0"/>
          </a:p>
        </p:txBody>
      </p:sp>
      <p:sp>
        <p:nvSpPr>
          <p:cNvPr id="51" name="TextBox 50"/>
          <p:cNvSpPr txBox="1"/>
          <p:nvPr/>
        </p:nvSpPr>
        <p:spPr>
          <a:xfrm>
            <a:off x="8892891" y="4501858"/>
            <a:ext cx="31451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5</a:t>
            </a:r>
            <a:endParaRPr lang="ru-RU" sz="2000" dirty="0"/>
          </a:p>
        </p:txBody>
      </p:sp>
      <p:sp>
        <p:nvSpPr>
          <p:cNvPr id="13" name="TextBox 12"/>
          <p:cNvSpPr txBox="1"/>
          <p:nvPr/>
        </p:nvSpPr>
        <p:spPr>
          <a:xfrm>
            <a:off x="770703" y="5372013"/>
            <a:ext cx="31451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2</a:t>
            </a:r>
            <a:endParaRPr lang="ru-RU" sz="2000" dirty="0"/>
          </a:p>
        </p:txBody>
      </p:sp>
      <p:sp>
        <p:nvSpPr>
          <p:cNvPr id="52" name="TextBox 51"/>
          <p:cNvSpPr txBox="1"/>
          <p:nvPr/>
        </p:nvSpPr>
        <p:spPr>
          <a:xfrm>
            <a:off x="770703" y="6112663"/>
            <a:ext cx="31451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3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18375151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30" grpId="0"/>
      <p:bldP spid="33" grpId="0"/>
      <p:bldP spid="7" grpId="0"/>
      <p:bldP spid="10" grpId="0"/>
      <p:bldP spid="34" grpId="0"/>
      <p:bldP spid="35" grpId="0"/>
      <p:bldP spid="36" grpId="0"/>
      <p:bldP spid="37" grpId="0"/>
      <p:bldP spid="38" grpId="0"/>
      <p:bldP spid="39" grpId="0"/>
      <p:bldP spid="40" grpId="0"/>
      <p:bldP spid="41" grpId="0"/>
      <p:bldP spid="42" grpId="0"/>
      <p:bldP spid="43" grpId="0"/>
      <p:bldP spid="44" grpId="0"/>
      <p:bldP spid="45" grpId="0"/>
      <p:bldP spid="46" grpId="0"/>
      <p:bldP spid="47" grpId="0"/>
      <p:bldP spid="48" grpId="0"/>
      <p:bldP spid="49" grpId="0"/>
      <p:bldP spid="50" grpId="0"/>
      <p:bldP spid="51" grpId="0"/>
      <p:bldP spid="13" grpId="0"/>
      <p:bldP spid="5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931" y="119921"/>
            <a:ext cx="11977141" cy="1230761"/>
          </a:xfrm>
          <a:solidFill>
            <a:srgbClr val="2365C7"/>
          </a:solidFill>
        </p:spPr>
        <p:txBody>
          <a:bodyPr>
            <a:normAutofit/>
          </a:bodyPr>
          <a:lstStyle/>
          <a:p>
            <a:pPr algn="ctr"/>
            <a:r>
              <a:rPr lang="en-US" sz="3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AMALIY </a:t>
            </a:r>
            <a:r>
              <a:rPr lang="en-US" sz="32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TOPSHIRIQLAR</a:t>
            </a:r>
            <a:endParaRPr lang="ru-RU" sz="32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35541" y="1441221"/>
            <a:ext cx="11111814" cy="1130224"/>
          </a:xfrm>
        </p:spPr>
        <p:txBody>
          <a:bodyPr>
            <a:noAutofit/>
          </a:bodyPr>
          <a:lstStyle/>
          <a:p>
            <a:pPr marL="0" indent="0" algn="just">
              <a:lnSpc>
                <a:spcPct val="120000"/>
              </a:lnSpc>
              <a:buNone/>
            </a:pP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5.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Olingan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natijalar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asosida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taqdimot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tayyorlang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va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uni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namoyish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qiling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11" name="Rectangle 9">
            <a:extLst>
              <a:ext uri="{FF2B5EF4-FFF2-40B4-BE49-F238E27FC236}">
                <a16:creationId xmlns:a16="http://schemas.microsoft.com/office/drawing/2014/main" id="{444E6227-4972-4DE6-BEB0-C3FC42991182}"/>
              </a:ext>
            </a:extLst>
          </p:cNvPr>
          <p:cNvSpPr/>
          <p:nvPr/>
        </p:nvSpPr>
        <p:spPr>
          <a:xfrm>
            <a:off x="463449" y="428300"/>
            <a:ext cx="810717" cy="719532"/>
          </a:xfrm>
          <a:custGeom>
            <a:avLst/>
            <a:gdLst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29618 w 3239999"/>
              <a:gd name="connsiteY32" fmla="*/ 2690698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2991331 w 3239999"/>
              <a:gd name="connsiteY3" fmla="*/ 2709748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29618 w 3239999"/>
              <a:gd name="connsiteY32" fmla="*/ 2690698 h 3032924"/>
              <a:gd name="connsiteX33" fmla="*/ 1576606 w 3239999"/>
              <a:gd name="connsiteY33" fmla="*/ 2776423 h 30329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3239999" h="3032924">
                <a:moveTo>
                  <a:pt x="1576606" y="2778202"/>
                </a:moveTo>
                <a:cubicBezTo>
                  <a:pt x="1576606" y="2778795"/>
                  <a:pt x="1663394" y="2792670"/>
                  <a:pt x="1663394" y="2778202"/>
                </a:cubicBezTo>
                <a:lnTo>
                  <a:pt x="1663394" y="2776423"/>
                </a:lnTo>
                <a:cubicBezTo>
                  <a:pt x="2185083" y="2605634"/>
                  <a:pt x="2444552" y="2500589"/>
                  <a:pt x="2991331" y="2709748"/>
                </a:cubicBezTo>
                <a:lnTo>
                  <a:pt x="3000856" y="526981"/>
                </a:lnTo>
                <a:lnTo>
                  <a:pt x="2855082" y="526981"/>
                </a:lnTo>
                <a:cubicBezTo>
                  <a:pt x="2857178" y="1175360"/>
                  <a:pt x="2859273" y="1823738"/>
                  <a:pt x="2861369" y="2472117"/>
                </a:cubicBezTo>
                <a:cubicBezTo>
                  <a:pt x="2483869" y="2318121"/>
                  <a:pt x="2052449" y="2439541"/>
                  <a:pt x="1663394" y="2765302"/>
                </a:cubicBezTo>
                <a:lnTo>
                  <a:pt x="1663394" y="526981"/>
                </a:lnTo>
                <a:lnTo>
                  <a:pt x="1663394" y="430441"/>
                </a:lnTo>
                <a:lnTo>
                  <a:pt x="1663394" y="402054"/>
                </a:lnTo>
                <a:cubicBezTo>
                  <a:pt x="1896442" y="149589"/>
                  <a:pt x="2115835" y="2106"/>
                  <a:pt x="2406065" y="22"/>
                </a:cubicBezTo>
                <a:cubicBezTo>
                  <a:pt x="2537987" y="-925"/>
                  <a:pt x="2684544" y="28169"/>
                  <a:pt x="2853673" y="91100"/>
                </a:cubicBezTo>
                <a:cubicBezTo>
                  <a:pt x="2854039" y="204214"/>
                  <a:pt x="2854404" y="317327"/>
                  <a:pt x="2854770" y="430441"/>
                </a:cubicBezTo>
                <a:lnTo>
                  <a:pt x="3120669" y="428517"/>
                </a:lnTo>
                <a:lnTo>
                  <a:pt x="3120669" y="738345"/>
                </a:lnTo>
                <a:lnTo>
                  <a:pt x="3239999" y="738345"/>
                </a:lnTo>
                <a:lnTo>
                  <a:pt x="3239999" y="3032924"/>
                </a:lnTo>
                <a:lnTo>
                  <a:pt x="0" y="3032924"/>
                </a:lnTo>
                <a:lnTo>
                  <a:pt x="0" y="738345"/>
                </a:lnTo>
                <a:lnTo>
                  <a:pt x="102477" y="738345"/>
                </a:lnTo>
                <a:lnTo>
                  <a:pt x="102477" y="428517"/>
                </a:lnTo>
                <a:lnTo>
                  <a:pt x="385229" y="430441"/>
                </a:lnTo>
                <a:cubicBezTo>
                  <a:pt x="385595" y="317327"/>
                  <a:pt x="385960" y="204214"/>
                  <a:pt x="386326" y="91100"/>
                </a:cubicBezTo>
                <a:cubicBezTo>
                  <a:pt x="555455" y="28169"/>
                  <a:pt x="702013" y="-925"/>
                  <a:pt x="833935" y="22"/>
                </a:cubicBezTo>
                <a:cubicBezTo>
                  <a:pt x="1124164" y="2106"/>
                  <a:pt x="1343558" y="149589"/>
                  <a:pt x="1576606" y="402054"/>
                </a:cubicBezTo>
                <a:lnTo>
                  <a:pt x="1576606" y="430441"/>
                </a:lnTo>
                <a:lnTo>
                  <a:pt x="1576606" y="526981"/>
                </a:lnTo>
                <a:lnTo>
                  <a:pt x="1576606" y="2765302"/>
                </a:lnTo>
                <a:cubicBezTo>
                  <a:pt x="1187550" y="2439541"/>
                  <a:pt x="756130" y="2318121"/>
                  <a:pt x="378630" y="2472117"/>
                </a:cubicBezTo>
                <a:lnTo>
                  <a:pt x="384918" y="526981"/>
                </a:lnTo>
                <a:lnTo>
                  <a:pt x="239143" y="526981"/>
                </a:lnTo>
                <a:lnTo>
                  <a:pt x="229618" y="2690698"/>
                </a:lnTo>
                <a:cubicBezTo>
                  <a:pt x="773243" y="2466244"/>
                  <a:pt x="1081748" y="2626096"/>
                  <a:pt x="1576606" y="2776423"/>
                </a:cubicBezTo>
              </a:path>
            </a:pathLst>
          </a:cu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Trapezoid 13">
            <a:extLst>
              <a:ext uri="{FF2B5EF4-FFF2-40B4-BE49-F238E27FC236}">
                <a16:creationId xmlns:a16="http://schemas.microsoft.com/office/drawing/2014/main" id="{EAB635DE-58EF-4585-A0F5-0790A1957A5B}"/>
              </a:ext>
            </a:extLst>
          </p:cNvPr>
          <p:cNvSpPr/>
          <p:nvPr/>
        </p:nvSpPr>
        <p:spPr>
          <a:xfrm>
            <a:off x="10770014" y="413310"/>
            <a:ext cx="877341" cy="719532"/>
          </a:xfrm>
          <a:custGeom>
            <a:avLst/>
            <a:gdLst/>
            <a:ahLst/>
            <a:cxnLst/>
            <a:rect l="l" t="t" r="r" b="b"/>
            <a:pathLst>
              <a:path w="2736304" h="2313707">
                <a:moveTo>
                  <a:pt x="1046195" y="1945901"/>
                </a:moveTo>
                <a:lnTo>
                  <a:pt x="998316" y="2093032"/>
                </a:lnTo>
                <a:lnTo>
                  <a:pt x="1737988" y="2093032"/>
                </a:lnTo>
                <a:lnTo>
                  <a:pt x="1690109" y="1945901"/>
                </a:lnTo>
                <a:close/>
                <a:moveTo>
                  <a:pt x="396044" y="89541"/>
                </a:moveTo>
                <a:lnTo>
                  <a:pt x="396044" y="1241668"/>
                </a:lnTo>
                <a:lnTo>
                  <a:pt x="2340260" y="1241668"/>
                </a:lnTo>
                <a:lnTo>
                  <a:pt x="2340260" y="89541"/>
                </a:lnTo>
                <a:close/>
                <a:moveTo>
                  <a:pt x="252028" y="0"/>
                </a:moveTo>
                <a:lnTo>
                  <a:pt x="2484276" y="0"/>
                </a:lnTo>
                <a:lnTo>
                  <a:pt x="2484276" y="1331208"/>
                </a:lnTo>
                <a:lnTo>
                  <a:pt x="2484679" y="1331208"/>
                </a:lnTo>
                <a:lnTo>
                  <a:pt x="2736304" y="2195304"/>
                </a:lnTo>
                <a:lnTo>
                  <a:pt x="2736304" y="2313707"/>
                </a:lnTo>
                <a:lnTo>
                  <a:pt x="0" y="2313707"/>
                </a:lnTo>
                <a:lnTo>
                  <a:pt x="0" y="2195304"/>
                </a:lnTo>
                <a:lnTo>
                  <a:pt x="251625" y="1331208"/>
                </a:lnTo>
                <a:lnTo>
                  <a:pt x="252028" y="1331208"/>
                </a:lnTo>
                <a:close/>
              </a:path>
            </a:pathLst>
          </a:cu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AutoShape 12" descr="Admin - Free professions and jobs icon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2050" name="Picture 2" descr="Easily Create a Photo Slideshow in PowerPoint - YouTube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25109" y="2895398"/>
            <a:ext cx="6716033" cy="37777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4371426" y="2372178"/>
            <a:ext cx="344004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/>
              <a:t>Microsoft PowerPoint</a:t>
            </a:r>
          </a:p>
        </p:txBody>
      </p:sp>
      <p:pic>
        <p:nvPicPr>
          <p:cNvPr id="5" name="Amaliy_13_1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35541" y="1400804"/>
            <a:ext cx="11217188" cy="5272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37439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8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2515</TotalTime>
  <Words>208</Words>
  <Application>Microsoft Office PowerPoint</Application>
  <PresentationFormat>Широкоэкранный</PresentationFormat>
  <Paragraphs>61</Paragraphs>
  <Slides>6</Slides>
  <Notes>0</Notes>
  <HiddenSlides>0</HiddenSlides>
  <MMClips>2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11" baseType="lpstr">
      <vt:lpstr>맑은 고딕</vt:lpstr>
      <vt:lpstr>Arial</vt:lpstr>
      <vt:lpstr>Calibri</vt:lpstr>
      <vt:lpstr>Calibri Light</vt:lpstr>
      <vt:lpstr>Тема Office</vt:lpstr>
      <vt:lpstr>INFORMATIKA VA AXBOROT TEXNOLOGIYALARI</vt:lpstr>
      <vt:lpstr>AMALIY TOPSHIRIQLAR</vt:lpstr>
      <vt:lpstr>AMALIY TOPSHIRIQLAR</vt:lpstr>
      <vt:lpstr>AMALIY TOPSHIRIQLAR</vt:lpstr>
      <vt:lpstr>AMALIY TOPSHIRIQLAR</vt:lpstr>
      <vt:lpstr>AMALIY TOPSHIRIQLAR</vt:lpstr>
    </vt:vector>
  </TitlesOfParts>
  <Company>Home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5-DARS</dc:title>
  <dc:creator>TDPU</dc:creator>
  <cp:lastModifiedBy>Пользователь</cp:lastModifiedBy>
  <cp:revision>210</cp:revision>
  <dcterms:created xsi:type="dcterms:W3CDTF">2020-09-18T22:01:45Z</dcterms:created>
  <dcterms:modified xsi:type="dcterms:W3CDTF">2020-10-19T09:37:41Z</dcterms:modified>
</cp:coreProperties>
</file>