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307" r:id="rId4"/>
    <p:sldId id="308" r:id="rId5"/>
    <p:sldId id="309" r:id="rId6"/>
    <p:sldId id="31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4A752D-14E9-4862-8917-327EC499D1CF}">
          <p14:sldIdLst>
            <p14:sldId id="273"/>
            <p14:sldId id="257"/>
            <p14:sldId id="307"/>
            <p14:sldId id="308"/>
            <p14:sldId id="309"/>
            <p14:sldId id="310"/>
          </p14:sldIdLst>
        </p14:section>
        <p14:section name="Раздел без заголовка" id="{B8075256-47AA-40E3-8F65-36164E4AF95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08"/>
    <a:srgbClr val="3E89F0"/>
    <a:srgbClr val="3CAEA3"/>
    <a:srgbClr val="D6E1F1"/>
    <a:srgbClr val="20639B"/>
    <a:srgbClr val="173F5F"/>
    <a:srgbClr val="F6D55C"/>
    <a:srgbClr val="ED553B"/>
    <a:srgbClr val="A5A5A5"/>
    <a:srgbClr val="2BB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1" autoAdjust="0"/>
    <p:restoredTop sz="94660"/>
  </p:normalViewPr>
  <p:slideViewPr>
    <p:cSldViewPr snapToGrid="0">
      <p:cViewPr varScale="1">
        <p:scale>
          <a:sx n="66" d="100"/>
          <a:sy n="66" d="100"/>
        </p:scale>
        <p:origin x="3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22D1B-004A-4AD8-B8CD-31F5253E22C4}" type="doc">
      <dgm:prSet loTypeId="urn:microsoft.com/office/officeart/2005/8/layout/radial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337F4B3-B95A-4B92-82F8-479274E31AC1}">
      <dgm:prSet phldrT="[Текст]" custT="1"/>
      <dgm:spPr/>
      <dgm:t>
        <a:bodyPr/>
        <a:lstStyle/>
        <a:p>
          <a:r>
            <a:rPr lang="en-US" sz="2800" b="1" u="sng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SWOT</a:t>
          </a:r>
          <a:r>
            <a:rPr lang="en-US" sz="2800" b="1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TAHLIL NIMA?</a:t>
          </a:r>
          <a:endParaRPr lang="ru-RU" sz="2800" b="1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1145F-4597-4749-95EB-804E45F5A52F}" type="parTrans" cxnId="{09E26942-66F3-4B9B-AA1F-638150D39143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FC80F712-E56B-4778-A3A8-A4C3BE899E36}" type="sibTrans" cxnId="{09E26942-66F3-4B9B-AA1F-638150D39143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56AB9607-73DE-4FD3-8390-068276CD1E83}">
      <dgm:prSet phldrT="[Текст]"/>
      <dgm:spPr/>
      <dgm:t>
        <a:bodyPr/>
        <a:lstStyle/>
        <a:p>
          <a:endParaRPr lang="ru-RU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7129A6BE-2D6B-4413-A604-1F29786F501F}" type="parTrans" cxnId="{87B15107-E564-4971-88AC-E6CF287A1BCC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15AA0E9D-CEE3-4A52-A6C4-F6A45AFA87E9}" type="sibTrans" cxnId="{87B15107-E564-4971-88AC-E6CF287A1BCC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8CCB8B6F-F13D-4EB7-9096-AE8EC35A4F36}">
      <dgm:prSet phldrT="[Текст]" custT="1"/>
      <dgm:spPr/>
      <dgm:t>
        <a:bodyPr/>
        <a:lstStyle/>
        <a:p>
          <a:r>
            <a:rPr lang="en-US" sz="2400" b="1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Kuchli</a:t>
          </a:r>
          <a:r>
            <a:rPr lang="en-US" sz="2400" b="1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tomoni</a:t>
          </a:r>
          <a:endParaRPr lang="ru-RU" sz="2400" b="1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71B319-4B0A-4D7E-9DDA-185DA950B64E}" type="parTrans" cxnId="{282DD363-25D7-4770-8E66-D1BFB1558C9C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1BDFF2EB-152B-4AC3-B863-BA126C5A131D}" type="sibTrans" cxnId="{282DD363-25D7-4770-8E66-D1BFB1558C9C}">
      <dgm:prSet custScaleX="114134" custScaleY="101085"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EAF8110D-03FE-423A-BDAE-980062FEFC3E}">
      <dgm:prSet phldrT="[Текст]" custT="1"/>
      <dgm:spPr/>
      <dgm:t>
        <a:bodyPr/>
        <a:lstStyle/>
        <a:p>
          <a:r>
            <a:rPr lang="en-US" sz="2400" b="1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Kuchsiz</a:t>
          </a:r>
          <a:r>
            <a:rPr lang="en-US" sz="2400" b="1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tomoni</a:t>
          </a:r>
          <a:endParaRPr lang="ru-RU" sz="2400" b="1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4EE38E-6EC9-4377-9AF9-34386949E09D}" type="parTrans" cxnId="{8B15178B-4B48-4FE8-B195-E1733843B253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CEBFABED-E51F-4311-99E6-930C16C1684A}" type="sibTrans" cxnId="{8B15178B-4B48-4FE8-B195-E1733843B253}">
      <dgm:prSet custScaleX="114134" custScaleY="108193"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DA0B7616-5CBF-42A4-90B4-DF9D11CB3A59}">
      <dgm:prSet phldrT="[Текст]" custT="1"/>
      <dgm:spPr/>
      <dgm:t>
        <a:bodyPr/>
        <a:lstStyle/>
        <a:p>
          <a:r>
            <a:rPr lang="en-US" sz="2400" b="1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Imkoniyatlari</a:t>
          </a:r>
          <a:endParaRPr lang="ru-RU" sz="2400" b="1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609000-98E7-485C-8DBB-FA563B0F0BA3}" type="parTrans" cxnId="{03EFE152-E958-4B52-BC8C-5B1CBCB3A5DA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5CB6FF6B-02A6-404C-97CA-ED517CCA22CB}" type="sibTrans" cxnId="{03EFE152-E958-4B52-BC8C-5B1CBCB3A5DA}">
      <dgm:prSet custScaleX="115121" custScaleY="104639"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23FF8B30-92F7-49D5-9D3C-4C2599331199}">
      <dgm:prSet phldrT="[Текст]" custT="1"/>
      <dgm:spPr/>
      <dgm:t>
        <a:bodyPr/>
        <a:lstStyle/>
        <a:p>
          <a:r>
            <a:rPr lang="en-US" sz="2400" b="1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To‘siqlari</a:t>
          </a:r>
          <a:endParaRPr lang="ru-RU" sz="2400" b="1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46D7-452A-4E6E-9D8D-41E300C08099}" type="parTrans" cxnId="{590D8CC5-EB7C-4A69-A143-9C1CDA324D41}">
      <dgm:prSet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3B7A0475-4503-4458-A8AF-85FC9B9ED33C}" type="sibTrans" cxnId="{590D8CC5-EB7C-4A69-A143-9C1CDA324D41}">
      <dgm:prSet custScaleX="112455"/>
      <dgm:spPr/>
      <dgm:t>
        <a:bodyPr/>
        <a:lstStyle/>
        <a:p>
          <a:endParaRPr lang="ru-RU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CDE88CEE-2438-4E50-9B58-1676BBA252D9}" type="pres">
      <dgm:prSet presAssocID="{FF222D1B-004A-4AD8-B8CD-31F5253E22C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7DF0F4-C986-4ABF-A107-F369DC1C9221}" type="pres">
      <dgm:prSet presAssocID="{A337F4B3-B95A-4B92-82F8-479274E31AC1}" presName="centerShape" presStyleLbl="node0" presStyleIdx="0" presStyleCnt="1" custScaleX="182729" custScaleY="146593"/>
      <dgm:spPr/>
      <dgm:t>
        <a:bodyPr/>
        <a:lstStyle/>
        <a:p>
          <a:endParaRPr lang="ru-RU"/>
        </a:p>
      </dgm:t>
    </dgm:pt>
    <dgm:pt modelId="{C3AEABC9-E060-449F-956E-815BC005C6E3}" type="pres">
      <dgm:prSet presAssocID="{C271B319-4B0A-4D7E-9DDA-185DA950B64E}" presName="parTrans" presStyleLbl="sibTrans2D1" presStyleIdx="0" presStyleCnt="4"/>
      <dgm:spPr/>
      <dgm:t>
        <a:bodyPr/>
        <a:lstStyle/>
        <a:p>
          <a:endParaRPr lang="ru-RU"/>
        </a:p>
      </dgm:t>
    </dgm:pt>
    <dgm:pt modelId="{4D9C0F37-759E-488C-977A-90B18D5A8D38}" type="pres">
      <dgm:prSet presAssocID="{C271B319-4B0A-4D7E-9DDA-185DA950B64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D29AFAD-8357-4EC4-9961-6979F63ADD0D}" type="pres">
      <dgm:prSet presAssocID="{8CCB8B6F-F13D-4EB7-9096-AE8EC35A4F36}" presName="node" presStyleLbl="node1" presStyleIdx="0" presStyleCnt="4" custScaleX="315945" custScaleY="97917" custRadScaleRad="101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2B317-28E7-4948-9AFF-AFB795727577}" type="pres">
      <dgm:prSet presAssocID="{7F4EE38E-6EC9-4377-9AF9-34386949E09D}" presName="parTrans" presStyleLbl="sibTrans2D1" presStyleIdx="1" presStyleCnt="4"/>
      <dgm:spPr/>
      <dgm:t>
        <a:bodyPr/>
        <a:lstStyle/>
        <a:p>
          <a:endParaRPr lang="ru-RU"/>
        </a:p>
      </dgm:t>
    </dgm:pt>
    <dgm:pt modelId="{9BC720E7-6D53-4388-B86E-4D9F7312C5EB}" type="pres">
      <dgm:prSet presAssocID="{7F4EE38E-6EC9-4377-9AF9-34386949E09D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35136FE-D023-48AE-A0A4-C2A59D0D9098}" type="pres">
      <dgm:prSet presAssocID="{EAF8110D-03FE-423A-BDAE-980062FEFC3E}" presName="node" presStyleLbl="node1" presStyleIdx="1" presStyleCnt="4" custScaleX="231212" custScaleY="107276" custRadScaleRad="171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F545C-2C2F-4020-848C-75DD04C98606}" type="pres">
      <dgm:prSet presAssocID="{59609000-98E7-485C-8DBB-FA563B0F0BA3}" presName="parTrans" presStyleLbl="sibTrans2D1" presStyleIdx="2" presStyleCnt="4"/>
      <dgm:spPr/>
      <dgm:t>
        <a:bodyPr/>
        <a:lstStyle/>
        <a:p>
          <a:endParaRPr lang="ru-RU"/>
        </a:p>
      </dgm:t>
    </dgm:pt>
    <dgm:pt modelId="{E074A48C-60BB-49C5-90B0-6F78C6434480}" type="pres">
      <dgm:prSet presAssocID="{59609000-98E7-485C-8DBB-FA563B0F0BA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3EA38C1E-D77E-4B47-91B7-86C2C66FF24B}" type="pres">
      <dgm:prSet presAssocID="{DA0B7616-5CBF-42A4-90B4-DF9D11CB3A59}" presName="node" presStyleLbl="node1" presStyleIdx="2" presStyleCnt="4" custScaleX="302829" custScaleY="97917" custRadScaleRad="101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8E8C2-F36F-4A83-9400-62F78DE493D5}" type="pres">
      <dgm:prSet presAssocID="{756A46D7-452A-4E6E-9D8D-41E300C08099}" presName="parTrans" presStyleLbl="sibTrans2D1" presStyleIdx="3" presStyleCnt="4"/>
      <dgm:spPr/>
      <dgm:t>
        <a:bodyPr/>
        <a:lstStyle/>
        <a:p>
          <a:endParaRPr lang="ru-RU"/>
        </a:p>
      </dgm:t>
    </dgm:pt>
    <dgm:pt modelId="{445D14BA-B85F-4DFE-808B-9264F0B91DB4}" type="pres">
      <dgm:prSet presAssocID="{756A46D7-452A-4E6E-9D8D-41E300C0809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47CB4C5-DF33-4D47-9F61-B840751AEF0E}" type="pres">
      <dgm:prSet presAssocID="{23FF8B30-92F7-49D5-9D3C-4C2599331199}" presName="node" presStyleLbl="node1" presStyleIdx="3" presStyleCnt="4" custScaleX="231212" custScaleY="107276" custRadScaleRad="1726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E26942-66F3-4B9B-AA1F-638150D39143}" srcId="{FF222D1B-004A-4AD8-B8CD-31F5253E22C4}" destId="{A337F4B3-B95A-4B92-82F8-479274E31AC1}" srcOrd="0" destOrd="0" parTransId="{CA21145F-4597-4749-95EB-804E45F5A52F}" sibTransId="{FC80F712-E56B-4778-A3A8-A4C3BE899E36}"/>
    <dgm:cxn modelId="{66B17988-CCB7-4C89-93B8-A5F05244F6FE}" type="presOf" srcId="{756A46D7-452A-4E6E-9D8D-41E300C08099}" destId="{AA68E8C2-F36F-4A83-9400-62F78DE493D5}" srcOrd="0" destOrd="0" presId="urn:microsoft.com/office/officeart/2005/8/layout/radial5"/>
    <dgm:cxn modelId="{C8F47124-D212-46E2-9C0B-CA0E862C6701}" type="presOf" srcId="{7F4EE38E-6EC9-4377-9AF9-34386949E09D}" destId="{6122B317-28E7-4948-9AFF-AFB795727577}" srcOrd="0" destOrd="0" presId="urn:microsoft.com/office/officeart/2005/8/layout/radial5"/>
    <dgm:cxn modelId="{03EFE152-E958-4B52-BC8C-5B1CBCB3A5DA}" srcId="{A337F4B3-B95A-4B92-82F8-479274E31AC1}" destId="{DA0B7616-5CBF-42A4-90B4-DF9D11CB3A59}" srcOrd="2" destOrd="0" parTransId="{59609000-98E7-485C-8DBB-FA563B0F0BA3}" sibTransId="{5CB6FF6B-02A6-404C-97CA-ED517CCA22CB}"/>
    <dgm:cxn modelId="{282DD363-25D7-4770-8E66-D1BFB1558C9C}" srcId="{A337F4B3-B95A-4B92-82F8-479274E31AC1}" destId="{8CCB8B6F-F13D-4EB7-9096-AE8EC35A4F36}" srcOrd="0" destOrd="0" parTransId="{C271B319-4B0A-4D7E-9DDA-185DA950B64E}" sibTransId="{1BDFF2EB-152B-4AC3-B863-BA126C5A131D}"/>
    <dgm:cxn modelId="{2B69B653-DD49-49F8-85C3-9975468D04C9}" type="presOf" srcId="{7F4EE38E-6EC9-4377-9AF9-34386949E09D}" destId="{9BC720E7-6D53-4388-B86E-4D9F7312C5EB}" srcOrd="1" destOrd="0" presId="urn:microsoft.com/office/officeart/2005/8/layout/radial5"/>
    <dgm:cxn modelId="{8B15178B-4B48-4FE8-B195-E1733843B253}" srcId="{A337F4B3-B95A-4B92-82F8-479274E31AC1}" destId="{EAF8110D-03FE-423A-BDAE-980062FEFC3E}" srcOrd="1" destOrd="0" parTransId="{7F4EE38E-6EC9-4377-9AF9-34386949E09D}" sibTransId="{CEBFABED-E51F-4311-99E6-930C16C1684A}"/>
    <dgm:cxn modelId="{1AC8AAEC-6BFF-438F-AC47-34C43723048A}" type="presOf" srcId="{8CCB8B6F-F13D-4EB7-9096-AE8EC35A4F36}" destId="{BD29AFAD-8357-4EC4-9961-6979F63ADD0D}" srcOrd="0" destOrd="0" presId="urn:microsoft.com/office/officeart/2005/8/layout/radial5"/>
    <dgm:cxn modelId="{78720940-6BAE-45CC-A713-05BB441F26F1}" type="presOf" srcId="{59609000-98E7-485C-8DBB-FA563B0F0BA3}" destId="{E074A48C-60BB-49C5-90B0-6F78C6434480}" srcOrd="1" destOrd="0" presId="urn:microsoft.com/office/officeart/2005/8/layout/radial5"/>
    <dgm:cxn modelId="{C48F283C-3F0B-485E-BB5D-948440E33B79}" type="presOf" srcId="{C271B319-4B0A-4D7E-9DDA-185DA950B64E}" destId="{4D9C0F37-759E-488C-977A-90B18D5A8D38}" srcOrd="1" destOrd="0" presId="urn:microsoft.com/office/officeart/2005/8/layout/radial5"/>
    <dgm:cxn modelId="{B245AE62-8962-4FB0-8CD6-1E921BE90E78}" type="presOf" srcId="{EAF8110D-03FE-423A-BDAE-980062FEFC3E}" destId="{835136FE-D023-48AE-A0A4-C2A59D0D9098}" srcOrd="0" destOrd="0" presId="urn:microsoft.com/office/officeart/2005/8/layout/radial5"/>
    <dgm:cxn modelId="{6BA59A35-6B90-4BAA-B704-9CEC60D039BD}" type="presOf" srcId="{A337F4B3-B95A-4B92-82F8-479274E31AC1}" destId="{6A7DF0F4-C986-4ABF-A107-F369DC1C9221}" srcOrd="0" destOrd="0" presId="urn:microsoft.com/office/officeart/2005/8/layout/radial5"/>
    <dgm:cxn modelId="{BAB1492E-783B-42C2-9A4D-5A10B6895847}" type="presOf" srcId="{C271B319-4B0A-4D7E-9DDA-185DA950B64E}" destId="{C3AEABC9-E060-449F-956E-815BC005C6E3}" srcOrd="0" destOrd="0" presId="urn:microsoft.com/office/officeart/2005/8/layout/radial5"/>
    <dgm:cxn modelId="{2A236D8F-C1AA-4BE7-957C-1EED5C274113}" type="presOf" srcId="{756A46D7-452A-4E6E-9D8D-41E300C08099}" destId="{445D14BA-B85F-4DFE-808B-9264F0B91DB4}" srcOrd="1" destOrd="0" presId="urn:microsoft.com/office/officeart/2005/8/layout/radial5"/>
    <dgm:cxn modelId="{590D8CC5-EB7C-4A69-A143-9C1CDA324D41}" srcId="{A337F4B3-B95A-4B92-82F8-479274E31AC1}" destId="{23FF8B30-92F7-49D5-9D3C-4C2599331199}" srcOrd="3" destOrd="0" parTransId="{756A46D7-452A-4E6E-9D8D-41E300C08099}" sibTransId="{3B7A0475-4503-4458-A8AF-85FC9B9ED33C}"/>
    <dgm:cxn modelId="{F12DA685-62AE-4BEB-81CE-DD35F565BFFC}" type="presOf" srcId="{23FF8B30-92F7-49D5-9D3C-4C2599331199}" destId="{647CB4C5-DF33-4D47-9F61-B840751AEF0E}" srcOrd="0" destOrd="0" presId="urn:microsoft.com/office/officeart/2005/8/layout/radial5"/>
    <dgm:cxn modelId="{87B15107-E564-4971-88AC-E6CF287A1BCC}" srcId="{FF222D1B-004A-4AD8-B8CD-31F5253E22C4}" destId="{56AB9607-73DE-4FD3-8390-068276CD1E83}" srcOrd="1" destOrd="0" parTransId="{7129A6BE-2D6B-4413-A604-1F29786F501F}" sibTransId="{15AA0E9D-CEE3-4A52-A6C4-F6A45AFA87E9}"/>
    <dgm:cxn modelId="{586A31C6-F5D0-4B1B-8D88-FE5889684A5E}" type="presOf" srcId="{FF222D1B-004A-4AD8-B8CD-31F5253E22C4}" destId="{CDE88CEE-2438-4E50-9B58-1676BBA252D9}" srcOrd="0" destOrd="0" presId="urn:microsoft.com/office/officeart/2005/8/layout/radial5"/>
    <dgm:cxn modelId="{99F5AFF4-C6B9-48B7-9373-A562A70CC66C}" type="presOf" srcId="{DA0B7616-5CBF-42A4-90B4-DF9D11CB3A59}" destId="{3EA38C1E-D77E-4B47-91B7-86C2C66FF24B}" srcOrd="0" destOrd="0" presId="urn:microsoft.com/office/officeart/2005/8/layout/radial5"/>
    <dgm:cxn modelId="{266071BC-F728-4F09-B2CB-96D3678E4E8D}" type="presOf" srcId="{59609000-98E7-485C-8DBB-FA563B0F0BA3}" destId="{77EF545C-2C2F-4020-848C-75DD04C98606}" srcOrd="0" destOrd="0" presId="urn:microsoft.com/office/officeart/2005/8/layout/radial5"/>
    <dgm:cxn modelId="{0329F385-CB24-4B99-8759-226406DD561F}" type="presParOf" srcId="{CDE88CEE-2438-4E50-9B58-1676BBA252D9}" destId="{6A7DF0F4-C986-4ABF-A107-F369DC1C9221}" srcOrd="0" destOrd="0" presId="urn:microsoft.com/office/officeart/2005/8/layout/radial5"/>
    <dgm:cxn modelId="{8B3613B9-5AFF-46F0-B697-32F989CF5293}" type="presParOf" srcId="{CDE88CEE-2438-4E50-9B58-1676BBA252D9}" destId="{C3AEABC9-E060-449F-956E-815BC005C6E3}" srcOrd="1" destOrd="0" presId="urn:microsoft.com/office/officeart/2005/8/layout/radial5"/>
    <dgm:cxn modelId="{5839B1E5-0958-4120-8873-B8B1B02868BA}" type="presParOf" srcId="{C3AEABC9-E060-449F-956E-815BC005C6E3}" destId="{4D9C0F37-759E-488C-977A-90B18D5A8D38}" srcOrd="0" destOrd="0" presId="urn:microsoft.com/office/officeart/2005/8/layout/radial5"/>
    <dgm:cxn modelId="{2686420C-AE8E-42CD-80B5-643D12AB0C05}" type="presParOf" srcId="{CDE88CEE-2438-4E50-9B58-1676BBA252D9}" destId="{BD29AFAD-8357-4EC4-9961-6979F63ADD0D}" srcOrd="2" destOrd="0" presId="urn:microsoft.com/office/officeart/2005/8/layout/radial5"/>
    <dgm:cxn modelId="{F350A3CA-7F81-4585-BC01-019422CB48C1}" type="presParOf" srcId="{CDE88CEE-2438-4E50-9B58-1676BBA252D9}" destId="{6122B317-28E7-4948-9AFF-AFB795727577}" srcOrd="3" destOrd="0" presId="urn:microsoft.com/office/officeart/2005/8/layout/radial5"/>
    <dgm:cxn modelId="{7FA1C7B6-FBF2-49DF-99C7-03675E2CABB5}" type="presParOf" srcId="{6122B317-28E7-4948-9AFF-AFB795727577}" destId="{9BC720E7-6D53-4388-B86E-4D9F7312C5EB}" srcOrd="0" destOrd="0" presId="urn:microsoft.com/office/officeart/2005/8/layout/radial5"/>
    <dgm:cxn modelId="{BC4F1EFE-C15E-4FA0-AF3A-06064BB5EC2B}" type="presParOf" srcId="{CDE88CEE-2438-4E50-9B58-1676BBA252D9}" destId="{835136FE-D023-48AE-A0A4-C2A59D0D9098}" srcOrd="4" destOrd="0" presId="urn:microsoft.com/office/officeart/2005/8/layout/radial5"/>
    <dgm:cxn modelId="{359A65D0-CF7F-4771-8287-00E9BC3B535F}" type="presParOf" srcId="{CDE88CEE-2438-4E50-9B58-1676BBA252D9}" destId="{77EF545C-2C2F-4020-848C-75DD04C98606}" srcOrd="5" destOrd="0" presId="urn:microsoft.com/office/officeart/2005/8/layout/radial5"/>
    <dgm:cxn modelId="{62D6908D-6450-4401-ABF6-B640B70BE566}" type="presParOf" srcId="{77EF545C-2C2F-4020-848C-75DD04C98606}" destId="{E074A48C-60BB-49C5-90B0-6F78C6434480}" srcOrd="0" destOrd="0" presId="urn:microsoft.com/office/officeart/2005/8/layout/radial5"/>
    <dgm:cxn modelId="{15DE4169-D8A5-49BD-A15E-59735B5316BE}" type="presParOf" srcId="{CDE88CEE-2438-4E50-9B58-1676BBA252D9}" destId="{3EA38C1E-D77E-4B47-91B7-86C2C66FF24B}" srcOrd="6" destOrd="0" presId="urn:microsoft.com/office/officeart/2005/8/layout/radial5"/>
    <dgm:cxn modelId="{0DF0BDB9-A8DC-4901-B792-CA09B3C62C05}" type="presParOf" srcId="{CDE88CEE-2438-4E50-9B58-1676BBA252D9}" destId="{AA68E8C2-F36F-4A83-9400-62F78DE493D5}" srcOrd="7" destOrd="0" presId="urn:microsoft.com/office/officeart/2005/8/layout/radial5"/>
    <dgm:cxn modelId="{A1913B93-4CAF-467A-86E3-16BCB8A1B00A}" type="presParOf" srcId="{AA68E8C2-F36F-4A83-9400-62F78DE493D5}" destId="{445D14BA-B85F-4DFE-808B-9264F0B91DB4}" srcOrd="0" destOrd="0" presId="urn:microsoft.com/office/officeart/2005/8/layout/radial5"/>
    <dgm:cxn modelId="{46750B71-7CF0-4EF2-8C2C-8A547AF0A007}" type="presParOf" srcId="{CDE88CEE-2438-4E50-9B58-1676BBA252D9}" destId="{647CB4C5-DF33-4D47-9F61-B840751AEF0E}" srcOrd="8" destOrd="0" presId="urn:microsoft.com/office/officeart/2005/8/layout/radial5"/>
  </dgm:cxnLst>
  <dgm:bg/>
  <dgm:whole>
    <a:ln>
      <a:solidFill>
        <a:srgbClr val="FDBB08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DF0F4-C986-4ABF-A107-F369DC1C9221}">
      <dsp:nvSpPr>
        <dsp:cNvPr id="0" name=""/>
        <dsp:cNvSpPr/>
      </dsp:nvSpPr>
      <dsp:spPr>
        <a:xfrm>
          <a:off x="2836382" y="1216753"/>
          <a:ext cx="1902670" cy="15264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SWOT</a:t>
          </a:r>
          <a:r>
            <a:rPr lang="en-US" sz="2800" b="1" kern="12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TAHLIL NIMA?</a:t>
          </a:r>
          <a:endParaRPr lang="ru-RU" sz="2800" b="1" kern="1200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5022" y="1440290"/>
        <a:ext cx="1345390" cy="1079329"/>
      </dsp:txXfrm>
    </dsp:sp>
    <dsp:sp modelId="{C3AEABC9-E060-449F-956E-815BC005C6E3}">
      <dsp:nvSpPr>
        <dsp:cNvPr id="0" name=""/>
        <dsp:cNvSpPr/>
      </dsp:nvSpPr>
      <dsp:spPr>
        <a:xfrm rot="16200000">
          <a:off x="3735462" y="944103"/>
          <a:ext cx="104510" cy="354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751139" y="1030585"/>
        <a:ext cx="73157" cy="212415"/>
      </dsp:txXfrm>
    </dsp:sp>
    <dsp:sp modelId="{BD29AFAD-8357-4EC4-9961-6979F63ADD0D}">
      <dsp:nvSpPr>
        <dsp:cNvPr id="0" name=""/>
        <dsp:cNvSpPr/>
      </dsp:nvSpPr>
      <dsp:spPr>
        <a:xfrm>
          <a:off x="2142825" y="0"/>
          <a:ext cx="3289784" cy="10195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Kuchli</a:t>
          </a:r>
          <a:r>
            <a:rPr lang="en-US" sz="2400" b="1" kern="12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tomoni</a:t>
          </a:r>
          <a:endParaRPr lang="ru-RU" sz="2400" b="1" kern="1200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24603" y="149312"/>
        <a:ext cx="2326228" cy="720939"/>
      </dsp:txXfrm>
    </dsp:sp>
    <dsp:sp modelId="{6122B317-28E7-4948-9AFF-AFB795727577}">
      <dsp:nvSpPr>
        <dsp:cNvPr id="0" name=""/>
        <dsp:cNvSpPr/>
      </dsp:nvSpPr>
      <dsp:spPr>
        <a:xfrm>
          <a:off x="4813643" y="1802942"/>
          <a:ext cx="179696" cy="354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4813643" y="1873747"/>
        <a:ext cx="125787" cy="212415"/>
      </dsp:txXfrm>
    </dsp:sp>
    <dsp:sp modelId="{835136FE-D023-48AE-A0A4-C2A59D0D9098}">
      <dsp:nvSpPr>
        <dsp:cNvPr id="0" name=""/>
        <dsp:cNvSpPr/>
      </dsp:nvSpPr>
      <dsp:spPr>
        <a:xfrm>
          <a:off x="5078103" y="1421448"/>
          <a:ext cx="2407500" cy="11170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Kuchsiz</a:t>
          </a:r>
          <a:r>
            <a:rPr lang="en-US" sz="2400" b="1" kern="12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tomoni</a:t>
          </a:r>
          <a:endParaRPr lang="ru-RU" sz="2400" b="1" kern="1200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30673" y="1585031"/>
        <a:ext cx="1702360" cy="789847"/>
      </dsp:txXfrm>
    </dsp:sp>
    <dsp:sp modelId="{77EF545C-2C2F-4020-848C-75DD04C98606}">
      <dsp:nvSpPr>
        <dsp:cNvPr id="0" name=""/>
        <dsp:cNvSpPr/>
      </dsp:nvSpPr>
      <dsp:spPr>
        <a:xfrm rot="5400000">
          <a:off x="3735462" y="2661780"/>
          <a:ext cx="104510" cy="354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751139" y="2716909"/>
        <a:ext cx="73157" cy="212415"/>
      </dsp:txXfrm>
    </dsp:sp>
    <dsp:sp modelId="{3EA38C1E-D77E-4B47-91B7-86C2C66FF24B}">
      <dsp:nvSpPr>
        <dsp:cNvPr id="0" name=""/>
        <dsp:cNvSpPr/>
      </dsp:nvSpPr>
      <dsp:spPr>
        <a:xfrm>
          <a:off x="2211110" y="2940346"/>
          <a:ext cx="3153214" cy="10195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Imkoniyatlari</a:t>
          </a:r>
          <a:endParaRPr lang="ru-RU" sz="2400" b="1" kern="1200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2887" y="3089658"/>
        <a:ext cx="2229660" cy="720939"/>
      </dsp:txXfrm>
    </dsp:sp>
    <dsp:sp modelId="{AA68E8C2-F36F-4A83-9400-62F78DE493D5}">
      <dsp:nvSpPr>
        <dsp:cNvPr id="0" name=""/>
        <dsp:cNvSpPr/>
      </dsp:nvSpPr>
      <dsp:spPr>
        <a:xfrm rot="10800000">
          <a:off x="2566843" y="1802942"/>
          <a:ext cx="190474" cy="354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2623985" y="1873747"/>
        <a:ext cx="133332" cy="212415"/>
      </dsp:txXfrm>
    </dsp:sp>
    <dsp:sp modelId="{647CB4C5-DF33-4D47-9F61-B840751AEF0E}">
      <dsp:nvSpPr>
        <dsp:cNvPr id="0" name=""/>
        <dsp:cNvSpPr/>
      </dsp:nvSpPr>
      <dsp:spPr>
        <a:xfrm>
          <a:off x="69496" y="1421448"/>
          <a:ext cx="2407500" cy="111701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To‘siqlari</a:t>
          </a:r>
          <a:endParaRPr lang="ru-RU" sz="2400" b="1" kern="1200" dirty="0"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066" y="1585031"/>
        <a:ext cx="1702360" cy="789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0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39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4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8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2013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0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6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6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0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3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8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5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DADB-FFBE-43A6-95D6-CABC8192919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464136"/>
            <a:ext cx="6979501" cy="1139164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lang="en-US" sz="3600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 VA AXBOROT TEXNOLOGIYALARI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144600" y="2927657"/>
            <a:ext cx="6389136" cy="163281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Bef>
                <a:spcPts val="233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</a:p>
          <a:p>
            <a:pPr marL="38918">
              <a:lnSpc>
                <a:spcPts val="4132"/>
              </a:lnSpc>
              <a:spcBef>
                <a:spcPts val="233"/>
              </a:spcBef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(WORDPRESS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JOOMLA, DRUPAL PLATFORMALARI BILAN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TANISHISH)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552131"/>
            <a:ext cx="727405" cy="16650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533965" y="482101"/>
            <a:ext cx="183182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533965" y="482101"/>
            <a:ext cx="183182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658932" y="704479"/>
            <a:ext cx="1610392" cy="1241903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000" b="1" spc="21" dirty="0" smtClean="0">
                <a:solidFill>
                  <a:srgbClr val="FEFEFE"/>
                </a:solidFill>
                <a:latin typeface="Arial"/>
                <a:cs typeface="Arial"/>
              </a:rPr>
              <a:t>8- </a:t>
            </a:r>
            <a:r>
              <a:rPr lang="en-US" sz="40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000" b="1" dirty="0">
              <a:latin typeface="Arial"/>
              <a:cs typeface="Arial"/>
            </a:endParaRPr>
          </a:p>
          <a:p>
            <a:pPr>
              <a:spcBef>
                <a:spcPts val="265"/>
              </a:spcBef>
            </a:pPr>
            <a:endParaRPr sz="3600" b="1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695366" y="641327"/>
            <a:ext cx="1042978" cy="802396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841873" y="956161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841873" y="704479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80" y="2695242"/>
            <a:ext cx="2054876" cy="2763581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4305810"/>
            <a:ext cx="727405" cy="16650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ln>
            <a:solidFill>
              <a:srgbClr val="A5A5A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40583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41" y="1515967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reytingi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CMS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toping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WordPress,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Magento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Joomla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Drupal).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0" descr="Google Search Redesigned, Now adds website name and logo to result page |  TechIndul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6" y="3307153"/>
            <a:ext cx="3912199" cy="32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Скругленная соединительная линия 15"/>
          <p:cNvCxnSpPr/>
          <p:nvPr/>
        </p:nvCxnSpPr>
        <p:spPr>
          <a:xfrm flipV="1">
            <a:off x="3383280" y="3668435"/>
            <a:ext cx="3693614" cy="2510296"/>
          </a:xfrm>
          <a:prstGeom prst="curvedConnector3">
            <a:avLst/>
          </a:prstGeom>
          <a:ln w="38100">
            <a:solidFill>
              <a:srgbClr val="FDBB0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 flipV="1">
            <a:off x="3383280" y="4428309"/>
            <a:ext cx="3693614" cy="1750422"/>
          </a:xfrm>
          <a:prstGeom prst="curvedConnector3">
            <a:avLst/>
          </a:prstGeom>
          <a:ln w="38100">
            <a:solidFill>
              <a:srgbClr val="FDBB0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/>
          <p:nvPr/>
        </p:nvCxnSpPr>
        <p:spPr>
          <a:xfrm flipV="1">
            <a:off x="3383280" y="5303520"/>
            <a:ext cx="3693614" cy="875211"/>
          </a:xfrm>
          <a:prstGeom prst="curvedConnector3">
            <a:avLst/>
          </a:prstGeom>
          <a:ln w="38100">
            <a:solidFill>
              <a:srgbClr val="FDBB0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7197634" y="3039035"/>
            <a:ext cx="3572380" cy="919011"/>
          </a:xfrm>
          <a:prstGeom prst="roundRect">
            <a:avLst/>
          </a:prstGeom>
          <a:solidFill>
            <a:srgbClr val="3E8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WordPress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350162" y="6063972"/>
            <a:ext cx="560832" cy="313508"/>
          </a:xfrm>
          <a:prstGeom prst="rightArrow">
            <a:avLst/>
          </a:prstGeom>
          <a:solidFill>
            <a:srgbClr val="FDBB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197634" y="4074459"/>
            <a:ext cx="3572380" cy="793376"/>
          </a:xfrm>
          <a:prstGeom prst="roundRect">
            <a:avLst/>
          </a:prstGeom>
          <a:solidFill>
            <a:srgbClr val="3E8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Magento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197634" y="5028009"/>
            <a:ext cx="3572380" cy="940364"/>
          </a:xfrm>
          <a:prstGeom prst="roundRect">
            <a:avLst/>
          </a:prstGeom>
          <a:solidFill>
            <a:srgbClr val="3E8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Joomla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53181" y="5968373"/>
            <a:ext cx="3524865" cy="504706"/>
          </a:xfrm>
          <a:prstGeom prst="roundRect">
            <a:avLst/>
          </a:prstGeom>
          <a:noFill/>
          <a:ln w="19050">
            <a:solidFill>
              <a:srgbClr val="FDBB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  <p:bldP spid="32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287" y="1456211"/>
            <a:ext cx="11322322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CMS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rasmiy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yig‘ing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3570" r="40852" b="15491"/>
          <a:stretch/>
        </p:blipFill>
        <p:spPr>
          <a:xfrm>
            <a:off x="2040806" y="2272553"/>
            <a:ext cx="7030821" cy="4454818"/>
          </a:xfrm>
          <a:prstGeom prst="rect">
            <a:avLst/>
          </a:prstGeom>
          <a:ln>
            <a:solidFill>
              <a:srgbClr val="FDBB08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391685" y="5146762"/>
            <a:ext cx="4728754" cy="313510"/>
          </a:xfrm>
          <a:prstGeom prst="rect">
            <a:avLst/>
          </a:prstGeom>
          <a:noFill/>
          <a:ln w="28575">
            <a:solidFill>
              <a:srgbClr val="FDBB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775883" y="5146762"/>
            <a:ext cx="560832" cy="313508"/>
          </a:xfrm>
          <a:prstGeom prst="rightArrow">
            <a:avLst/>
          </a:prstGeom>
          <a:solidFill>
            <a:srgbClr val="FDBB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91685" y="2454469"/>
            <a:ext cx="2416628" cy="279126"/>
          </a:xfrm>
          <a:prstGeom prst="roundRect">
            <a:avLst/>
          </a:prstGeom>
          <a:noFill/>
          <a:ln w="28575">
            <a:solidFill>
              <a:srgbClr val="FDBB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4675" r="1238" b="8003"/>
          <a:stretch/>
        </p:blipFill>
        <p:spPr>
          <a:xfrm>
            <a:off x="1504511" y="2167024"/>
            <a:ext cx="9173874" cy="4560347"/>
          </a:xfrm>
          <a:prstGeom prst="rect">
            <a:avLst/>
          </a:prstGeom>
          <a:ln>
            <a:solidFill>
              <a:srgbClr val="FDBB08"/>
            </a:solidFill>
          </a:ln>
        </p:spPr>
      </p:pic>
      <p:pic>
        <p:nvPicPr>
          <p:cNvPr id="13" name="Amaliy_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287" y="1350682"/>
            <a:ext cx="11217068" cy="55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metodi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platformalarining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afzallik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kamchilik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tomonlarini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7650429"/>
              </p:ext>
            </p:extLst>
          </p:nvPr>
        </p:nvGraphicFramePr>
        <p:xfrm>
          <a:off x="2429177" y="2662518"/>
          <a:ext cx="7575435" cy="395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52705"/>
              </p:ext>
            </p:extLst>
          </p:nvPr>
        </p:nvGraphicFramePr>
        <p:xfrm>
          <a:off x="355953" y="2489981"/>
          <a:ext cx="11109762" cy="42596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8924">
                  <a:extLst>
                    <a:ext uri="{9D8B030D-6E8A-4147-A177-3AD203B41FA5}">
                      <a16:colId xmlns:a16="http://schemas.microsoft.com/office/drawing/2014/main" val="2700295897"/>
                    </a:ext>
                  </a:extLst>
                </a:gridCol>
                <a:gridCol w="4893530">
                  <a:extLst>
                    <a:ext uri="{9D8B030D-6E8A-4147-A177-3AD203B41FA5}">
                      <a16:colId xmlns:a16="http://schemas.microsoft.com/office/drawing/2014/main" val="2258753205"/>
                    </a:ext>
                  </a:extLst>
                </a:gridCol>
                <a:gridCol w="2353235">
                  <a:extLst>
                    <a:ext uri="{9D8B030D-6E8A-4147-A177-3AD203B41FA5}">
                      <a16:colId xmlns:a16="http://schemas.microsoft.com/office/drawing/2014/main" val="3023040869"/>
                    </a:ext>
                  </a:extLst>
                </a:gridCol>
                <a:gridCol w="2194073">
                  <a:extLst>
                    <a:ext uri="{9D8B030D-6E8A-4147-A177-3AD203B41FA5}">
                      <a16:colId xmlns:a16="http://schemas.microsoft.com/office/drawing/2014/main" val="2910461665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SWOT TAHLIL</a:t>
                      </a:r>
                      <a:endParaRPr lang="ru-RU" sz="2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Wordpress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Joomla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Drupal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663231"/>
                  </a:ext>
                </a:extLst>
              </a:tr>
              <a:tr h="8472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Kuchli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sayt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yartish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barcha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qo‘shimchalar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mavjud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Plagin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xosting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hizmatlari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tekin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703100"/>
                  </a:ext>
                </a:extLst>
              </a:tr>
              <a:tr h="5905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Kuchsiz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Ko‘plab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qo‘shimcha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plaginlarning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pulliligi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845838"/>
                  </a:ext>
                </a:extLst>
              </a:tr>
              <a:tr h="44960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Imkoniyatlari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Ko‘plab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shablonlarga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ega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765439"/>
                  </a:ext>
                </a:extLst>
              </a:tr>
              <a:tr h="847296"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To‘siqlari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Shablonlarning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yangilanishi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natijasida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sayt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faoliyatining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buzilishi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plaginlar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bog‘liq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288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1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4605107" y="2561878"/>
            <a:ext cx="5198256" cy="15525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41" y="144122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platformalarining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qiyosiy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tahlilini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boring.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Qiyosiy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tahlilda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xususiyatlariga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e’tibor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qaratishingiz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File:Thinking Cartoon Businessman (Flipped).sv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55" y="3977053"/>
            <a:ext cx="1425031" cy="277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ile:Wordpress Blue logo.pn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74" y="2819054"/>
            <a:ext cx="965266" cy="8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Using th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72" y="2994940"/>
            <a:ext cx="964763" cy="90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rupal Logo transparent PNG - Stick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98" y="2594381"/>
            <a:ext cx="746822" cy="8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Prestashop - Free logo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10" y="2994940"/>
            <a:ext cx="738652" cy="69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54" t="6161" r="5289" b="3303"/>
          <a:stretch/>
        </p:blipFill>
        <p:spPr>
          <a:xfrm>
            <a:off x="627017" y="1392917"/>
            <a:ext cx="11020338" cy="52711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09179" y="611266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989505" y="52999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ru-RU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3996055" y="449368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19939" y="5184154"/>
            <a:ext cx="1262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Joomla</a:t>
            </a:r>
            <a:endParaRPr lang="en-US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82464" y="6112663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/>
              <a:t>Drupal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7850260" y="612083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7830586" y="530813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837136" y="45018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6624126" y="611266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6604452" y="52999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</a:t>
            </a:r>
            <a:endParaRPr lang="ru-RU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6611002" y="449368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ru-RU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5254603" y="616706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5234929" y="53543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</a:t>
            </a:r>
            <a:endParaRPr lang="ru-RU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5241479" y="454808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10882980" y="607600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</a:t>
            </a:r>
            <a:endParaRPr lang="ru-RU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10863306" y="526330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21</a:t>
            </a:r>
            <a:endParaRPr lang="ru-RU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0869856" y="445702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22</a:t>
            </a:r>
            <a:endParaRPr lang="ru-RU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9971356" y="606592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9951682" y="525322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9958232" y="444695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</a:t>
            </a:r>
            <a:endParaRPr lang="ru-RU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8906015" y="612083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8886341" y="530813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</a:t>
            </a:r>
            <a:endParaRPr lang="ru-RU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8892891" y="45018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0703" y="537201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</a:t>
            </a:r>
            <a:endParaRPr lang="ru-RU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770703" y="611266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375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7" grpId="0"/>
      <p:bldP spid="1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13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41" y="1441221"/>
            <a:ext cx="11111814" cy="113022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natijalar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taqdimot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tayyorlang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namoyish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Easily Create a Photo Slideshow in PowerPoint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09" y="2895398"/>
            <a:ext cx="6716033" cy="37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1426" y="2372178"/>
            <a:ext cx="3440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Microsoft PowerPoint</a:t>
            </a:r>
          </a:p>
        </p:txBody>
      </p:sp>
      <p:pic>
        <p:nvPicPr>
          <p:cNvPr id="5" name="Amaliy_13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541" y="1400804"/>
            <a:ext cx="11217188" cy="52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208</Words>
  <Application>Microsoft Office PowerPoint</Application>
  <PresentationFormat>Широкоэкранный</PresentationFormat>
  <Paragraphs>61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맑은 고딕</vt:lpstr>
      <vt:lpstr>Arial</vt:lpstr>
      <vt:lpstr>Calibri</vt:lpstr>
      <vt:lpstr>Calibri Light</vt:lpstr>
      <vt:lpstr>Тема Office</vt:lpstr>
      <vt:lpstr>INFORMATIKA VA AXBOROT TEXNOLOGIYALARI</vt:lpstr>
      <vt:lpstr>AMALIY TOPSHIRIQLAR</vt:lpstr>
      <vt:lpstr>AMALIY TOPSHIRIQLAR</vt:lpstr>
      <vt:lpstr>AMALIY TOPSHIRIQLAR</vt:lpstr>
      <vt:lpstr>AMALIY TOPSHIRIQLAR</vt:lpstr>
      <vt:lpstr>AMALIY TOPSHIRIQLAR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5-DARS</dc:title>
  <dc:creator>TDPU</dc:creator>
  <cp:lastModifiedBy>Пользователь</cp:lastModifiedBy>
  <cp:revision>210</cp:revision>
  <dcterms:created xsi:type="dcterms:W3CDTF">2020-09-18T22:01:45Z</dcterms:created>
  <dcterms:modified xsi:type="dcterms:W3CDTF">2020-10-19T09:37:41Z</dcterms:modified>
</cp:coreProperties>
</file>