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7" r:id="rId3"/>
    <p:sldId id="275" r:id="rId4"/>
    <p:sldId id="283" r:id="rId5"/>
    <p:sldId id="294" r:id="rId6"/>
    <p:sldId id="298" r:id="rId7"/>
    <p:sldId id="297" r:id="rId8"/>
    <p:sldId id="302" r:id="rId9"/>
    <p:sldId id="296" r:id="rId10"/>
    <p:sldId id="304" r:id="rId11"/>
    <p:sldId id="303" r:id="rId12"/>
    <p:sldId id="305" r:id="rId13"/>
    <p:sldId id="306" r:id="rId14"/>
    <p:sldId id="295" r:id="rId15"/>
    <p:sldId id="299" r:id="rId16"/>
    <p:sldId id="29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3CAEA3"/>
    <a:srgbClr val="D6E1F1"/>
    <a:srgbClr val="20639B"/>
    <a:srgbClr val="173F5F"/>
    <a:srgbClr val="F6D55C"/>
    <a:srgbClr val="ED553B"/>
    <a:srgbClr val="A5A5A5"/>
    <a:srgbClr val="2BBC04"/>
    <a:srgbClr val="23E1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Relationship Id="rId4" Type="http://schemas.openxmlformats.org/officeDocument/2006/relationships/image" Target="../media/image22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Relationship Id="rId4" Type="http://schemas.openxmlformats.org/officeDocument/2006/relationships/image" Target="../media/image2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D2B569-C9DC-4A74-BE42-6A5EEE150CC5}" type="doc">
      <dgm:prSet loTypeId="urn:microsoft.com/office/officeart/2005/8/layout/pList2" loCatId="picture" qsTypeId="urn:microsoft.com/office/officeart/2005/8/quickstyle/simple1" qsCatId="simple" csTypeId="urn:microsoft.com/office/officeart/2005/8/colors/accent1_2" csCatId="accent1" phldr="1"/>
      <dgm:spPr/>
    </dgm:pt>
    <dgm:pt modelId="{5EC601A4-9763-48D9-8D17-DCED5C288665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ru-RU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Shopify</a:t>
          </a:r>
          <a:endParaRPr lang="ru-RU" sz="2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B980D0-6A1F-460E-B266-3995C1F4D0F9}" type="parTrans" cxnId="{2435095D-71A0-4585-AE64-ECFC489D0B06}">
      <dgm:prSet/>
      <dgm:spPr/>
      <dgm:t>
        <a:bodyPr/>
        <a:lstStyle/>
        <a:p>
          <a:endParaRPr lang="ru-RU"/>
        </a:p>
      </dgm:t>
    </dgm:pt>
    <dgm:pt modelId="{F309FEFA-9B35-4207-8075-DD59F9FCD038}" type="sibTrans" cxnId="{2435095D-71A0-4585-AE64-ECFC489D0B06}">
      <dgm:prSet/>
      <dgm:spPr/>
      <dgm:t>
        <a:bodyPr/>
        <a:lstStyle/>
        <a:p>
          <a:endParaRPr lang="ru-RU"/>
        </a:p>
      </dgm:t>
    </dgm:pt>
    <dgm:pt modelId="{CFABB28E-C57B-4D43-9E2C-06CC07490E06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ru-RU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Shop-Script</a:t>
          </a:r>
          <a:endParaRPr lang="ru-RU" sz="2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1CC2762-FC52-42F0-A502-3200D64E559B}" type="parTrans" cxnId="{71491DFB-2C23-4624-8967-CAF35CAAAA23}">
      <dgm:prSet/>
      <dgm:spPr/>
      <dgm:t>
        <a:bodyPr/>
        <a:lstStyle/>
        <a:p>
          <a:endParaRPr lang="ru-RU"/>
        </a:p>
      </dgm:t>
    </dgm:pt>
    <dgm:pt modelId="{C81F65B8-6E8F-4990-BF04-01F09982FC17}" type="sibTrans" cxnId="{71491DFB-2C23-4624-8967-CAF35CAAAA23}">
      <dgm:prSet/>
      <dgm:spPr/>
      <dgm:t>
        <a:bodyPr/>
        <a:lstStyle/>
        <a:p>
          <a:endParaRPr lang="ru-RU"/>
        </a:p>
      </dgm:t>
    </dgm:pt>
    <dgm:pt modelId="{DC01FD59-0DA0-4081-BEE8-8EDF6582F792}">
      <dgm:prSet custT="1"/>
      <dgm:spPr>
        <a:solidFill>
          <a:srgbClr val="00B0F0"/>
        </a:solidFill>
      </dgm:spPr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1С-Битрикс</a:t>
          </a:r>
          <a:endParaRPr lang="ru-RU" sz="2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D3F930-6896-4CB6-ADC7-902219DED6A4}" type="parTrans" cxnId="{71E03616-536F-4F83-895B-DE28F2CBFC22}">
      <dgm:prSet/>
      <dgm:spPr/>
      <dgm:t>
        <a:bodyPr/>
        <a:lstStyle/>
        <a:p>
          <a:endParaRPr lang="ru-RU"/>
        </a:p>
      </dgm:t>
    </dgm:pt>
    <dgm:pt modelId="{30FD17D4-7A50-4D2A-9334-A39F139E2F9D}" type="sibTrans" cxnId="{71E03616-536F-4F83-895B-DE28F2CBFC22}">
      <dgm:prSet/>
      <dgm:spPr/>
      <dgm:t>
        <a:bodyPr/>
        <a:lstStyle/>
        <a:p>
          <a:endParaRPr lang="ru-RU"/>
        </a:p>
      </dgm:t>
    </dgm:pt>
    <dgm:pt modelId="{DFFDE21E-BBDD-49C8-AA46-D10BE2D391DF}">
      <dgm:prSet custT="1"/>
      <dgm:spPr>
        <a:solidFill>
          <a:srgbClr val="00B0F0"/>
        </a:solidFill>
      </dgm:spPr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CS-</a:t>
          </a:r>
          <a:r>
            <a:rPr lang="ru-RU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cart</a:t>
          </a:r>
          <a:endParaRPr lang="ru-RU" sz="2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FD964B-6E3B-4E76-AE8E-AB76D7CE8722}" type="parTrans" cxnId="{92864F4F-37B6-42CB-9F63-CD9F8D8B7E86}">
      <dgm:prSet/>
      <dgm:spPr/>
      <dgm:t>
        <a:bodyPr/>
        <a:lstStyle/>
        <a:p>
          <a:endParaRPr lang="ru-RU"/>
        </a:p>
      </dgm:t>
    </dgm:pt>
    <dgm:pt modelId="{1869A952-28B9-481C-B081-983479BDABE8}" type="sibTrans" cxnId="{92864F4F-37B6-42CB-9F63-CD9F8D8B7E86}">
      <dgm:prSet/>
      <dgm:spPr/>
      <dgm:t>
        <a:bodyPr/>
        <a:lstStyle/>
        <a:p>
          <a:endParaRPr lang="ru-RU"/>
        </a:p>
      </dgm:t>
    </dgm:pt>
    <dgm:pt modelId="{3B293299-B076-42B6-91C9-AF60997CEA3B}" type="pres">
      <dgm:prSet presAssocID="{CBD2B569-C9DC-4A74-BE42-6A5EEE150CC5}" presName="Name0" presStyleCnt="0">
        <dgm:presLayoutVars>
          <dgm:dir/>
          <dgm:resizeHandles val="exact"/>
        </dgm:presLayoutVars>
      </dgm:prSet>
      <dgm:spPr/>
    </dgm:pt>
    <dgm:pt modelId="{ED28AE04-76EC-4AAB-B207-FEAFC752B129}" type="pres">
      <dgm:prSet presAssocID="{CBD2B569-C9DC-4A74-BE42-6A5EEE150CC5}" presName="bkgdShp" presStyleLbl="alignAccFollowNode1" presStyleIdx="0" presStyleCnt="1" custLinFactNeighborX="3151" custLinFactNeighborY="1084"/>
      <dgm:spPr/>
    </dgm:pt>
    <dgm:pt modelId="{0F47BCC0-6A64-4600-B200-F3C636EB5A0D}" type="pres">
      <dgm:prSet presAssocID="{CBD2B569-C9DC-4A74-BE42-6A5EEE150CC5}" presName="linComp" presStyleCnt="0"/>
      <dgm:spPr/>
    </dgm:pt>
    <dgm:pt modelId="{0B5045BD-7685-4859-B267-7F9D899BBCFF}" type="pres">
      <dgm:prSet presAssocID="{5EC601A4-9763-48D9-8D17-DCED5C288665}" presName="compNode" presStyleCnt="0"/>
      <dgm:spPr/>
    </dgm:pt>
    <dgm:pt modelId="{80FB98BA-9D65-4A9E-9F3E-6D2E76FF01B5}" type="pres">
      <dgm:prSet presAssocID="{5EC601A4-9763-48D9-8D17-DCED5C288665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AFE6D2-FCB0-4678-994A-930C6E28A6B7}" type="pres">
      <dgm:prSet presAssocID="{5EC601A4-9763-48D9-8D17-DCED5C288665}" presName="invisiNode" presStyleLbl="node1" presStyleIdx="0" presStyleCnt="4"/>
      <dgm:spPr/>
    </dgm:pt>
    <dgm:pt modelId="{3DFCF802-8199-4B51-B227-6E8D0A0001FE}" type="pres">
      <dgm:prSet presAssocID="{5EC601A4-9763-48D9-8D17-DCED5C288665}" presName="imagNode" presStyleLbl="f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7400582D-8CB6-4E9A-8274-9052495E6279}" type="pres">
      <dgm:prSet presAssocID="{F309FEFA-9B35-4207-8075-DD59F9FCD038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20DBA3B-A552-49CD-B160-CC9CA088D57D}" type="pres">
      <dgm:prSet presAssocID="{DC01FD59-0DA0-4081-BEE8-8EDF6582F792}" presName="compNode" presStyleCnt="0"/>
      <dgm:spPr/>
    </dgm:pt>
    <dgm:pt modelId="{F5CD1375-A603-4EE7-80D7-94DF9FB19839}" type="pres">
      <dgm:prSet presAssocID="{DC01FD59-0DA0-4081-BEE8-8EDF6582F792}" presName="node" presStyleLbl="node1" presStyleIdx="1" presStyleCnt="4" custScaleX="1153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021E52-1601-40BD-9616-E7969A080DD8}" type="pres">
      <dgm:prSet presAssocID="{DC01FD59-0DA0-4081-BEE8-8EDF6582F792}" presName="invisiNode" presStyleLbl="node1" presStyleIdx="1" presStyleCnt="4"/>
      <dgm:spPr/>
    </dgm:pt>
    <dgm:pt modelId="{1AFEB61D-E09C-415E-93D1-91D3FEBF400A}" type="pres">
      <dgm:prSet presAssocID="{DC01FD59-0DA0-4081-BEE8-8EDF6582F792}" presName="imagNode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5C443777-B70A-4590-BDBE-3CE004EF2DCD}" type="pres">
      <dgm:prSet presAssocID="{30FD17D4-7A50-4D2A-9334-A39F139E2F9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80AD84CB-76BD-4AEB-A5FD-139F741F993A}" type="pres">
      <dgm:prSet presAssocID="{DFFDE21E-BBDD-49C8-AA46-D10BE2D391DF}" presName="compNode" presStyleCnt="0"/>
      <dgm:spPr/>
    </dgm:pt>
    <dgm:pt modelId="{EE4710A8-31EB-4267-8134-5B2AA432E3C0}" type="pres">
      <dgm:prSet presAssocID="{DFFDE21E-BBDD-49C8-AA46-D10BE2D391DF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D6CE3E-B53B-4BC2-82D1-3E7E907CACFF}" type="pres">
      <dgm:prSet presAssocID="{DFFDE21E-BBDD-49C8-AA46-D10BE2D391DF}" presName="invisiNode" presStyleLbl="node1" presStyleIdx="2" presStyleCnt="4"/>
      <dgm:spPr/>
    </dgm:pt>
    <dgm:pt modelId="{A32D9589-0261-42DB-8021-397346D2F382}" type="pres">
      <dgm:prSet presAssocID="{DFFDE21E-BBDD-49C8-AA46-D10BE2D391DF}" presName="imagNode" presStyleLbl="fgImgPlace1" presStyleIdx="2" presStyleCnt="4" custLinFactNeighborX="0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17D3A13D-7C46-4A5D-BB1F-4E6957F5CAFF}" type="pres">
      <dgm:prSet presAssocID="{1869A952-28B9-481C-B081-983479BDABE8}" presName="sibTrans" presStyleLbl="sibTrans2D1" presStyleIdx="0" presStyleCnt="0"/>
      <dgm:spPr/>
      <dgm:t>
        <a:bodyPr/>
        <a:lstStyle/>
        <a:p>
          <a:endParaRPr lang="ru-RU"/>
        </a:p>
      </dgm:t>
    </dgm:pt>
    <dgm:pt modelId="{59136F6F-529A-49CC-A5F7-33B58FE047EC}" type="pres">
      <dgm:prSet presAssocID="{CFABB28E-C57B-4D43-9E2C-06CC07490E06}" presName="compNode" presStyleCnt="0"/>
      <dgm:spPr/>
    </dgm:pt>
    <dgm:pt modelId="{54D72220-5246-4B64-A47F-1EDA492D156D}" type="pres">
      <dgm:prSet presAssocID="{CFABB28E-C57B-4D43-9E2C-06CC07490E06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004F95-C669-4233-A57F-57F77CC55235}" type="pres">
      <dgm:prSet presAssocID="{CFABB28E-C57B-4D43-9E2C-06CC07490E06}" presName="invisiNode" presStyleLbl="node1" presStyleIdx="3" presStyleCnt="4"/>
      <dgm:spPr/>
    </dgm:pt>
    <dgm:pt modelId="{17938025-EC53-4A7D-9AF2-ED117743EA0E}" type="pres">
      <dgm:prSet presAssocID="{CFABB28E-C57B-4D43-9E2C-06CC07490E06}" presName="imagNode" presStyleLbl="fgImgPlac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9EB3D5CA-4B27-4437-93D6-E77F8D335F5B}" type="presOf" srcId="{DFFDE21E-BBDD-49C8-AA46-D10BE2D391DF}" destId="{EE4710A8-31EB-4267-8134-5B2AA432E3C0}" srcOrd="0" destOrd="0" presId="urn:microsoft.com/office/officeart/2005/8/layout/pList2"/>
    <dgm:cxn modelId="{D8867409-2E6C-4E9D-B97C-E3B01C93BC43}" type="presOf" srcId="{CBD2B569-C9DC-4A74-BE42-6A5EEE150CC5}" destId="{3B293299-B076-42B6-91C9-AF60997CEA3B}" srcOrd="0" destOrd="0" presId="urn:microsoft.com/office/officeart/2005/8/layout/pList2"/>
    <dgm:cxn modelId="{549CDBBF-322B-4892-A48F-35B2B4F93674}" type="presOf" srcId="{1869A952-28B9-481C-B081-983479BDABE8}" destId="{17D3A13D-7C46-4A5D-BB1F-4E6957F5CAFF}" srcOrd="0" destOrd="0" presId="urn:microsoft.com/office/officeart/2005/8/layout/pList2"/>
    <dgm:cxn modelId="{71491DFB-2C23-4624-8967-CAF35CAAAA23}" srcId="{CBD2B569-C9DC-4A74-BE42-6A5EEE150CC5}" destId="{CFABB28E-C57B-4D43-9E2C-06CC07490E06}" srcOrd="3" destOrd="0" parTransId="{21CC2762-FC52-42F0-A502-3200D64E559B}" sibTransId="{C81F65B8-6E8F-4990-BF04-01F09982FC17}"/>
    <dgm:cxn modelId="{9497603C-FCFD-4466-B026-4ADF72B45464}" type="presOf" srcId="{5EC601A4-9763-48D9-8D17-DCED5C288665}" destId="{80FB98BA-9D65-4A9E-9F3E-6D2E76FF01B5}" srcOrd="0" destOrd="0" presId="urn:microsoft.com/office/officeart/2005/8/layout/pList2"/>
    <dgm:cxn modelId="{7B6FBE7A-E827-4DB0-A85C-CF5ED1CB6666}" type="presOf" srcId="{DC01FD59-0DA0-4081-BEE8-8EDF6582F792}" destId="{F5CD1375-A603-4EE7-80D7-94DF9FB19839}" srcOrd="0" destOrd="0" presId="urn:microsoft.com/office/officeart/2005/8/layout/pList2"/>
    <dgm:cxn modelId="{92864F4F-37B6-42CB-9F63-CD9F8D8B7E86}" srcId="{CBD2B569-C9DC-4A74-BE42-6A5EEE150CC5}" destId="{DFFDE21E-BBDD-49C8-AA46-D10BE2D391DF}" srcOrd="2" destOrd="0" parTransId="{E0FD964B-6E3B-4E76-AE8E-AB76D7CE8722}" sibTransId="{1869A952-28B9-481C-B081-983479BDABE8}"/>
    <dgm:cxn modelId="{2158E6DD-118A-4C4A-8416-BD6B2BB6AC25}" type="presOf" srcId="{F309FEFA-9B35-4207-8075-DD59F9FCD038}" destId="{7400582D-8CB6-4E9A-8274-9052495E6279}" srcOrd="0" destOrd="0" presId="urn:microsoft.com/office/officeart/2005/8/layout/pList2"/>
    <dgm:cxn modelId="{DDFE3B26-29CF-4A33-A0AA-14CE7178068E}" type="presOf" srcId="{CFABB28E-C57B-4D43-9E2C-06CC07490E06}" destId="{54D72220-5246-4B64-A47F-1EDA492D156D}" srcOrd="0" destOrd="0" presId="urn:microsoft.com/office/officeart/2005/8/layout/pList2"/>
    <dgm:cxn modelId="{2EDE52C2-45C9-4A12-A024-AA423F1B4F49}" type="presOf" srcId="{30FD17D4-7A50-4D2A-9334-A39F139E2F9D}" destId="{5C443777-B70A-4590-BDBE-3CE004EF2DCD}" srcOrd="0" destOrd="0" presId="urn:microsoft.com/office/officeart/2005/8/layout/pList2"/>
    <dgm:cxn modelId="{71E03616-536F-4F83-895B-DE28F2CBFC22}" srcId="{CBD2B569-C9DC-4A74-BE42-6A5EEE150CC5}" destId="{DC01FD59-0DA0-4081-BEE8-8EDF6582F792}" srcOrd="1" destOrd="0" parTransId="{FAD3F930-6896-4CB6-ADC7-902219DED6A4}" sibTransId="{30FD17D4-7A50-4D2A-9334-A39F139E2F9D}"/>
    <dgm:cxn modelId="{2435095D-71A0-4585-AE64-ECFC489D0B06}" srcId="{CBD2B569-C9DC-4A74-BE42-6A5EEE150CC5}" destId="{5EC601A4-9763-48D9-8D17-DCED5C288665}" srcOrd="0" destOrd="0" parTransId="{20B980D0-6A1F-460E-B266-3995C1F4D0F9}" sibTransId="{F309FEFA-9B35-4207-8075-DD59F9FCD038}"/>
    <dgm:cxn modelId="{F293602F-8885-4AAF-8F91-9E927DE36225}" type="presParOf" srcId="{3B293299-B076-42B6-91C9-AF60997CEA3B}" destId="{ED28AE04-76EC-4AAB-B207-FEAFC752B129}" srcOrd="0" destOrd="0" presId="urn:microsoft.com/office/officeart/2005/8/layout/pList2"/>
    <dgm:cxn modelId="{B85BF3AC-B8F0-4296-A378-58E4BA7BEF37}" type="presParOf" srcId="{3B293299-B076-42B6-91C9-AF60997CEA3B}" destId="{0F47BCC0-6A64-4600-B200-F3C636EB5A0D}" srcOrd="1" destOrd="0" presId="urn:microsoft.com/office/officeart/2005/8/layout/pList2"/>
    <dgm:cxn modelId="{36892499-014C-4352-86A7-13A6F7D3C234}" type="presParOf" srcId="{0F47BCC0-6A64-4600-B200-F3C636EB5A0D}" destId="{0B5045BD-7685-4859-B267-7F9D899BBCFF}" srcOrd="0" destOrd="0" presId="urn:microsoft.com/office/officeart/2005/8/layout/pList2"/>
    <dgm:cxn modelId="{D10C200B-A215-4832-8D89-898B9FC30FA3}" type="presParOf" srcId="{0B5045BD-7685-4859-B267-7F9D899BBCFF}" destId="{80FB98BA-9D65-4A9E-9F3E-6D2E76FF01B5}" srcOrd="0" destOrd="0" presId="urn:microsoft.com/office/officeart/2005/8/layout/pList2"/>
    <dgm:cxn modelId="{E650AD40-33DB-41FD-BE9A-0660CFDB2CA9}" type="presParOf" srcId="{0B5045BD-7685-4859-B267-7F9D899BBCFF}" destId="{91AFE6D2-FCB0-4678-994A-930C6E28A6B7}" srcOrd="1" destOrd="0" presId="urn:microsoft.com/office/officeart/2005/8/layout/pList2"/>
    <dgm:cxn modelId="{91B85E8C-6328-4563-9271-F80F39949AD1}" type="presParOf" srcId="{0B5045BD-7685-4859-B267-7F9D899BBCFF}" destId="{3DFCF802-8199-4B51-B227-6E8D0A0001FE}" srcOrd="2" destOrd="0" presId="urn:microsoft.com/office/officeart/2005/8/layout/pList2"/>
    <dgm:cxn modelId="{30D438F1-6250-4708-A791-D56EA6DFD8CD}" type="presParOf" srcId="{0F47BCC0-6A64-4600-B200-F3C636EB5A0D}" destId="{7400582D-8CB6-4E9A-8274-9052495E6279}" srcOrd="1" destOrd="0" presId="urn:microsoft.com/office/officeart/2005/8/layout/pList2"/>
    <dgm:cxn modelId="{24578C4B-2DDD-4AFD-96F8-F20E51144A50}" type="presParOf" srcId="{0F47BCC0-6A64-4600-B200-F3C636EB5A0D}" destId="{F20DBA3B-A552-49CD-B160-CC9CA088D57D}" srcOrd="2" destOrd="0" presId="urn:microsoft.com/office/officeart/2005/8/layout/pList2"/>
    <dgm:cxn modelId="{384B1CC0-2C5C-47F5-AAA5-5DE4030382BA}" type="presParOf" srcId="{F20DBA3B-A552-49CD-B160-CC9CA088D57D}" destId="{F5CD1375-A603-4EE7-80D7-94DF9FB19839}" srcOrd="0" destOrd="0" presId="urn:microsoft.com/office/officeart/2005/8/layout/pList2"/>
    <dgm:cxn modelId="{A61C64D0-014E-41CA-A4BB-706BEF2AC192}" type="presParOf" srcId="{F20DBA3B-A552-49CD-B160-CC9CA088D57D}" destId="{53021E52-1601-40BD-9616-E7969A080DD8}" srcOrd="1" destOrd="0" presId="urn:microsoft.com/office/officeart/2005/8/layout/pList2"/>
    <dgm:cxn modelId="{D6BFDE46-AD0D-4188-8A64-2A6BEA067099}" type="presParOf" srcId="{F20DBA3B-A552-49CD-B160-CC9CA088D57D}" destId="{1AFEB61D-E09C-415E-93D1-91D3FEBF400A}" srcOrd="2" destOrd="0" presId="urn:microsoft.com/office/officeart/2005/8/layout/pList2"/>
    <dgm:cxn modelId="{D0CF1561-E939-4CFF-B308-723867AA5927}" type="presParOf" srcId="{0F47BCC0-6A64-4600-B200-F3C636EB5A0D}" destId="{5C443777-B70A-4590-BDBE-3CE004EF2DCD}" srcOrd="3" destOrd="0" presId="urn:microsoft.com/office/officeart/2005/8/layout/pList2"/>
    <dgm:cxn modelId="{8BD94850-04C7-4752-938B-62736536B4CA}" type="presParOf" srcId="{0F47BCC0-6A64-4600-B200-F3C636EB5A0D}" destId="{80AD84CB-76BD-4AEB-A5FD-139F741F993A}" srcOrd="4" destOrd="0" presId="urn:microsoft.com/office/officeart/2005/8/layout/pList2"/>
    <dgm:cxn modelId="{16C4822C-512E-4671-8508-8B2498861B6D}" type="presParOf" srcId="{80AD84CB-76BD-4AEB-A5FD-139F741F993A}" destId="{EE4710A8-31EB-4267-8134-5B2AA432E3C0}" srcOrd="0" destOrd="0" presId="urn:microsoft.com/office/officeart/2005/8/layout/pList2"/>
    <dgm:cxn modelId="{73A905B1-9DC1-499A-8FAE-4CEA510525FA}" type="presParOf" srcId="{80AD84CB-76BD-4AEB-A5FD-139F741F993A}" destId="{79D6CE3E-B53B-4BC2-82D1-3E7E907CACFF}" srcOrd="1" destOrd="0" presId="urn:microsoft.com/office/officeart/2005/8/layout/pList2"/>
    <dgm:cxn modelId="{0609E448-DD6C-43E0-9AA0-77421D1E87A6}" type="presParOf" srcId="{80AD84CB-76BD-4AEB-A5FD-139F741F993A}" destId="{A32D9589-0261-42DB-8021-397346D2F382}" srcOrd="2" destOrd="0" presId="urn:microsoft.com/office/officeart/2005/8/layout/pList2"/>
    <dgm:cxn modelId="{0D1826C4-6CEB-4937-A49B-FA55C48A7B0A}" type="presParOf" srcId="{0F47BCC0-6A64-4600-B200-F3C636EB5A0D}" destId="{17D3A13D-7C46-4A5D-BB1F-4E6957F5CAFF}" srcOrd="5" destOrd="0" presId="urn:microsoft.com/office/officeart/2005/8/layout/pList2"/>
    <dgm:cxn modelId="{18BE4BF7-80D1-458C-9D47-F77018ACDC10}" type="presParOf" srcId="{0F47BCC0-6A64-4600-B200-F3C636EB5A0D}" destId="{59136F6F-529A-49CC-A5F7-33B58FE047EC}" srcOrd="6" destOrd="0" presId="urn:microsoft.com/office/officeart/2005/8/layout/pList2"/>
    <dgm:cxn modelId="{0C0B4512-2DCF-4FE4-8629-8EC46F77073D}" type="presParOf" srcId="{59136F6F-529A-49CC-A5F7-33B58FE047EC}" destId="{54D72220-5246-4B64-A47F-1EDA492D156D}" srcOrd="0" destOrd="0" presId="urn:microsoft.com/office/officeart/2005/8/layout/pList2"/>
    <dgm:cxn modelId="{1478C4DD-F01E-4581-BDA5-202DD0379830}" type="presParOf" srcId="{59136F6F-529A-49CC-A5F7-33B58FE047EC}" destId="{30004F95-C669-4233-A57F-57F77CC55235}" srcOrd="1" destOrd="0" presId="urn:microsoft.com/office/officeart/2005/8/layout/pList2"/>
    <dgm:cxn modelId="{06FB5D5D-BF33-46E9-A00B-457E91439662}" type="presParOf" srcId="{59136F6F-529A-49CC-A5F7-33B58FE047EC}" destId="{17938025-EC53-4A7D-9AF2-ED117743EA0E}" srcOrd="2" destOrd="0" presId="urn:microsoft.com/office/officeart/2005/8/layout/pList2"/>
  </dgm:cxnLst>
  <dgm:bg>
    <a:solidFill>
      <a:srgbClr val="D6E1F1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28AE04-76EC-4AAB-B207-FEAFC752B129}">
      <dsp:nvSpPr>
        <dsp:cNvPr id="0" name=""/>
        <dsp:cNvSpPr/>
      </dsp:nvSpPr>
      <dsp:spPr>
        <a:xfrm>
          <a:off x="0" y="14683"/>
          <a:ext cx="7641389" cy="1354554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FCF802-8199-4B51-B227-6E8D0A0001FE}">
      <dsp:nvSpPr>
        <dsp:cNvPr id="0" name=""/>
        <dsp:cNvSpPr/>
      </dsp:nvSpPr>
      <dsp:spPr>
        <a:xfrm>
          <a:off x="231891" y="180607"/>
          <a:ext cx="1611594" cy="99334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FB98BA-9D65-4A9E-9F3E-6D2E76FF01B5}">
      <dsp:nvSpPr>
        <dsp:cNvPr id="0" name=""/>
        <dsp:cNvSpPr/>
      </dsp:nvSpPr>
      <dsp:spPr>
        <a:xfrm rot="10800000">
          <a:off x="231891" y="1354554"/>
          <a:ext cx="1611594" cy="1655567"/>
        </a:xfrm>
        <a:prstGeom prst="round2SameRect">
          <a:avLst>
            <a:gd name="adj1" fmla="val 10500"/>
            <a:gd name="adj2" fmla="val 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Shopify</a:t>
          </a:r>
          <a:endParaRPr lang="ru-RU" sz="2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81453" y="1354554"/>
        <a:ext cx="1512470" cy="1606005"/>
      </dsp:txXfrm>
    </dsp:sp>
    <dsp:sp modelId="{1AFEB61D-E09C-415E-93D1-91D3FEBF400A}">
      <dsp:nvSpPr>
        <dsp:cNvPr id="0" name=""/>
        <dsp:cNvSpPr/>
      </dsp:nvSpPr>
      <dsp:spPr>
        <a:xfrm>
          <a:off x="2128520" y="180607"/>
          <a:ext cx="1611594" cy="99334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CD1375-A603-4EE7-80D7-94DF9FB19839}">
      <dsp:nvSpPr>
        <dsp:cNvPr id="0" name=""/>
        <dsp:cNvSpPr/>
      </dsp:nvSpPr>
      <dsp:spPr>
        <a:xfrm rot="10800000">
          <a:off x="2004645" y="1354554"/>
          <a:ext cx="1859344" cy="1655567"/>
        </a:xfrm>
        <a:prstGeom prst="round2SameRect">
          <a:avLst>
            <a:gd name="adj1" fmla="val 10500"/>
            <a:gd name="adj2" fmla="val 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1С-Битрикс</a:t>
          </a:r>
          <a:endParaRPr lang="ru-RU" sz="2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055559" y="1354554"/>
        <a:ext cx="1757516" cy="1604653"/>
      </dsp:txXfrm>
    </dsp:sp>
    <dsp:sp modelId="{A32D9589-0261-42DB-8021-397346D2F382}">
      <dsp:nvSpPr>
        <dsp:cNvPr id="0" name=""/>
        <dsp:cNvSpPr/>
      </dsp:nvSpPr>
      <dsp:spPr>
        <a:xfrm>
          <a:off x="4025149" y="180607"/>
          <a:ext cx="1611594" cy="99334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4710A8-31EB-4267-8134-5B2AA432E3C0}">
      <dsp:nvSpPr>
        <dsp:cNvPr id="0" name=""/>
        <dsp:cNvSpPr/>
      </dsp:nvSpPr>
      <dsp:spPr>
        <a:xfrm rot="10800000">
          <a:off x="4025149" y="1354554"/>
          <a:ext cx="1611594" cy="1655567"/>
        </a:xfrm>
        <a:prstGeom prst="round2SameRect">
          <a:avLst>
            <a:gd name="adj1" fmla="val 10500"/>
            <a:gd name="adj2" fmla="val 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CS-</a:t>
          </a:r>
          <a:r>
            <a:rPr lang="ru-RU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cart</a:t>
          </a:r>
          <a:endParaRPr lang="ru-RU" sz="2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4074711" y="1354554"/>
        <a:ext cx="1512470" cy="1606005"/>
      </dsp:txXfrm>
    </dsp:sp>
    <dsp:sp modelId="{17938025-EC53-4A7D-9AF2-ED117743EA0E}">
      <dsp:nvSpPr>
        <dsp:cNvPr id="0" name=""/>
        <dsp:cNvSpPr/>
      </dsp:nvSpPr>
      <dsp:spPr>
        <a:xfrm>
          <a:off x="5797903" y="180607"/>
          <a:ext cx="1611594" cy="99334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D72220-5246-4B64-A47F-1EDA492D156D}">
      <dsp:nvSpPr>
        <dsp:cNvPr id="0" name=""/>
        <dsp:cNvSpPr/>
      </dsp:nvSpPr>
      <dsp:spPr>
        <a:xfrm rot="10800000">
          <a:off x="5797903" y="1354554"/>
          <a:ext cx="1611594" cy="1655567"/>
        </a:xfrm>
        <a:prstGeom prst="round2SameRect">
          <a:avLst>
            <a:gd name="adj1" fmla="val 10500"/>
            <a:gd name="adj2" fmla="val 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Shop-Script</a:t>
          </a:r>
          <a:endParaRPr lang="ru-RU" sz="2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5847465" y="1354554"/>
        <a:ext cx="1512470" cy="16060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309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391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0414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4800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54BAF68A-9D51-4222-8013-E9B5F82098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00903"/>
            <a:ext cx="11600704" cy="1140891"/>
          </a:xfrm>
          <a:prstGeom prst="rect">
            <a:avLst/>
          </a:prstGeom>
        </p:spPr>
      </p:pic>
      <p:pic>
        <p:nvPicPr>
          <p:cNvPr id="3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id="{1C4F8B41-3F98-4240-8891-4ADABC669A4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 flipH="1">
            <a:off x="8509450" y="2348880"/>
            <a:ext cx="3683812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88CB46E1-8EB0-4782-9CDE-623B6BC6877B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898129" y="2735416"/>
            <a:ext cx="1672517" cy="2613110"/>
          </a:xfrm>
          <a:custGeom>
            <a:avLst/>
            <a:gdLst>
              <a:gd name="connsiteX0" fmla="*/ 0 w 1296000"/>
              <a:gd name="connsiteY0" fmla="*/ 0 h 2700000"/>
              <a:gd name="connsiteX1" fmla="*/ 1296000 w 1296000"/>
              <a:gd name="connsiteY1" fmla="*/ 0 h 2700000"/>
              <a:gd name="connsiteX2" fmla="*/ 1296000 w 1296000"/>
              <a:gd name="connsiteY2" fmla="*/ 2700000 h 2700000"/>
              <a:gd name="connsiteX3" fmla="*/ 0 w 1296000"/>
              <a:gd name="connsiteY3" fmla="*/ 2700000 h 2700000"/>
              <a:gd name="connsiteX4" fmla="*/ 0 w 1296000"/>
              <a:gd name="connsiteY4" fmla="*/ 0 h 2700000"/>
              <a:gd name="connsiteX0" fmla="*/ 0 w 1436677"/>
              <a:gd name="connsiteY0" fmla="*/ 0 h 2745513"/>
              <a:gd name="connsiteX1" fmla="*/ 1436677 w 1436677"/>
              <a:gd name="connsiteY1" fmla="*/ 45513 h 2745513"/>
              <a:gd name="connsiteX2" fmla="*/ 1436677 w 1436677"/>
              <a:gd name="connsiteY2" fmla="*/ 2745513 h 2745513"/>
              <a:gd name="connsiteX3" fmla="*/ 140677 w 1436677"/>
              <a:gd name="connsiteY3" fmla="*/ 2745513 h 2745513"/>
              <a:gd name="connsiteX4" fmla="*/ 0 w 1436677"/>
              <a:gd name="connsiteY4" fmla="*/ 0 h 2745513"/>
              <a:gd name="connsiteX0" fmla="*/ 0 w 1453227"/>
              <a:gd name="connsiteY0" fmla="*/ 0 h 2745513"/>
              <a:gd name="connsiteX1" fmla="*/ 1453227 w 1453227"/>
              <a:gd name="connsiteY1" fmla="*/ 45513 h 2745513"/>
              <a:gd name="connsiteX2" fmla="*/ 1453227 w 1453227"/>
              <a:gd name="connsiteY2" fmla="*/ 2745513 h 2745513"/>
              <a:gd name="connsiteX3" fmla="*/ 157227 w 1453227"/>
              <a:gd name="connsiteY3" fmla="*/ 2745513 h 2745513"/>
              <a:gd name="connsiteX4" fmla="*/ 0 w 1453227"/>
              <a:gd name="connsiteY4" fmla="*/ 0 h 2745513"/>
              <a:gd name="connsiteX0" fmla="*/ 0 w 1523565"/>
              <a:gd name="connsiteY0" fmla="*/ 0 h 2745513"/>
              <a:gd name="connsiteX1" fmla="*/ 1523565 w 1523565"/>
              <a:gd name="connsiteY1" fmla="*/ 16550 h 2745513"/>
              <a:gd name="connsiteX2" fmla="*/ 1453227 w 1523565"/>
              <a:gd name="connsiteY2" fmla="*/ 2745513 h 2745513"/>
              <a:gd name="connsiteX3" fmla="*/ 157227 w 1523565"/>
              <a:gd name="connsiteY3" fmla="*/ 2745513 h 2745513"/>
              <a:gd name="connsiteX4" fmla="*/ 0 w 1523565"/>
              <a:gd name="connsiteY4" fmla="*/ 0 h 2745513"/>
              <a:gd name="connsiteX0" fmla="*/ 0 w 1672517"/>
              <a:gd name="connsiteY0" fmla="*/ 0 h 2745513"/>
              <a:gd name="connsiteX1" fmla="*/ 1523565 w 1672517"/>
              <a:gd name="connsiteY1" fmla="*/ 16550 h 2745513"/>
              <a:gd name="connsiteX2" fmla="*/ 1672517 w 1672517"/>
              <a:gd name="connsiteY2" fmla="*/ 2580011 h 2745513"/>
              <a:gd name="connsiteX3" fmla="*/ 157227 w 1672517"/>
              <a:gd name="connsiteY3" fmla="*/ 2745513 h 2745513"/>
              <a:gd name="connsiteX4" fmla="*/ 0 w 1672517"/>
              <a:gd name="connsiteY4" fmla="*/ 0 h 2745513"/>
              <a:gd name="connsiteX0" fmla="*/ 0 w 1672517"/>
              <a:gd name="connsiteY0" fmla="*/ 0 h 2580011"/>
              <a:gd name="connsiteX1" fmla="*/ 1523565 w 1672517"/>
              <a:gd name="connsiteY1" fmla="*/ 16550 h 2580011"/>
              <a:gd name="connsiteX2" fmla="*/ 1672517 w 1672517"/>
              <a:gd name="connsiteY2" fmla="*/ 2580011 h 2580011"/>
              <a:gd name="connsiteX3" fmla="*/ 165502 w 1672517"/>
              <a:gd name="connsiteY3" fmla="*/ 2563460 h 2580011"/>
              <a:gd name="connsiteX4" fmla="*/ 0 w 1672517"/>
              <a:gd name="connsiteY4" fmla="*/ 0 h 2580011"/>
              <a:gd name="connsiteX0" fmla="*/ 0 w 1672517"/>
              <a:gd name="connsiteY0" fmla="*/ 0 h 2604835"/>
              <a:gd name="connsiteX1" fmla="*/ 1523565 w 1672517"/>
              <a:gd name="connsiteY1" fmla="*/ 16550 h 2604835"/>
              <a:gd name="connsiteX2" fmla="*/ 1672517 w 1672517"/>
              <a:gd name="connsiteY2" fmla="*/ 2580011 h 2604835"/>
              <a:gd name="connsiteX3" fmla="*/ 161364 w 1672517"/>
              <a:gd name="connsiteY3" fmla="*/ 2604835 h 2604835"/>
              <a:gd name="connsiteX4" fmla="*/ 0 w 1672517"/>
              <a:gd name="connsiteY4" fmla="*/ 0 h 2604835"/>
              <a:gd name="connsiteX0" fmla="*/ 0 w 1672517"/>
              <a:gd name="connsiteY0" fmla="*/ 0 h 2613110"/>
              <a:gd name="connsiteX1" fmla="*/ 1523565 w 1672517"/>
              <a:gd name="connsiteY1" fmla="*/ 16550 h 2613110"/>
              <a:gd name="connsiteX2" fmla="*/ 1672517 w 1672517"/>
              <a:gd name="connsiteY2" fmla="*/ 2580011 h 2613110"/>
              <a:gd name="connsiteX3" fmla="*/ 161364 w 1672517"/>
              <a:gd name="connsiteY3" fmla="*/ 2613110 h 2613110"/>
              <a:gd name="connsiteX4" fmla="*/ 0 w 1672517"/>
              <a:gd name="connsiteY4" fmla="*/ 0 h 2613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2517" h="2613110">
                <a:moveTo>
                  <a:pt x="0" y="0"/>
                </a:moveTo>
                <a:lnTo>
                  <a:pt x="1523565" y="16550"/>
                </a:lnTo>
                <a:lnTo>
                  <a:pt x="1672517" y="2580011"/>
                </a:lnTo>
                <a:lnTo>
                  <a:pt x="161364" y="261311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88CF590-A7AC-47AA-9D77-5FF843A9C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20138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803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968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563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701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233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888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558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349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4CDADB-FFBE-43A6-95D6-CABC81929194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343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  <p:sldLayoutId id="214748366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16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8548" y="279470"/>
            <a:ext cx="6979501" cy="1508496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41"/>
              </a:spcBef>
            </a:pPr>
            <a:r>
              <a:rPr lang="en-US" sz="4800" b="1" spc="1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800" b="1" spc="1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nformatika</a:t>
            </a:r>
            <a:r>
              <a:rPr lang="en-US" sz="4800" b="1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spc="1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spc="1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4800" b="1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spc="1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texnologiyalari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757593" y="2627698"/>
            <a:ext cx="7222777" cy="108138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en-US" sz="36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  <a:r>
              <a:rPr lang="en-US" sz="36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CMS </a:t>
            </a:r>
            <a:r>
              <a:rPr lang="en-US" sz="36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PLATFORMALARI </a:t>
            </a:r>
            <a:r>
              <a:rPr lang="en-US" sz="36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 TANISHISH</a:t>
            </a:r>
            <a:endParaRPr lang="ru-RU" sz="3600" b="1" dirty="0">
              <a:solidFill>
                <a:srgbClr val="2365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28252" y="2552131"/>
            <a:ext cx="727405" cy="166502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425128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425128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31432" y="759071"/>
            <a:ext cx="1388954" cy="11803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3600" b="1" spc="21" dirty="0" smtClean="0">
                <a:solidFill>
                  <a:srgbClr val="FEFEFE"/>
                </a:solidFill>
                <a:latin typeface="Arial"/>
                <a:cs typeface="Arial"/>
              </a:rPr>
              <a:t>8-</a:t>
            </a:r>
            <a:r>
              <a:rPr lang="en-US" sz="36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3600" b="1" dirty="0">
              <a:latin typeface="Arial"/>
              <a:cs typeface="Arial"/>
            </a:endParaRPr>
          </a:p>
          <a:p>
            <a:pPr>
              <a:spcBef>
                <a:spcPts val="265"/>
              </a:spcBef>
            </a:pPr>
            <a:endParaRPr sz="3600" b="1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382AB4AE-4981-4494-BB32-7A573B110208}"/>
              </a:ext>
            </a:extLst>
          </p:cNvPr>
          <p:cNvSpPr/>
          <p:nvPr/>
        </p:nvSpPr>
        <p:spPr>
          <a:xfrm>
            <a:off x="695366" y="641327"/>
            <a:ext cx="1042978" cy="802396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3810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095BD782-9915-451D-8BDE-31B9F6A26271}"/>
              </a:ext>
            </a:extLst>
          </p:cNvPr>
          <p:cNvSpPr/>
          <p:nvPr/>
        </p:nvSpPr>
        <p:spPr>
          <a:xfrm>
            <a:off x="841873" y="956161"/>
            <a:ext cx="749978" cy="201607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3810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312CDD75-671C-4D07-9747-AFD5EA1B46A6}"/>
              </a:ext>
            </a:extLst>
          </p:cNvPr>
          <p:cNvSpPr/>
          <p:nvPr/>
        </p:nvSpPr>
        <p:spPr>
          <a:xfrm>
            <a:off x="841873" y="704479"/>
            <a:ext cx="749978" cy="201607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381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1119" y="2472721"/>
            <a:ext cx="2213811" cy="2809046"/>
          </a:xfrm>
          <a:prstGeom prst="rect">
            <a:avLst/>
          </a:prstGeom>
        </p:spPr>
      </p:pic>
      <p:sp>
        <p:nvSpPr>
          <p:cNvPr id="17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28252" y="4305810"/>
            <a:ext cx="727405" cy="166502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ln>
            <a:solidFill>
              <a:srgbClr val="A5A5A5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405837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1"/>
          <p:cNvSpPr txBox="1">
            <a:spLocks/>
          </p:cNvSpPr>
          <p:nvPr/>
        </p:nvSpPr>
        <p:spPr>
          <a:xfrm>
            <a:off x="104931" y="119921"/>
            <a:ext cx="11977141" cy="1230761"/>
          </a:xfrm>
          <a:prstGeom prst="rect">
            <a:avLst/>
          </a:prstGeom>
          <a:solidFill>
            <a:srgbClr val="2365C7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WORDPRESS PLATFORMASI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6" descr="File:Wordpress Blue logo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9161" y="428300"/>
            <a:ext cx="359045" cy="365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Easy to use Magazine WordPress Themes made in Germany – ThemeZe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6" t="4493" r="2826" b="3105"/>
          <a:stretch/>
        </p:blipFill>
        <p:spPr bwMode="auto">
          <a:xfrm>
            <a:off x="1274166" y="1456211"/>
            <a:ext cx="7507705" cy="4520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Top Best WordPress Theme For Web Design Company 2020 - LTHEM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6635" y="2821105"/>
            <a:ext cx="5382526" cy="4036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5613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7090F515-375C-43E7-B657-9F85FD44CD5D}"/>
              </a:ext>
            </a:extLst>
          </p:cNvPr>
          <p:cNvSpPr txBox="1"/>
          <p:nvPr/>
        </p:nvSpPr>
        <p:spPr>
          <a:xfrm>
            <a:off x="347938" y="1659061"/>
            <a:ext cx="8495039" cy="452431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Joomla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(https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://www.joomla.org/) —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o‘ta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talab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qilmaydigan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yaratishni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20000"/>
              </a:lnSpc>
            </a:pP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boshlovchilar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mo‘ljallangan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bepul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tizim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 Joomla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matnli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kontentga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asoslanmagan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web-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mo‘ljallangan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xabar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turlarini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turishi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xabar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turlarini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boshqarish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imkonini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beruvchi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platforma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9" name="Заголовок 1"/>
          <p:cNvSpPr txBox="1">
            <a:spLocks/>
          </p:cNvSpPr>
          <p:nvPr/>
        </p:nvSpPr>
        <p:spPr>
          <a:xfrm>
            <a:off x="104931" y="119921"/>
            <a:ext cx="11977141" cy="1230761"/>
          </a:xfrm>
          <a:prstGeom prst="rect">
            <a:avLst/>
          </a:prstGeom>
          <a:solidFill>
            <a:srgbClr val="2365C7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JOOMLA PLATFORMASI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6" descr="File:Wordpress Blue logo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9161" y="428300"/>
            <a:ext cx="359045" cy="365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Using the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6985" y="1424568"/>
            <a:ext cx="2980370" cy="2784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9590194" y="3822867"/>
            <a:ext cx="13908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Joomla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05927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1"/>
          <p:cNvSpPr txBox="1">
            <a:spLocks/>
          </p:cNvSpPr>
          <p:nvPr/>
        </p:nvSpPr>
        <p:spPr>
          <a:xfrm>
            <a:off x="104931" y="119921"/>
            <a:ext cx="11977141" cy="1230761"/>
          </a:xfrm>
          <a:prstGeom prst="rect">
            <a:avLst/>
          </a:prstGeom>
          <a:solidFill>
            <a:srgbClr val="2365C7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JOOMLA PLATFORMASI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6" descr="File:Wordpress Blue logo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9161" y="428300"/>
            <a:ext cx="359045" cy="365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9590194" y="3822867"/>
            <a:ext cx="13908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Joomla</a:t>
            </a:r>
            <a:endParaRPr lang="ru-RU" sz="2400" dirty="0"/>
          </a:p>
        </p:txBody>
      </p:sp>
      <p:pic>
        <p:nvPicPr>
          <p:cNvPr id="12290" name="Picture 2" descr="Joomla Ski Template - Joomla Templates - HotThem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183" y="1408083"/>
            <a:ext cx="10477500" cy="465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2923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7090F515-375C-43E7-B657-9F85FD44CD5D}"/>
              </a:ext>
            </a:extLst>
          </p:cNvPr>
          <p:cNvSpPr txBox="1"/>
          <p:nvPr/>
        </p:nvSpPr>
        <p:spPr>
          <a:xfrm>
            <a:off x="189153" y="1623085"/>
            <a:ext cx="8644271" cy="507831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Drupal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https://www.drupal.org/) —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elementlarni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qamrab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ko‘pfunksional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sekin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ishlovchi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platforma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 Drupal ham Joomla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xabar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ishlashga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moslashuvchan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platforma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Platforma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foydalanuvchilarni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tilli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saytlarni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boshqarish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imkoniyatiga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mazkur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platforma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xavfsiz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9" name="Заголовок 1"/>
          <p:cNvSpPr txBox="1">
            <a:spLocks/>
          </p:cNvSpPr>
          <p:nvPr/>
        </p:nvSpPr>
        <p:spPr>
          <a:xfrm>
            <a:off x="104931" y="119921"/>
            <a:ext cx="11977141" cy="1230761"/>
          </a:xfrm>
          <a:prstGeom prst="rect">
            <a:avLst/>
          </a:prstGeom>
          <a:solidFill>
            <a:srgbClr val="2365C7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DRUPAL PLATFORMASI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6" descr="File:Wordpress Blue logo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9161" y="428300"/>
            <a:ext cx="359045" cy="365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9504947" y="4162242"/>
            <a:ext cx="16195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err="1" smtClean="0"/>
              <a:t>Drupal</a:t>
            </a:r>
            <a:endParaRPr lang="en-US" sz="3600" b="1" dirty="0" smtClean="0"/>
          </a:p>
        </p:txBody>
      </p:sp>
      <p:pic>
        <p:nvPicPr>
          <p:cNvPr id="14" name="Picture 10" descr="Drupal Logo transparent PNG - Stick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7074" y="1644071"/>
            <a:ext cx="2375259" cy="2547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5560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1"/>
          <p:cNvSpPr txBox="1">
            <a:spLocks/>
          </p:cNvSpPr>
          <p:nvPr/>
        </p:nvSpPr>
        <p:spPr>
          <a:xfrm>
            <a:off x="104931" y="119921"/>
            <a:ext cx="11977141" cy="1230761"/>
          </a:xfrm>
          <a:prstGeom prst="rect">
            <a:avLst/>
          </a:prstGeom>
          <a:solidFill>
            <a:srgbClr val="2365C7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DRUPAL PLATFORMASI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Business Theme | Drupal.or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166" y="1659060"/>
            <a:ext cx="4509834" cy="4693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Awesome Zymphonies Theme | Drupal.or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659061"/>
            <a:ext cx="3376357" cy="4693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Drupal Website Design | Symmetri Technolog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961" y="3446740"/>
            <a:ext cx="6677832" cy="341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08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1"/>
          <p:cNvSpPr txBox="1">
            <a:spLocks/>
          </p:cNvSpPr>
          <p:nvPr/>
        </p:nvSpPr>
        <p:spPr>
          <a:xfrm>
            <a:off x="104931" y="119921"/>
            <a:ext cx="11977141" cy="1230761"/>
          </a:xfrm>
          <a:prstGeom prst="rect">
            <a:avLst/>
          </a:prstGeom>
          <a:solidFill>
            <a:srgbClr val="2365C7"/>
          </a:solidFill>
        </p:spPr>
        <p:txBody>
          <a:bodyPr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CMS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platformalar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ko‘rinishdagi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saytlar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yaratiladi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90F515-375C-43E7-B657-9F85FD44CD5D}"/>
              </a:ext>
            </a:extLst>
          </p:cNvPr>
          <p:cNvSpPr txBox="1"/>
          <p:nvPr/>
        </p:nvSpPr>
        <p:spPr>
          <a:xfrm>
            <a:off x="682319" y="1831455"/>
            <a:ext cx="7007835" cy="469840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20000"/>
              </a:lnSpc>
              <a:buSzPct val="132000"/>
              <a:buBlip>
                <a:blip r:embed="rId2"/>
              </a:buBlip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blog, forum (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WordPress,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phpBB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vBulletin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marL="457200" indent="-457200" algn="just">
              <a:lnSpc>
                <a:spcPct val="120000"/>
              </a:lnSpc>
              <a:buSzPct val="132000"/>
              <a:buBlip>
                <a:blip r:embed="rId2"/>
              </a:buBlip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internet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do‘kon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Magento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OpenCart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osCommerce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marL="457200" indent="-457200" algn="just">
              <a:lnSpc>
                <a:spcPct val="120000"/>
              </a:lnSpc>
              <a:buSzPct val="132000"/>
              <a:buBlip>
                <a:blip r:embed="rId2"/>
              </a:buBlip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tarmoqlar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InstantCMS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Social Engine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marL="457200" indent="-457200" algn="just">
              <a:lnSpc>
                <a:spcPct val="120000"/>
              </a:lnSpc>
              <a:buSzPct val="132000"/>
              <a:buBlip>
                <a:blip r:embed="rId2"/>
              </a:buBlip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shaxsiy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saytlar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WordPress,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Monstra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marL="457200" indent="-457200" algn="just">
              <a:lnSpc>
                <a:spcPct val="120000"/>
              </a:lnSpc>
              <a:buSzPct val="132000"/>
              <a:buBlip>
                <a:blip r:embed="rId2"/>
              </a:buBlip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korporativ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saytlar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Joomla, Drupal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marL="457200" indent="-457200" algn="just">
              <a:lnSpc>
                <a:spcPct val="120000"/>
              </a:lnSpc>
              <a:buSzPct val="132000"/>
              <a:buBlip>
                <a:blip r:embed="rId2"/>
              </a:buBlip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portallar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DLE, Drupal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  <p:pic>
        <p:nvPicPr>
          <p:cNvPr id="7" name="Picture 2" descr="Cms - Free interface ic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7260" y="2494542"/>
            <a:ext cx="3007898" cy="300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0118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613349" y="59319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665084" y="59319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pic>
        <p:nvPicPr>
          <p:cNvPr id="9" name="Picture 4" descr="Download Instagram New Logo Multi Color Vector Logo Blue Text - Instagram  Logo Vector 2018 PNG Image with No Background - PNGkey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2918" y="611144"/>
            <a:ext cx="614597" cy="393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Заголовок 1"/>
          <p:cNvSpPr txBox="1">
            <a:spLocks/>
          </p:cNvSpPr>
          <p:nvPr/>
        </p:nvSpPr>
        <p:spPr>
          <a:xfrm>
            <a:off x="104931" y="119921"/>
            <a:ext cx="11977141" cy="1230761"/>
          </a:xfrm>
          <a:prstGeom prst="rect">
            <a:avLst/>
          </a:prstGeom>
          <a:solidFill>
            <a:srgbClr val="2365C7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0000"/>
              </a:lnSpc>
            </a:pP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Объект 2"/>
          <p:cNvSpPr>
            <a:spLocks noGrp="1"/>
          </p:cNvSpPr>
          <p:nvPr>
            <p:ph idx="1"/>
          </p:nvPr>
        </p:nvSpPr>
        <p:spPr>
          <a:xfrm>
            <a:off x="463448" y="1906063"/>
            <a:ext cx="7595233" cy="3906672"/>
          </a:xfrm>
        </p:spPr>
        <p:txBody>
          <a:bodyPr>
            <a:noAutofit/>
          </a:bodyPr>
          <a:lstStyle/>
          <a:p>
            <a:pPr marL="514350" indent="-514350">
              <a:lnSpc>
                <a:spcPct val="120000"/>
              </a:lnSpc>
              <a:buFont typeface="Arial" panose="020B0604020202020204" pitchFamily="34" charset="0"/>
              <a:buAutoNum type="arabicPeriod"/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“CMS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platformalari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tanishish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20000"/>
              </a:lnSpc>
              <a:buAutoNum type="arabicPeriod"/>
            </a:pP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(43-bet).</a:t>
            </a:r>
          </a:p>
          <a:p>
            <a:pPr marL="514350" indent="-514350">
              <a:lnSpc>
                <a:spcPct val="120000"/>
              </a:lnSpc>
              <a:buAutoNum type="arabicPeriod"/>
            </a:pP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Kelajakda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web-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saytlar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imkoniyatlarga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  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fikringizni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8" name="Picture 4" descr="homework boy desk - /education/kids/homework/homework_boy_desk.png.htm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8682" y="1606111"/>
            <a:ext cx="3348833" cy="3822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3569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123076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CMS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platformalari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tanishish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0375" y="1615066"/>
            <a:ext cx="7346144" cy="4257205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Oxirgi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yillikda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saytlar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saytlarga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ilgarilab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saytlar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bejirim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dizayn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puxta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o‘ylangan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reklama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usullaridan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qiyin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qat’iy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funksiyalarni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sahifalar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to‘plamidan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Web Design PNG Transparent Free Images |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1813" y="2528613"/>
            <a:ext cx="3852472" cy="2259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What is meant by Web design? – Beyondmart – Blo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4516" y="2104059"/>
            <a:ext cx="4077556" cy="2945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6417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1"/>
          <p:cNvSpPr txBox="1">
            <a:spLocks/>
          </p:cNvSpPr>
          <p:nvPr/>
        </p:nvSpPr>
        <p:spPr>
          <a:xfrm>
            <a:off x="104931" y="119921"/>
            <a:ext cx="11977141" cy="1230761"/>
          </a:xfrm>
          <a:prstGeom prst="rect">
            <a:avLst/>
          </a:prstGeom>
          <a:solidFill>
            <a:srgbClr val="2365C7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CMS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platformalari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tanishish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8941" y="1456211"/>
            <a:ext cx="753035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O‘zini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mahsulotini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internet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reklama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qilmoqchi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kompaniyalarning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shaxsiy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sayti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Professional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mutaxassislar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guruhiga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ixtisoslashgan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firmalardan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farqli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aksariyat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tashkilotlarda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shaxsiy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mutaxassislar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yetishmaydi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standart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funksiyalar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to‘plamiga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CMS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platformalardan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foydalanadilar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050" name="Picture 2" descr="Advertising PNG, Marketing, Online, Social Media ADS - Free Transparent PNG  Logo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2932" y="1909847"/>
            <a:ext cx="3158447" cy="2588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0312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05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6791" y="198253"/>
            <a:ext cx="450378" cy="31721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1333958" y="198253"/>
            <a:ext cx="389468" cy="347487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3449" y="1635305"/>
            <a:ext cx="111839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Saytning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ko‘pfunksionalligi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imkoniyatlari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foydalanuvchi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qulayligi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CMS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platformaga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tanlangan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platforma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Заголовок 1"/>
          <p:cNvSpPr txBox="1">
            <a:spLocks/>
          </p:cNvSpPr>
          <p:nvPr/>
        </p:nvSpPr>
        <p:spPr>
          <a:xfrm>
            <a:off x="104931" y="119921"/>
            <a:ext cx="11977141" cy="1230761"/>
          </a:xfrm>
          <a:prstGeom prst="rect">
            <a:avLst/>
          </a:prstGeom>
          <a:solidFill>
            <a:srgbClr val="2365C7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Web-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CMS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Building Your Color Palett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7977" y="314350"/>
            <a:ext cx="2123391" cy="917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istory - Shkolla Finlandez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670" y="2344015"/>
            <a:ext cx="4167801" cy="416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48320" y="2716951"/>
            <a:ext cx="8581292" cy="3667325"/>
          </a:xfrm>
          <a:prstGeom prst="rect">
            <a:avLst/>
          </a:prstGeom>
          <a:solidFill>
            <a:srgbClr val="173F5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PNG Web Design - PNG Web Design Compan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6344" y="3056511"/>
            <a:ext cx="4550164" cy="2404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899276" y="3273340"/>
            <a:ext cx="382214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u="sng" dirty="0" err="1" smtClean="0">
                <a:solidFill>
                  <a:schemeClr val="bg1"/>
                </a:solidFill>
              </a:rPr>
              <a:t>saytni</a:t>
            </a:r>
            <a:r>
              <a:rPr lang="en-US" sz="3200" b="1" u="sng" dirty="0" smtClean="0">
                <a:solidFill>
                  <a:schemeClr val="bg1"/>
                </a:solidFill>
              </a:rPr>
              <a:t> </a:t>
            </a:r>
            <a:r>
              <a:rPr lang="en-US" sz="3200" b="1" u="sng" dirty="0" err="1" smtClean="0">
                <a:solidFill>
                  <a:schemeClr val="bg1"/>
                </a:solidFill>
              </a:rPr>
              <a:t>muvaffaqiyatli</a:t>
            </a:r>
            <a:r>
              <a:rPr lang="en-US" sz="3200" b="1" u="sng" dirty="0" smtClean="0">
                <a:solidFill>
                  <a:schemeClr val="bg1"/>
                </a:solidFill>
              </a:rPr>
              <a:t> </a:t>
            </a:r>
            <a:r>
              <a:rPr lang="en-US" sz="3200" b="1" u="sng" dirty="0" err="1">
                <a:solidFill>
                  <a:schemeClr val="bg1"/>
                </a:solidFill>
              </a:rPr>
              <a:t>yaratish</a:t>
            </a:r>
            <a:r>
              <a:rPr lang="en-US" sz="3200" b="1" u="sng" dirty="0">
                <a:solidFill>
                  <a:schemeClr val="bg1"/>
                </a:solidFill>
              </a:rPr>
              <a:t>, </a:t>
            </a:r>
            <a:r>
              <a:rPr lang="en-US" sz="3200" b="1" u="sng" dirty="0" err="1">
                <a:solidFill>
                  <a:schemeClr val="bg1"/>
                </a:solidFill>
              </a:rPr>
              <a:t>reklama</a:t>
            </a:r>
            <a:r>
              <a:rPr lang="en-US" sz="3200" b="1" u="sng" dirty="0">
                <a:solidFill>
                  <a:schemeClr val="bg1"/>
                </a:solidFill>
              </a:rPr>
              <a:t> </a:t>
            </a:r>
            <a:r>
              <a:rPr lang="en-US" sz="3200" b="1" u="sng" dirty="0" err="1" smtClean="0">
                <a:solidFill>
                  <a:schemeClr val="bg1"/>
                </a:solidFill>
              </a:rPr>
              <a:t>qilish</a:t>
            </a:r>
            <a:r>
              <a:rPr lang="en-US" sz="3200" b="1" u="sng" dirty="0" smtClean="0">
                <a:solidFill>
                  <a:schemeClr val="bg1"/>
                </a:solidFill>
              </a:rPr>
              <a:t> </a:t>
            </a:r>
            <a:r>
              <a:rPr lang="en-US" sz="3200" b="1" u="sng" dirty="0" err="1" smtClean="0">
                <a:solidFill>
                  <a:schemeClr val="bg1"/>
                </a:solidFill>
              </a:rPr>
              <a:t>bilan</a:t>
            </a:r>
            <a:r>
              <a:rPr lang="en-US" sz="3200" b="1" u="sng" dirty="0" smtClean="0">
                <a:solidFill>
                  <a:schemeClr val="bg1"/>
                </a:solidFill>
              </a:rPr>
              <a:t> </a:t>
            </a:r>
            <a:r>
              <a:rPr lang="en-US" sz="3200" b="1" u="sng" dirty="0" err="1" smtClean="0">
                <a:solidFill>
                  <a:schemeClr val="bg1"/>
                </a:solidFill>
              </a:rPr>
              <a:t>birga</a:t>
            </a:r>
            <a:endParaRPr lang="ru-RU" sz="3200" b="1" u="sng" dirty="0">
              <a:solidFill>
                <a:schemeClr val="bg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648320" y="2716951"/>
            <a:ext cx="8581292" cy="3667325"/>
          </a:xfrm>
          <a:prstGeom prst="rect">
            <a:avLst/>
          </a:prstGeom>
          <a:solidFill>
            <a:srgbClr val="20639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757529" y="3141664"/>
            <a:ext cx="414006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ijozga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zavqli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ishonchli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talab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darajasida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hizmat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ko‘rsatish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imkonini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82" name="Picture 10" descr="Graficas estadisticas png 3 » PNG Imag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792" y="3168842"/>
            <a:ext cx="3597621" cy="2631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1779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17" grpId="0" animBg="1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99519" y="3016517"/>
            <a:ext cx="6780213" cy="3473356"/>
          </a:xfrm>
          <a:prstGeom prst="rect">
            <a:avLst/>
          </a:prstGeom>
          <a:solidFill>
            <a:srgbClr val="3CAEA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090F515-375C-43E7-B657-9F85FD44CD5D}"/>
              </a:ext>
            </a:extLst>
          </p:cNvPr>
          <p:cNvSpPr txBox="1"/>
          <p:nvPr/>
        </p:nvSpPr>
        <p:spPr>
          <a:xfrm>
            <a:off x="607750" y="1644071"/>
            <a:ext cx="10971501" cy="1126462"/>
          </a:xfrm>
          <a:prstGeom prst="rect">
            <a:avLst/>
          </a:prstGeom>
          <a:noFill/>
          <a:ln>
            <a:solidFill>
              <a:srgbClr val="3CAEA3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kodli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bepul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tarqatiladigan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foydalanuvchi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kodining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o‘zgartirilishiga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ruxsat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beriladigan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tizimlar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Заголовок 1"/>
          <p:cNvSpPr txBox="1">
            <a:spLocks/>
          </p:cNvSpPr>
          <p:nvPr/>
        </p:nvSpPr>
        <p:spPr>
          <a:xfrm>
            <a:off x="104931" y="119921"/>
            <a:ext cx="11977141" cy="1230761"/>
          </a:xfrm>
          <a:prstGeom prst="rect">
            <a:avLst/>
          </a:prstGeom>
          <a:solidFill>
            <a:srgbClr val="2365C7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CMS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platformalari</a:t>
            </a:r>
            <a:endParaRPr lang="en-US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 descr="Web Development – Urgent IT Solu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7891" y="2701571"/>
            <a:ext cx="4143470" cy="414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105527" y="3016517"/>
            <a:ext cx="7939690" cy="3473356"/>
          </a:xfrm>
          <a:prstGeom prst="rect">
            <a:avLst/>
          </a:prstGeom>
          <a:solidFill>
            <a:srgbClr val="20639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401007" y="3521311"/>
            <a:ext cx="23136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 smtClean="0">
                <a:solidFill>
                  <a:schemeClr val="bg1"/>
                </a:solidFill>
              </a:rPr>
              <a:t>WordPress</a:t>
            </a:r>
            <a:endParaRPr lang="en-US" sz="3200" dirty="0" smtClean="0">
              <a:solidFill>
                <a:schemeClr val="bg1"/>
              </a:solidFill>
            </a:endParaRPr>
          </a:p>
          <a:p>
            <a:endParaRPr lang="en-US" sz="3200" dirty="0" smtClean="0">
              <a:solidFill>
                <a:schemeClr val="bg1"/>
              </a:solidFill>
            </a:endParaRPr>
          </a:p>
          <a:p>
            <a:r>
              <a:rPr lang="ru-RU" sz="3200" dirty="0" err="1" smtClean="0">
                <a:solidFill>
                  <a:schemeClr val="bg1"/>
                </a:solidFill>
              </a:rPr>
              <a:t>Joomla</a:t>
            </a:r>
            <a:endParaRPr lang="en-US" sz="3200" dirty="0" smtClean="0">
              <a:solidFill>
                <a:schemeClr val="bg1"/>
              </a:solidFill>
            </a:endParaRPr>
          </a:p>
          <a:p>
            <a:endParaRPr lang="en-US" sz="3200" dirty="0" smtClean="0">
              <a:solidFill>
                <a:schemeClr val="bg1"/>
              </a:solidFill>
            </a:endParaRPr>
          </a:p>
          <a:p>
            <a:r>
              <a:rPr lang="ru-RU" sz="3200" dirty="0" err="1" smtClean="0">
                <a:solidFill>
                  <a:schemeClr val="bg1"/>
                </a:solidFill>
              </a:rPr>
              <a:t>Drupal</a:t>
            </a:r>
            <a:endParaRPr lang="en-US" sz="3200" dirty="0" smtClean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272931" y="3444186"/>
            <a:ext cx="243621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Typo3</a:t>
            </a:r>
            <a:endParaRPr lang="en-US" sz="3200" dirty="0" smtClean="0">
              <a:solidFill>
                <a:schemeClr val="bg1"/>
              </a:solidFill>
            </a:endParaRPr>
          </a:p>
          <a:p>
            <a:endParaRPr lang="en-US" sz="3200" dirty="0" smtClean="0">
              <a:solidFill>
                <a:schemeClr val="bg1"/>
              </a:solidFill>
            </a:endParaRPr>
          </a:p>
          <a:p>
            <a:r>
              <a:rPr lang="ru-RU" sz="3200" dirty="0" err="1" smtClean="0">
                <a:solidFill>
                  <a:schemeClr val="bg1"/>
                </a:solidFill>
              </a:rPr>
              <a:t>OpenCart</a:t>
            </a:r>
            <a:endParaRPr lang="en-US" sz="3200" dirty="0" smtClean="0">
              <a:solidFill>
                <a:schemeClr val="bg1"/>
              </a:solidFill>
            </a:endParaRPr>
          </a:p>
          <a:p>
            <a:endParaRPr lang="en-US" sz="3200" dirty="0" smtClean="0">
              <a:solidFill>
                <a:schemeClr val="bg1"/>
              </a:solidFill>
            </a:endParaRPr>
          </a:p>
          <a:p>
            <a:r>
              <a:rPr lang="en-US" sz="3200" dirty="0" err="1">
                <a:solidFill>
                  <a:schemeClr val="bg1"/>
                </a:solidFill>
              </a:rPr>
              <a:t>PrestaShop</a:t>
            </a:r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4102" name="Picture 6" descr="File:Wordpress Blue logo.png - Wikimedia Comm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7535" y="3320413"/>
            <a:ext cx="965266" cy="897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Using the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897" y="4103342"/>
            <a:ext cx="1323041" cy="1236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Drupal Logo transparent PNG - Stick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741" y="5292092"/>
            <a:ext cx="840814" cy="901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Typo3, logo ico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6915" y="3369551"/>
            <a:ext cx="914974" cy="859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Picture 18" descr="Download OpenCart Logo in SVG Vector or PNG File Format - Logo.wine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61" t="35621" r="10607" b="37347"/>
          <a:stretch/>
        </p:blipFill>
        <p:spPr bwMode="auto">
          <a:xfrm>
            <a:off x="6276829" y="4376165"/>
            <a:ext cx="853252" cy="7589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4116" name="Picture 20" descr="Prestashop - Free logo icon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8292" y="5270208"/>
            <a:ext cx="898308" cy="843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9663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7090F515-375C-43E7-B657-9F85FD44CD5D}"/>
              </a:ext>
            </a:extLst>
          </p:cNvPr>
          <p:cNvSpPr txBox="1"/>
          <p:nvPr/>
        </p:nvSpPr>
        <p:spPr>
          <a:xfrm>
            <a:off x="607750" y="1644071"/>
            <a:ext cx="10971501" cy="159601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Yopiq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kodli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tijorat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maqsadida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tarqatiladigan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foydalanuvchi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kodining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o‘zgartirilishiga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ruxsat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berilmaydigan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tizimlar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Заголовок 1"/>
          <p:cNvSpPr txBox="1">
            <a:spLocks/>
          </p:cNvSpPr>
          <p:nvPr/>
        </p:nvSpPr>
        <p:spPr>
          <a:xfrm>
            <a:off x="104931" y="119921"/>
            <a:ext cx="11977141" cy="1230761"/>
          </a:xfrm>
          <a:prstGeom prst="rect">
            <a:avLst/>
          </a:prstGeom>
          <a:solidFill>
            <a:srgbClr val="2365C7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CMS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platformalari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200" name="Picture 8" descr="Content Management Open Source Software At Ailogi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3755" y="3315446"/>
            <a:ext cx="4346929" cy="2521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660541106"/>
              </p:ext>
            </p:extLst>
          </p:nvPr>
        </p:nvGraphicFramePr>
        <p:xfrm>
          <a:off x="2272805" y="3315446"/>
          <a:ext cx="7641389" cy="30101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95618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7090F515-375C-43E7-B657-9F85FD44CD5D}"/>
              </a:ext>
            </a:extLst>
          </p:cNvPr>
          <p:cNvSpPr txBox="1"/>
          <p:nvPr/>
        </p:nvSpPr>
        <p:spPr>
          <a:xfrm>
            <a:off x="698380" y="1426231"/>
            <a:ext cx="10790241" cy="2973122"/>
          </a:xfrm>
          <a:prstGeom prst="rect">
            <a:avLst/>
          </a:prstGeom>
          <a:noFill/>
          <a:ln>
            <a:solidFill>
              <a:srgbClr val="3CAEA3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1-yuqori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ixtisoslashgan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tizimlar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imkoniyatlarga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belgilangan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vazifalarni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hal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mo‘ljallangan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platformalar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, internet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do‘konlarini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457200" indent="-4572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bepul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OpenCart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Magento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b., </a:t>
            </a:r>
            <a:endParaRPr lang="en-US" sz="2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tijorat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maqsadida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tarqatiladigan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pullik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BigCommerce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Shop-Script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Заголовок 1"/>
          <p:cNvSpPr txBox="1">
            <a:spLocks/>
          </p:cNvSpPr>
          <p:nvPr/>
        </p:nvSpPr>
        <p:spPr>
          <a:xfrm>
            <a:off x="104931" y="119921"/>
            <a:ext cx="11977141" cy="1230761"/>
          </a:xfrm>
          <a:prstGeom prst="rect">
            <a:avLst/>
          </a:prstGeom>
          <a:solidFill>
            <a:srgbClr val="2365C7"/>
          </a:solidFill>
        </p:spPr>
        <p:txBody>
          <a:bodyPr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CMS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platformalar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vazifasiga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533141" y="4474902"/>
            <a:ext cx="1384584" cy="1291584"/>
          </a:xfrm>
          <a:prstGeom prst="roundRect">
            <a:avLst>
              <a:gd name="adj" fmla="val 10000"/>
            </a:avLst>
          </a:prstGeom>
          <a:blipFill rotWithShape="1">
            <a:blip r:embed="rId2"/>
            <a:stretch>
              <a:fillRect/>
            </a:stretch>
          </a:blipFill>
          <a:ln>
            <a:solidFill>
              <a:srgbClr val="3CAEA3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Скругленный прямоугольник 10"/>
          <p:cNvSpPr/>
          <p:nvPr/>
        </p:nvSpPr>
        <p:spPr>
          <a:xfrm>
            <a:off x="7205963" y="4474902"/>
            <a:ext cx="1384584" cy="1291584"/>
          </a:xfrm>
          <a:prstGeom prst="roundRect">
            <a:avLst>
              <a:gd name="adj" fmla="val 10000"/>
            </a:avLst>
          </a:prstGeom>
          <a:blipFill rotWithShape="1">
            <a:blip r:embed="rId3"/>
            <a:stretch>
              <a:fillRect/>
            </a:stretch>
          </a:blipFill>
          <a:ln>
            <a:solidFill>
              <a:srgbClr val="3CAEA3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2" name="Picture 10" descr="Drupal Logo transparent PNG - Stick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0832" y="5253427"/>
            <a:ext cx="1108642" cy="1189244"/>
          </a:xfrm>
          <a:prstGeom prst="rect">
            <a:avLst/>
          </a:prstGeom>
          <a:noFill/>
          <a:ln>
            <a:solidFill>
              <a:srgbClr val="3CAEA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8" descr="Download OpenCart Logo in SVG Vector or PNG File Format - Logo.wine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61" t="35621" r="10607" b="37347"/>
          <a:stretch/>
        </p:blipFill>
        <p:spPr bwMode="auto">
          <a:xfrm>
            <a:off x="5431179" y="5341673"/>
            <a:ext cx="1125042" cy="10007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3CAEA3"/>
            </a:solidFill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4" name="Picture 20" descr="Prestashop - Free logo icon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3574" y="5314633"/>
            <a:ext cx="1184450" cy="1112647"/>
          </a:xfrm>
          <a:prstGeom prst="rect">
            <a:avLst/>
          </a:prstGeom>
          <a:noFill/>
          <a:ln>
            <a:solidFill>
              <a:srgbClr val="3CAEA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9270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7090F515-375C-43E7-B657-9F85FD44CD5D}"/>
              </a:ext>
            </a:extLst>
          </p:cNvPr>
          <p:cNvSpPr txBox="1"/>
          <p:nvPr/>
        </p:nvSpPr>
        <p:spPr>
          <a:xfrm>
            <a:off x="698380" y="1426231"/>
            <a:ext cx="10790241" cy="100848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2-universal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vazifalarni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hal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etishga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mo‘ljallangan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platformalar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WordPress, 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Joomla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, Typo3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  <p:sp>
        <p:nvSpPr>
          <p:cNvPr id="29" name="Заголовок 1"/>
          <p:cNvSpPr txBox="1">
            <a:spLocks/>
          </p:cNvSpPr>
          <p:nvPr/>
        </p:nvSpPr>
        <p:spPr>
          <a:xfrm>
            <a:off x="104931" y="119921"/>
            <a:ext cx="11977141" cy="1230761"/>
          </a:xfrm>
          <a:prstGeom prst="rect">
            <a:avLst/>
          </a:prstGeom>
          <a:solidFill>
            <a:srgbClr val="2365C7"/>
          </a:solidFill>
        </p:spPr>
        <p:txBody>
          <a:bodyPr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CMS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platformalar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vazifasiga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6" descr="File:Wordpress Blue logo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2795" y="2646947"/>
            <a:ext cx="2481410" cy="2370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Using the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451" y="3357872"/>
            <a:ext cx="2535898" cy="2369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Typo3, logo ic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651" y="3778621"/>
            <a:ext cx="1920450" cy="1804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237694" y="5041056"/>
            <a:ext cx="18045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WordPress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94695" y="5506271"/>
            <a:ext cx="12618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Joomla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343396" y="5506271"/>
            <a:ext cx="10675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Typo3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804439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7090F515-375C-43E7-B657-9F85FD44CD5D}"/>
              </a:ext>
            </a:extLst>
          </p:cNvPr>
          <p:cNvSpPr txBox="1"/>
          <p:nvPr/>
        </p:nvSpPr>
        <p:spPr>
          <a:xfrm>
            <a:off x="675855" y="1644071"/>
            <a:ext cx="7264988" cy="388927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WordPress (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https://wordpress.org/)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bloglar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yaratishga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mo‘ljallangan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dunyoga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platforma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imkoniyatlari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yanada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kengaytirilgan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Platformadan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oson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saytni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plaginlar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tayyor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shablonlar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minglab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xohlagan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ko‘rinishda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sozlash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9" name="Заголовок 1"/>
          <p:cNvSpPr txBox="1">
            <a:spLocks/>
          </p:cNvSpPr>
          <p:nvPr/>
        </p:nvSpPr>
        <p:spPr>
          <a:xfrm>
            <a:off x="104931" y="119921"/>
            <a:ext cx="11977141" cy="1230761"/>
          </a:xfrm>
          <a:prstGeom prst="rect">
            <a:avLst/>
          </a:prstGeom>
          <a:solidFill>
            <a:srgbClr val="2365C7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WORDPRESS PLATFORMASI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6" descr="File:Wordpress Blue logo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9956" y="1426231"/>
            <a:ext cx="2758728" cy="2805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8936723" y="4231823"/>
            <a:ext cx="19832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WordPress</a:t>
            </a:r>
            <a:endParaRPr lang="ru-RU" sz="2400" dirty="0"/>
          </a:p>
        </p:txBody>
      </p:sp>
      <p:pic>
        <p:nvPicPr>
          <p:cNvPr id="11" name="Picture 6" descr="File:Wordpress Blue logo.png - Wikimedia Comm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9161" y="428300"/>
            <a:ext cx="359045" cy="365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9461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2045</TotalTime>
  <Words>521</Words>
  <Application>Microsoft Office PowerPoint</Application>
  <PresentationFormat>Широкоэкранный</PresentationFormat>
  <Paragraphs>80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맑은 고딕</vt:lpstr>
      <vt:lpstr>Arial</vt:lpstr>
      <vt:lpstr>Calibri</vt:lpstr>
      <vt:lpstr>Calibri Light</vt:lpstr>
      <vt:lpstr>Тема Office</vt:lpstr>
      <vt:lpstr>Informatika va axborot texnologiyalari</vt:lpstr>
      <vt:lpstr>CMS platformalari bilan tanishish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5-DARS</dc:title>
  <dc:creator>TDPU</dc:creator>
  <cp:lastModifiedBy>Пользователь</cp:lastModifiedBy>
  <cp:revision>191</cp:revision>
  <dcterms:created xsi:type="dcterms:W3CDTF">2020-09-18T22:01:45Z</dcterms:created>
  <dcterms:modified xsi:type="dcterms:W3CDTF">2020-10-19T08:10:02Z</dcterms:modified>
</cp:coreProperties>
</file>