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75" r:id="rId4"/>
    <p:sldId id="283" r:id="rId5"/>
    <p:sldId id="294" r:id="rId6"/>
    <p:sldId id="298" r:id="rId7"/>
    <p:sldId id="297" r:id="rId8"/>
    <p:sldId id="302" r:id="rId9"/>
    <p:sldId id="296" r:id="rId10"/>
    <p:sldId id="304" r:id="rId11"/>
    <p:sldId id="303" r:id="rId12"/>
    <p:sldId id="305" r:id="rId13"/>
    <p:sldId id="306" r:id="rId14"/>
    <p:sldId id="295" r:id="rId15"/>
    <p:sldId id="299" r:id="rId16"/>
    <p:sldId id="29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AEA3"/>
    <a:srgbClr val="D6E1F1"/>
    <a:srgbClr val="20639B"/>
    <a:srgbClr val="173F5F"/>
    <a:srgbClr val="F6D55C"/>
    <a:srgbClr val="ED553B"/>
    <a:srgbClr val="A5A5A5"/>
    <a:srgbClr val="2BBC04"/>
    <a:srgbClr val="23E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2B569-C9DC-4A74-BE42-6A5EEE150CC5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5EC601A4-9763-48D9-8D17-DCED5C28866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Shopify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980D0-6A1F-460E-B266-3995C1F4D0F9}" type="parTrans" cxnId="{2435095D-71A0-4585-AE64-ECFC489D0B06}">
      <dgm:prSet/>
      <dgm:spPr/>
      <dgm:t>
        <a:bodyPr/>
        <a:lstStyle/>
        <a:p>
          <a:endParaRPr lang="ru-RU"/>
        </a:p>
      </dgm:t>
    </dgm:pt>
    <dgm:pt modelId="{F309FEFA-9B35-4207-8075-DD59F9FCD038}" type="sibTrans" cxnId="{2435095D-71A0-4585-AE64-ECFC489D0B06}">
      <dgm:prSet/>
      <dgm:spPr/>
      <dgm:t>
        <a:bodyPr/>
        <a:lstStyle/>
        <a:p>
          <a:endParaRPr lang="ru-RU"/>
        </a:p>
      </dgm:t>
    </dgm:pt>
    <dgm:pt modelId="{CFABB28E-C57B-4D43-9E2C-06CC07490E0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Shop-Script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C2762-FC52-42F0-A502-3200D64E559B}" type="parTrans" cxnId="{71491DFB-2C23-4624-8967-CAF35CAAAA23}">
      <dgm:prSet/>
      <dgm:spPr/>
      <dgm:t>
        <a:bodyPr/>
        <a:lstStyle/>
        <a:p>
          <a:endParaRPr lang="ru-RU"/>
        </a:p>
      </dgm:t>
    </dgm:pt>
    <dgm:pt modelId="{C81F65B8-6E8F-4990-BF04-01F09982FC17}" type="sibTrans" cxnId="{71491DFB-2C23-4624-8967-CAF35CAAAA23}">
      <dgm:prSet/>
      <dgm:spPr/>
      <dgm:t>
        <a:bodyPr/>
        <a:lstStyle/>
        <a:p>
          <a:endParaRPr lang="ru-RU"/>
        </a:p>
      </dgm:t>
    </dgm:pt>
    <dgm:pt modelId="{DC01FD59-0DA0-4081-BEE8-8EDF6582F792}">
      <dgm:prSet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1С-Битрикс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3F930-6896-4CB6-ADC7-902219DED6A4}" type="parTrans" cxnId="{71E03616-536F-4F83-895B-DE28F2CBFC22}">
      <dgm:prSet/>
      <dgm:spPr/>
      <dgm:t>
        <a:bodyPr/>
        <a:lstStyle/>
        <a:p>
          <a:endParaRPr lang="ru-RU"/>
        </a:p>
      </dgm:t>
    </dgm:pt>
    <dgm:pt modelId="{30FD17D4-7A50-4D2A-9334-A39F139E2F9D}" type="sibTrans" cxnId="{71E03616-536F-4F83-895B-DE28F2CBFC22}">
      <dgm:prSet/>
      <dgm:spPr/>
      <dgm:t>
        <a:bodyPr/>
        <a:lstStyle/>
        <a:p>
          <a:endParaRPr lang="ru-RU"/>
        </a:p>
      </dgm:t>
    </dgm:pt>
    <dgm:pt modelId="{DFFDE21E-BBDD-49C8-AA46-D10BE2D391DF}">
      <dgm:prSet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CS-</a:t>
          </a:r>
          <a:r>
            <a:rPr lang="ru-RU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cart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D964B-6E3B-4E76-AE8E-AB76D7CE8722}" type="parTrans" cxnId="{92864F4F-37B6-42CB-9F63-CD9F8D8B7E86}">
      <dgm:prSet/>
      <dgm:spPr/>
      <dgm:t>
        <a:bodyPr/>
        <a:lstStyle/>
        <a:p>
          <a:endParaRPr lang="ru-RU"/>
        </a:p>
      </dgm:t>
    </dgm:pt>
    <dgm:pt modelId="{1869A952-28B9-481C-B081-983479BDABE8}" type="sibTrans" cxnId="{92864F4F-37B6-42CB-9F63-CD9F8D8B7E86}">
      <dgm:prSet/>
      <dgm:spPr/>
      <dgm:t>
        <a:bodyPr/>
        <a:lstStyle/>
        <a:p>
          <a:endParaRPr lang="ru-RU"/>
        </a:p>
      </dgm:t>
    </dgm:pt>
    <dgm:pt modelId="{3B293299-B076-42B6-91C9-AF60997CEA3B}" type="pres">
      <dgm:prSet presAssocID="{CBD2B569-C9DC-4A74-BE42-6A5EEE150CC5}" presName="Name0" presStyleCnt="0">
        <dgm:presLayoutVars>
          <dgm:dir/>
          <dgm:resizeHandles val="exact"/>
        </dgm:presLayoutVars>
      </dgm:prSet>
      <dgm:spPr/>
    </dgm:pt>
    <dgm:pt modelId="{ED28AE04-76EC-4AAB-B207-FEAFC752B129}" type="pres">
      <dgm:prSet presAssocID="{CBD2B569-C9DC-4A74-BE42-6A5EEE150CC5}" presName="bkgdShp" presStyleLbl="alignAccFollowNode1" presStyleIdx="0" presStyleCnt="1" custLinFactNeighborX="3151" custLinFactNeighborY="1084"/>
      <dgm:spPr/>
    </dgm:pt>
    <dgm:pt modelId="{0F47BCC0-6A64-4600-B200-F3C636EB5A0D}" type="pres">
      <dgm:prSet presAssocID="{CBD2B569-C9DC-4A74-BE42-6A5EEE150CC5}" presName="linComp" presStyleCnt="0"/>
      <dgm:spPr/>
    </dgm:pt>
    <dgm:pt modelId="{0B5045BD-7685-4859-B267-7F9D899BBCFF}" type="pres">
      <dgm:prSet presAssocID="{5EC601A4-9763-48D9-8D17-DCED5C288665}" presName="compNode" presStyleCnt="0"/>
      <dgm:spPr/>
    </dgm:pt>
    <dgm:pt modelId="{80FB98BA-9D65-4A9E-9F3E-6D2E76FF01B5}" type="pres">
      <dgm:prSet presAssocID="{5EC601A4-9763-48D9-8D17-DCED5C2886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FE6D2-FCB0-4678-994A-930C6E28A6B7}" type="pres">
      <dgm:prSet presAssocID="{5EC601A4-9763-48D9-8D17-DCED5C288665}" presName="invisiNode" presStyleLbl="node1" presStyleIdx="0" presStyleCnt="4"/>
      <dgm:spPr/>
    </dgm:pt>
    <dgm:pt modelId="{3DFCF802-8199-4B51-B227-6E8D0A0001FE}" type="pres">
      <dgm:prSet presAssocID="{5EC601A4-9763-48D9-8D17-DCED5C288665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00582D-8CB6-4E9A-8274-9052495E6279}" type="pres">
      <dgm:prSet presAssocID="{F309FEFA-9B35-4207-8075-DD59F9FCD0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0DBA3B-A552-49CD-B160-CC9CA088D57D}" type="pres">
      <dgm:prSet presAssocID="{DC01FD59-0DA0-4081-BEE8-8EDF6582F792}" presName="compNode" presStyleCnt="0"/>
      <dgm:spPr/>
    </dgm:pt>
    <dgm:pt modelId="{F5CD1375-A603-4EE7-80D7-94DF9FB19839}" type="pres">
      <dgm:prSet presAssocID="{DC01FD59-0DA0-4081-BEE8-8EDF6582F792}" presName="node" presStyleLbl="node1" presStyleIdx="1" presStyleCnt="4" custScaleX="11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21E52-1601-40BD-9616-E7969A080DD8}" type="pres">
      <dgm:prSet presAssocID="{DC01FD59-0DA0-4081-BEE8-8EDF6582F792}" presName="invisiNode" presStyleLbl="node1" presStyleIdx="1" presStyleCnt="4"/>
      <dgm:spPr/>
    </dgm:pt>
    <dgm:pt modelId="{1AFEB61D-E09C-415E-93D1-91D3FEBF400A}" type="pres">
      <dgm:prSet presAssocID="{DC01FD59-0DA0-4081-BEE8-8EDF6582F792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C443777-B70A-4590-BDBE-3CE004EF2DCD}" type="pres">
      <dgm:prSet presAssocID="{30FD17D4-7A50-4D2A-9334-A39F139E2F9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0AD84CB-76BD-4AEB-A5FD-139F741F993A}" type="pres">
      <dgm:prSet presAssocID="{DFFDE21E-BBDD-49C8-AA46-D10BE2D391DF}" presName="compNode" presStyleCnt="0"/>
      <dgm:spPr/>
    </dgm:pt>
    <dgm:pt modelId="{EE4710A8-31EB-4267-8134-5B2AA432E3C0}" type="pres">
      <dgm:prSet presAssocID="{DFFDE21E-BBDD-49C8-AA46-D10BE2D391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6CE3E-B53B-4BC2-82D1-3E7E907CACFF}" type="pres">
      <dgm:prSet presAssocID="{DFFDE21E-BBDD-49C8-AA46-D10BE2D391DF}" presName="invisiNode" presStyleLbl="node1" presStyleIdx="2" presStyleCnt="4"/>
      <dgm:spPr/>
    </dgm:pt>
    <dgm:pt modelId="{A32D9589-0261-42DB-8021-397346D2F382}" type="pres">
      <dgm:prSet presAssocID="{DFFDE21E-BBDD-49C8-AA46-D10BE2D391DF}" presName="imagNode" presStyleLbl="fgImgPlace1" presStyleIdx="2" presStyleCnt="4" custLinFactNeighborX="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7D3A13D-7C46-4A5D-BB1F-4E6957F5CAFF}" type="pres">
      <dgm:prSet presAssocID="{1869A952-28B9-481C-B081-983479BDAB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136F6F-529A-49CC-A5F7-33B58FE047EC}" type="pres">
      <dgm:prSet presAssocID="{CFABB28E-C57B-4D43-9E2C-06CC07490E06}" presName="compNode" presStyleCnt="0"/>
      <dgm:spPr/>
    </dgm:pt>
    <dgm:pt modelId="{54D72220-5246-4B64-A47F-1EDA492D156D}" type="pres">
      <dgm:prSet presAssocID="{CFABB28E-C57B-4D43-9E2C-06CC07490E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04F95-C669-4233-A57F-57F77CC55235}" type="pres">
      <dgm:prSet presAssocID="{CFABB28E-C57B-4D43-9E2C-06CC07490E06}" presName="invisiNode" presStyleLbl="node1" presStyleIdx="3" presStyleCnt="4"/>
      <dgm:spPr/>
    </dgm:pt>
    <dgm:pt modelId="{17938025-EC53-4A7D-9AF2-ED117743EA0E}" type="pres">
      <dgm:prSet presAssocID="{CFABB28E-C57B-4D43-9E2C-06CC07490E06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EB3D5CA-4B27-4437-93D6-E77F8D335F5B}" type="presOf" srcId="{DFFDE21E-BBDD-49C8-AA46-D10BE2D391DF}" destId="{EE4710A8-31EB-4267-8134-5B2AA432E3C0}" srcOrd="0" destOrd="0" presId="urn:microsoft.com/office/officeart/2005/8/layout/pList2"/>
    <dgm:cxn modelId="{D8867409-2E6C-4E9D-B97C-E3B01C93BC43}" type="presOf" srcId="{CBD2B569-C9DC-4A74-BE42-6A5EEE150CC5}" destId="{3B293299-B076-42B6-91C9-AF60997CEA3B}" srcOrd="0" destOrd="0" presId="urn:microsoft.com/office/officeart/2005/8/layout/pList2"/>
    <dgm:cxn modelId="{549CDBBF-322B-4892-A48F-35B2B4F93674}" type="presOf" srcId="{1869A952-28B9-481C-B081-983479BDABE8}" destId="{17D3A13D-7C46-4A5D-BB1F-4E6957F5CAFF}" srcOrd="0" destOrd="0" presId="urn:microsoft.com/office/officeart/2005/8/layout/pList2"/>
    <dgm:cxn modelId="{71491DFB-2C23-4624-8967-CAF35CAAAA23}" srcId="{CBD2B569-C9DC-4A74-BE42-6A5EEE150CC5}" destId="{CFABB28E-C57B-4D43-9E2C-06CC07490E06}" srcOrd="3" destOrd="0" parTransId="{21CC2762-FC52-42F0-A502-3200D64E559B}" sibTransId="{C81F65B8-6E8F-4990-BF04-01F09982FC17}"/>
    <dgm:cxn modelId="{9497603C-FCFD-4466-B026-4ADF72B45464}" type="presOf" srcId="{5EC601A4-9763-48D9-8D17-DCED5C288665}" destId="{80FB98BA-9D65-4A9E-9F3E-6D2E76FF01B5}" srcOrd="0" destOrd="0" presId="urn:microsoft.com/office/officeart/2005/8/layout/pList2"/>
    <dgm:cxn modelId="{7B6FBE7A-E827-4DB0-A85C-CF5ED1CB6666}" type="presOf" srcId="{DC01FD59-0DA0-4081-BEE8-8EDF6582F792}" destId="{F5CD1375-A603-4EE7-80D7-94DF9FB19839}" srcOrd="0" destOrd="0" presId="urn:microsoft.com/office/officeart/2005/8/layout/pList2"/>
    <dgm:cxn modelId="{92864F4F-37B6-42CB-9F63-CD9F8D8B7E86}" srcId="{CBD2B569-C9DC-4A74-BE42-6A5EEE150CC5}" destId="{DFFDE21E-BBDD-49C8-AA46-D10BE2D391DF}" srcOrd="2" destOrd="0" parTransId="{E0FD964B-6E3B-4E76-AE8E-AB76D7CE8722}" sibTransId="{1869A952-28B9-481C-B081-983479BDABE8}"/>
    <dgm:cxn modelId="{2158E6DD-118A-4C4A-8416-BD6B2BB6AC25}" type="presOf" srcId="{F309FEFA-9B35-4207-8075-DD59F9FCD038}" destId="{7400582D-8CB6-4E9A-8274-9052495E6279}" srcOrd="0" destOrd="0" presId="urn:microsoft.com/office/officeart/2005/8/layout/pList2"/>
    <dgm:cxn modelId="{DDFE3B26-29CF-4A33-A0AA-14CE7178068E}" type="presOf" srcId="{CFABB28E-C57B-4D43-9E2C-06CC07490E06}" destId="{54D72220-5246-4B64-A47F-1EDA492D156D}" srcOrd="0" destOrd="0" presId="urn:microsoft.com/office/officeart/2005/8/layout/pList2"/>
    <dgm:cxn modelId="{2EDE52C2-45C9-4A12-A024-AA423F1B4F49}" type="presOf" srcId="{30FD17D4-7A50-4D2A-9334-A39F139E2F9D}" destId="{5C443777-B70A-4590-BDBE-3CE004EF2DCD}" srcOrd="0" destOrd="0" presId="urn:microsoft.com/office/officeart/2005/8/layout/pList2"/>
    <dgm:cxn modelId="{71E03616-536F-4F83-895B-DE28F2CBFC22}" srcId="{CBD2B569-C9DC-4A74-BE42-6A5EEE150CC5}" destId="{DC01FD59-0DA0-4081-BEE8-8EDF6582F792}" srcOrd="1" destOrd="0" parTransId="{FAD3F930-6896-4CB6-ADC7-902219DED6A4}" sibTransId="{30FD17D4-7A50-4D2A-9334-A39F139E2F9D}"/>
    <dgm:cxn modelId="{2435095D-71A0-4585-AE64-ECFC489D0B06}" srcId="{CBD2B569-C9DC-4A74-BE42-6A5EEE150CC5}" destId="{5EC601A4-9763-48D9-8D17-DCED5C288665}" srcOrd="0" destOrd="0" parTransId="{20B980D0-6A1F-460E-B266-3995C1F4D0F9}" sibTransId="{F309FEFA-9B35-4207-8075-DD59F9FCD038}"/>
    <dgm:cxn modelId="{F293602F-8885-4AAF-8F91-9E927DE36225}" type="presParOf" srcId="{3B293299-B076-42B6-91C9-AF60997CEA3B}" destId="{ED28AE04-76EC-4AAB-B207-FEAFC752B129}" srcOrd="0" destOrd="0" presId="urn:microsoft.com/office/officeart/2005/8/layout/pList2"/>
    <dgm:cxn modelId="{B85BF3AC-B8F0-4296-A378-58E4BA7BEF37}" type="presParOf" srcId="{3B293299-B076-42B6-91C9-AF60997CEA3B}" destId="{0F47BCC0-6A64-4600-B200-F3C636EB5A0D}" srcOrd="1" destOrd="0" presId="urn:microsoft.com/office/officeart/2005/8/layout/pList2"/>
    <dgm:cxn modelId="{36892499-014C-4352-86A7-13A6F7D3C234}" type="presParOf" srcId="{0F47BCC0-6A64-4600-B200-F3C636EB5A0D}" destId="{0B5045BD-7685-4859-B267-7F9D899BBCFF}" srcOrd="0" destOrd="0" presId="urn:microsoft.com/office/officeart/2005/8/layout/pList2"/>
    <dgm:cxn modelId="{D10C200B-A215-4832-8D89-898B9FC30FA3}" type="presParOf" srcId="{0B5045BD-7685-4859-B267-7F9D899BBCFF}" destId="{80FB98BA-9D65-4A9E-9F3E-6D2E76FF01B5}" srcOrd="0" destOrd="0" presId="urn:microsoft.com/office/officeart/2005/8/layout/pList2"/>
    <dgm:cxn modelId="{E650AD40-33DB-41FD-BE9A-0660CFDB2CA9}" type="presParOf" srcId="{0B5045BD-7685-4859-B267-7F9D899BBCFF}" destId="{91AFE6D2-FCB0-4678-994A-930C6E28A6B7}" srcOrd="1" destOrd="0" presId="urn:microsoft.com/office/officeart/2005/8/layout/pList2"/>
    <dgm:cxn modelId="{91B85E8C-6328-4563-9271-F80F39949AD1}" type="presParOf" srcId="{0B5045BD-7685-4859-B267-7F9D899BBCFF}" destId="{3DFCF802-8199-4B51-B227-6E8D0A0001FE}" srcOrd="2" destOrd="0" presId="urn:microsoft.com/office/officeart/2005/8/layout/pList2"/>
    <dgm:cxn modelId="{30D438F1-6250-4708-A791-D56EA6DFD8CD}" type="presParOf" srcId="{0F47BCC0-6A64-4600-B200-F3C636EB5A0D}" destId="{7400582D-8CB6-4E9A-8274-9052495E6279}" srcOrd="1" destOrd="0" presId="urn:microsoft.com/office/officeart/2005/8/layout/pList2"/>
    <dgm:cxn modelId="{24578C4B-2DDD-4AFD-96F8-F20E51144A50}" type="presParOf" srcId="{0F47BCC0-6A64-4600-B200-F3C636EB5A0D}" destId="{F20DBA3B-A552-49CD-B160-CC9CA088D57D}" srcOrd="2" destOrd="0" presId="urn:microsoft.com/office/officeart/2005/8/layout/pList2"/>
    <dgm:cxn modelId="{384B1CC0-2C5C-47F5-AAA5-5DE4030382BA}" type="presParOf" srcId="{F20DBA3B-A552-49CD-B160-CC9CA088D57D}" destId="{F5CD1375-A603-4EE7-80D7-94DF9FB19839}" srcOrd="0" destOrd="0" presId="urn:microsoft.com/office/officeart/2005/8/layout/pList2"/>
    <dgm:cxn modelId="{A61C64D0-014E-41CA-A4BB-706BEF2AC192}" type="presParOf" srcId="{F20DBA3B-A552-49CD-B160-CC9CA088D57D}" destId="{53021E52-1601-40BD-9616-E7969A080DD8}" srcOrd="1" destOrd="0" presId="urn:microsoft.com/office/officeart/2005/8/layout/pList2"/>
    <dgm:cxn modelId="{D6BFDE46-AD0D-4188-8A64-2A6BEA067099}" type="presParOf" srcId="{F20DBA3B-A552-49CD-B160-CC9CA088D57D}" destId="{1AFEB61D-E09C-415E-93D1-91D3FEBF400A}" srcOrd="2" destOrd="0" presId="urn:microsoft.com/office/officeart/2005/8/layout/pList2"/>
    <dgm:cxn modelId="{D0CF1561-E939-4CFF-B308-723867AA5927}" type="presParOf" srcId="{0F47BCC0-6A64-4600-B200-F3C636EB5A0D}" destId="{5C443777-B70A-4590-BDBE-3CE004EF2DCD}" srcOrd="3" destOrd="0" presId="urn:microsoft.com/office/officeart/2005/8/layout/pList2"/>
    <dgm:cxn modelId="{8BD94850-04C7-4752-938B-62736536B4CA}" type="presParOf" srcId="{0F47BCC0-6A64-4600-B200-F3C636EB5A0D}" destId="{80AD84CB-76BD-4AEB-A5FD-139F741F993A}" srcOrd="4" destOrd="0" presId="urn:microsoft.com/office/officeart/2005/8/layout/pList2"/>
    <dgm:cxn modelId="{16C4822C-512E-4671-8508-8B2498861B6D}" type="presParOf" srcId="{80AD84CB-76BD-4AEB-A5FD-139F741F993A}" destId="{EE4710A8-31EB-4267-8134-5B2AA432E3C0}" srcOrd="0" destOrd="0" presId="urn:microsoft.com/office/officeart/2005/8/layout/pList2"/>
    <dgm:cxn modelId="{73A905B1-9DC1-499A-8FAE-4CEA510525FA}" type="presParOf" srcId="{80AD84CB-76BD-4AEB-A5FD-139F741F993A}" destId="{79D6CE3E-B53B-4BC2-82D1-3E7E907CACFF}" srcOrd="1" destOrd="0" presId="urn:microsoft.com/office/officeart/2005/8/layout/pList2"/>
    <dgm:cxn modelId="{0609E448-DD6C-43E0-9AA0-77421D1E87A6}" type="presParOf" srcId="{80AD84CB-76BD-4AEB-A5FD-139F741F993A}" destId="{A32D9589-0261-42DB-8021-397346D2F382}" srcOrd="2" destOrd="0" presId="urn:microsoft.com/office/officeart/2005/8/layout/pList2"/>
    <dgm:cxn modelId="{0D1826C4-6CEB-4937-A49B-FA55C48A7B0A}" type="presParOf" srcId="{0F47BCC0-6A64-4600-B200-F3C636EB5A0D}" destId="{17D3A13D-7C46-4A5D-BB1F-4E6957F5CAFF}" srcOrd="5" destOrd="0" presId="urn:microsoft.com/office/officeart/2005/8/layout/pList2"/>
    <dgm:cxn modelId="{18BE4BF7-80D1-458C-9D47-F77018ACDC10}" type="presParOf" srcId="{0F47BCC0-6A64-4600-B200-F3C636EB5A0D}" destId="{59136F6F-529A-49CC-A5F7-33B58FE047EC}" srcOrd="6" destOrd="0" presId="urn:microsoft.com/office/officeart/2005/8/layout/pList2"/>
    <dgm:cxn modelId="{0C0B4512-2DCF-4FE4-8629-8EC46F77073D}" type="presParOf" srcId="{59136F6F-529A-49CC-A5F7-33B58FE047EC}" destId="{54D72220-5246-4B64-A47F-1EDA492D156D}" srcOrd="0" destOrd="0" presId="urn:microsoft.com/office/officeart/2005/8/layout/pList2"/>
    <dgm:cxn modelId="{1478C4DD-F01E-4581-BDA5-202DD0379830}" type="presParOf" srcId="{59136F6F-529A-49CC-A5F7-33B58FE047EC}" destId="{30004F95-C669-4233-A57F-57F77CC55235}" srcOrd="1" destOrd="0" presId="urn:microsoft.com/office/officeart/2005/8/layout/pList2"/>
    <dgm:cxn modelId="{06FB5D5D-BF33-46E9-A00B-457E91439662}" type="presParOf" srcId="{59136F6F-529A-49CC-A5F7-33B58FE047EC}" destId="{17938025-EC53-4A7D-9AF2-ED117743EA0E}" srcOrd="2" destOrd="0" presId="urn:microsoft.com/office/officeart/2005/8/layout/pList2"/>
  </dgm:cxnLst>
  <dgm:bg>
    <a:solidFill>
      <a:srgbClr val="D6E1F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8AE04-76EC-4AAB-B207-FEAFC752B129}">
      <dsp:nvSpPr>
        <dsp:cNvPr id="0" name=""/>
        <dsp:cNvSpPr/>
      </dsp:nvSpPr>
      <dsp:spPr>
        <a:xfrm>
          <a:off x="0" y="14683"/>
          <a:ext cx="7641389" cy="13545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CF802-8199-4B51-B227-6E8D0A0001FE}">
      <dsp:nvSpPr>
        <dsp:cNvPr id="0" name=""/>
        <dsp:cNvSpPr/>
      </dsp:nvSpPr>
      <dsp:spPr>
        <a:xfrm>
          <a:off x="231891" y="180607"/>
          <a:ext cx="1611594" cy="9933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B98BA-9D65-4A9E-9F3E-6D2E76FF01B5}">
      <dsp:nvSpPr>
        <dsp:cNvPr id="0" name=""/>
        <dsp:cNvSpPr/>
      </dsp:nvSpPr>
      <dsp:spPr>
        <a:xfrm rot="10800000">
          <a:off x="231891" y="1354554"/>
          <a:ext cx="1611594" cy="1655567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Shopify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81453" y="1354554"/>
        <a:ext cx="1512470" cy="1606005"/>
      </dsp:txXfrm>
    </dsp:sp>
    <dsp:sp modelId="{1AFEB61D-E09C-415E-93D1-91D3FEBF400A}">
      <dsp:nvSpPr>
        <dsp:cNvPr id="0" name=""/>
        <dsp:cNvSpPr/>
      </dsp:nvSpPr>
      <dsp:spPr>
        <a:xfrm>
          <a:off x="2128520" y="180607"/>
          <a:ext cx="1611594" cy="9933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D1375-A603-4EE7-80D7-94DF9FB19839}">
      <dsp:nvSpPr>
        <dsp:cNvPr id="0" name=""/>
        <dsp:cNvSpPr/>
      </dsp:nvSpPr>
      <dsp:spPr>
        <a:xfrm rot="10800000">
          <a:off x="2004645" y="1354554"/>
          <a:ext cx="1859344" cy="1655567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1С-Битрикс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55559" y="1354554"/>
        <a:ext cx="1757516" cy="1604653"/>
      </dsp:txXfrm>
    </dsp:sp>
    <dsp:sp modelId="{A32D9589-0261-42DB-8021-397346D2F382}">
      <dsp:nvSpPr>
        <dsp:cNvPr id="0" name=""/>
        <dsp:cNvSpPr/>
      </dsp:nvSpPr>
      <dsp:spPr>
        <a:xfrm>
          <a:off x="4025149" y="180607"/>
          <a:ext cx="1611594" cy="9933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710A8-31EB-4267-8134-5B2AA432E3C0}">
      <dsp:nvSpPr>
        <dsp:cNvPr id="0" name=""/>
        <dsp:cNvSpPr/>
      </dsp:nvSpPr>
      <dsp:spPr>
        <a:xfrm rot="10800000">
          <a:off x="4025149" y="1354554"/>
          <a:ext cx="1611594" cy="1655567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CS-</a:t>
          </a:r>
          <a:r>
            <a:rPr lang="ru-RU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cart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74711" y="1354554"/>
        <a:ext cx="1512470" cy="1606005"/>
      </dsp:txXfrm>
    </dsp:sp>
    <dsp:sp modelId="{17938025-EC53-4A7D-9AF2-ED117743EA0E}">
      <dsp:nvSpPr>
        <dsp:cNvPr id="0" name=""/>
        <dsp:cNvSpPr/>
      </dsp:nvSpPr>
      <dsp:spPr>
        <a:xfrm>
          <a:off x="5797903" y="180607"/>
          <a:ext cx="1611594" cy="9933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72220-5246-4B64-A47F-1EDA492D156D}">
      <dsp:nvSpPr>
        <dsp:cNvPr id="0" name=""/>
        <dsp:cNvSpPr/>
      </dsp:nvSpPr>
      <dsp:spPr>
        <a:xfrm rot="10800000">
          <a:off x="5797903" y="1354554"/>
          <a:ext cx="1611594" cy="1655567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Shop-Script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847465" y="1354554"/>
        <a:ext cx="1512470" cy="1606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8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013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DADB-FFBE-43A6-95D6-CABC8192919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279470"/>
            <a:ext cx="6979501" cy="1508496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en-US" sz="4800" b="1" spc="1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nformatika</a:t>
            </a:r>
            <a:r>
              <a:rPr lang="en-US" sz="4800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4800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57593" y="2627698"/>
            <a:ext cx="7222777" cy="108138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</a:t>
            </a: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PLATFORMALARI 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TANISHISH</a:t>
            </a:r>
            <a:endParaRPr lang="ru-RU" sz="3600" b="1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552131"/>
            <a:ext cx="727405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31432" y="759071"/>
            <a:ext cx="1388954" cy="11803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6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latin typeface="Arial"/>
              <a:cs typeface="Arial"/>
            </a:endParaRPr>
          </a:p>
          <a:p>
            <a:pPr>
              <a:spcBef>
                <a:spcPts val="265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695366" y="641327"/>
            <a:ext cx="1042978" cy="80239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841873" y="956161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841873" y="704479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19" y="2472721"/>
            <a:ext cx="2213811" cy="2809046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4305810"/>
            <a:ext cx="727405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058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WORDPRESS PLATFORMASI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File:Wordpress Blue logo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161" y="428300"/>
            <a:ext cx="359045" cy="3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asy to use Magazine WordPress Themes made in Germany – ThemeZ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4493" r="2826" b="3105"/>
          <a:stretch/>
        </p:blipFill>
        <p:spPr bwMode="auto">
          <a:xfrm>
            <a:off x="1274166" y="1456211"/>
            <a:ext cx="7507705" cy="45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op Best WordPress Theme For Web Design Company 2020 - LTH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35" y="2821105"/>
            <a:ext cx="5382526" cy="403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347938" y="1659061"/>
            <a:ext cx="8495039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Joomla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(https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://www.joomla.org/) —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qilmaydigan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yaratishni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boshlovchilar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bepul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tizim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Joomla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matnli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kontentga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asoslanmagan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turishi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JOOMLA PLATFORMASI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File:Wordpress Blue logo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161" y="428300"/>
            <a:ext cx="359045" cy="3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Using th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85" y="1424568"/>
            <a:ext cx="2980370" cy="278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590194" y="3822867"/>
            <a:ext cx="1390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Joomla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9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JOOMLA PLATFORMASI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File:Wordpress Blue logo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161" y="428300"/>
            <a:ext cx="359045" cy="3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590194" y="3822867"/>
            <a:ext cx="1390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Joomla</a:t>
            </a:r>
            <a:endParaRPr lang="ru-RU" sz="2400" dirty="0"/>
          </a:p>
        </p:txBody>
      </p:sp>
      <p:pic>
        <p:nvPicPr>
          <p:cNvPr id="12290" name="Picture 2" descr="Joomla Ski Template - Joomla Templates - HotTh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3" y="1408083"/>
            <a:ext cx="104775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189153" y="1623085"/>
            <a:ext cx="8644271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Drupal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https://www.drupal.org/) —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elementlarni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qamrab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ko‘pfunksional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ishlovchi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Drupal ham Joomla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ishlashga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moslashuvchan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tilli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saytlarni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imkoniyatiga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xavfsiz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DRUPAL PLATFORMASI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File:Wordpress Blue logo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161" y="428300"/>
            <a:ext cx="359045" cy="3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504947" y="4162242"/>
            <a:ext cx="1619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Drupal</a:t>
            </a:r>
            <a:endParaRPr lang="en-US" sz="3600" b="1" dirty="0" smtClean="0"/>
          </a:p>
        </p:txBody>
      </p:sp>
      <p:pic>
        <p:nvPicPr>
          <p:cNvPr id="14" name="Picture 10" descr="Drupal Logo transparent PNG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74" y="1644071"/>
            <a:ext cx="2375259" cy="25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DRUPAL PLATFORMASI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Business Theme | Drupal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66" y="1659060"/>
            <a:ext cx="4509834" cy="46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wesome Zymphonies Theme | Drupal.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59061"/>
            <a:ext cx="3376357" cy="46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Drupal Website Design | Symmetri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61" y="3446740"/>
            <a:ext cx="6677832" cy="34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ko‘rinishdagi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saytlar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yaratiladi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682319" y="1831455"/>
            <a:ext cx="7007835" cy="46984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SzPct val="132000"/>
              <a:buBlip>
                <a:blip r:embed="rId2"/>
              </a:buBlip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blog, forum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WordPress,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phpBB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vBulletin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lnSpc>
                <a:spcPct val="120000"/>
              </a:lnSpc>
              <a:buSzPct val="132000"/>
              <a:buBlip>
                <a:blip r:embed="rId2"/>
              </a:buBlip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do‘kon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Magento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OpenCart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osCommerce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lnSpc>
                <a:spcPct val="120000"/>
              </a:lnSpc>
              <a:buSzPct val="132000"/>
              <a:buBlip>
                <a:blip r:embed="rId2"/>
              </a:buBlip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tarmoqlar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InstantCMS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Social Engine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lnSpc>
                <a:spcPct val="120000"/>
              </a:lnSpc>
              <a:buSzPct val="132000"/>
              <a:buBlip>
                <a:blip r:embed="rId2"/>
              </a:buBlip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WordPress,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Monstra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lnSpc>
                <a:spcPct val="120000"/>
              </a:lnSpc>
              <a:buSzPct val="132000"/>
              <a:buBlip>
                <a:blip r:embed="rId2"/>
              </a:buBlip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korporativ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Joomla, Drupal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lnSpc>
                <a:spcPct val="120000"/>
              </a:lnSpc>
              <a:buSzPct val="132000"/>
              <a:buBlip>
                <a:blip r:embed="rId2"/>
              </a:buBlip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portallar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DLE, Drupal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7" name="Picture 2" descr="Cms - Free interface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60" y="2494542"/>
            <a:ext cx="3007898" cy="300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463448" y="1906063"/>
            <a:ext cx="7595233" cy="3906672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“CMS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platformalari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tanishish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(43-bet).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Kelajakda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web-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imkoniyatlarga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omework boy desk - /education/kids/homework/homework_boy_desk.png.ht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82" y="1606111"/>
            <a:ext cx="3348833" cy="38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tanishish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615066"/>
            <a:ext cx="7346144" cy="42572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yillikda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saytlar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saytlarga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ilgarilab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saytlar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bejirim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dizayn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puxta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o‘ylangan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reklama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usullaridan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funksiyalarni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sahifalar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to‘plamidan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Web Design PNG Transparent Free Images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13" y="2528613"/>
            <a:ext cx="3852472" cy="22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is meant by Web design? – Beyondmart –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16" y="2104059"/>
            <a:ext cx="4077556" cy="294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tanishish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941" y="1456211"/>
            <a:ext cx="7530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mahsulotini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reklama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qilmoqchi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kompaniyalarning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sayti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mutaxassislar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guruhiga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ixtisoslashgan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firmalardan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aksariyat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tashkilotlarda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mutaxassislar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yetishmaydi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funksiyalar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to‘plamiga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CMS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platformalardan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foydalanadilar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Advertising PNG, Marketing, Online, Social Media ADS - Free Transparent PNG  Lo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32" y="1909847"/>
            <a:ext cx="3158447" cy="25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6791" y="198253"/>
            <a:ext cx="450378" cy="317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333958" y="198253"/>
            <a:ext cx="389468" cy="34748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449" y="1635305"/>
            <a:ext cx="11183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ko‘pfunksionalligi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qulayligi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platformaga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tanlangan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CMS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Building Your Color Palet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977" y="314350"/>
            <a:ext cx="2123391" cy="9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istory - Shkolla Finlande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70" y="2344015"/>
            <a:ext cx="4167801" cy="416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8320" y="2716951"/>
            <a:ext cx="8581292" cy="3667325"/>
          </a:xfrm>
          <a:prstGeom prst="rect">
            <a:avLst/>
          </a:prstGeom>
          <a:solidFill>
            <a:srgbClr val="173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PNG Web Design - PNG Web Design 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44" y="3056511"/>
            <a:ext cx="4550164" cy="24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99276" y="3273340"/>
            <a:ext cx="3822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solidFill>
                  <a:schemeClr val="bg1"/>
                </a:solidFill>
              </a:rPr>
              <a:t>saytni</a:t>
            </a:r>
            <a:r>
              <a:rPr lang="en-US" sz="3200" b="1" u="sng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muvaffaqiyatli</a:t>
            </a:r>
            <a:r>
              <a:rPr lang="en-US" sz="3200" b="1" u="sng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</a:rPr>
              <a:t>yaratish</a:t>
            </a:r>
            <a:r>
              <a:rPr lang="en-US" sz="3200" b="1" u="sng" dirty="0">
                <a:solidFill>
                  <a:schemeClr val="bg1"/>
                </a:solidFill>
              </a:rPr>
              <a:t>, </a:t>
            </a:r>
            <a:r>
              <a:rPr lang="en-US" sz="3200" b="1" u="sng" dirty="0" err="1">
                <a:solidFill>
                  <a:schemeClr val="bg1"/>
                </a:solidFill>
              </a:rPr>
              <a:t>reklama</a:t>
            </a:r>
            <a:r>
              <a:rPr lang="en-US" sz="3200" b="1" u="sng" dirty="0">
                <a:solidFill>
                  <a:schemeClr val="bg1"/>
                </a:solidFill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qilish</a:t>
            </a:r>
            <a:r>
              <a:rPr lang="en-US" sz="3200" b="1" u="sng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bilan</a:t>
            </a:r>
            <a:r>
              <a:rPr lang="en-US" sz="3200" b="1" u="sng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birga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8320" y="2716951"/>
            <a:ext cx="8581292" cy="3667325"/>
          </a:xfrm>
          <a:prstGeom prst="rect">
            <a:avLst/>
          </a:prstGeom>
          <a:solidFill>
            <a:srgbClr val="206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57529" y="3141664"/>
            <a:ext cx="4140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ijozga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zavqli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ishonchli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darajasida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hizmat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Graficas estadisticas png 3 » PNG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92" y="3168842"/>
            <a:ext cx="3597621" cy="263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519" y="3016517"/>
            <a:ext cx="6780213" cy="3473356"/>
          </a:xfrm>
          <a:prstGeom prst="rect">
            <a:avLst/>
          </a:prstGeom>
          <a:solidFill>
            <a:srgbClr val="3CAE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607750" y="1644071"/>
            <a:ext cx="10971501" cy="1126462"/>
          </a:xfrm>
          <a:prstGeom prst="rect">
            <a:avLst/>
          </a:prstGeom>
          <a:noFill/>
          <a:ln>
            <a:solidFill>
              <a:srgbClr val="3CAEA3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kodli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bepul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tarqatiladigan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kodining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o‘zgartirilishiga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ruxsat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beriladigan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tizimlar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platformalari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Web Development – Urgent IT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91" y="2701571"/>
            <a:ext cx="4143470" cy="414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05527" y="3016517"/>
            <a:ext cx="7939690" cy="3473356"/>
          </a:xfrm>
          <a:prstGeom prst="rect">
            <a:avLst/>
          </a:prstGeom>
          <a:solidFill>
            <a:srgbClr val="206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1007" y="3521311"/>
            <a:ext cx="2313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WordPress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ru-RU" sz="3200" dirty="0" err="1" smtClean="0">
                <a:solidFill>
                  <a:schemeClr val="bg1"/>
                </a:solidFill>
              </a:rPr>
              <a:t>Joomla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ru-RU" sz="3200" dirty="0" err="1" smtClean="0">
                <a:solidFill>
                  <a:schemeClr val="bg1"/>
                </a:solidFill>
              </a:rPr>
              <a:t>Drupal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2931" y="3444186"/>
            <a:ext cx="2436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Typo3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ru-RU" sz="3200" dirty="0" err="1" smtClean="0">
                <a:solidFill>
                  <a:schemeClr val="bg1"/>
                </a:solidFill>
              </a:rPr>
              <a:t>OpenCart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PrestaShop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102" name="Picture 6" descr="File:Wordpress Blue logo.pn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35" y="3320413"/>
            <a:ext cx="965266" cy="89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sing th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97" y="4103342"/>
            <a:ext cx="1323041" cy="12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rupal Logo transparent PNG - Stic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41" y="5292092"/>
            <a:ext cx="840814" cy="90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ypo3, logo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15" y="3369551"/>
            <a:ext cx="914974" cy="8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Download OpenCart Logo in SVG Vector or PNG File Format - Logo.wi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1" t="35621" r="10607" b="37347"/>
          <a:stretch/>
        </p:blipFill>
        <p:spPr bwMode="auto">
          <a:xfrm>
            <a:off x="6276829" y="4376165"/>
            <a:ext cx="853252" cy="758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16" name="Picture 20" descr="Prestashop - Free logo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92" y="5270208"/>
            <a:ext cx="898308" cy="8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607750" y="1644071"/>
            <a:ext cx="10971501" cy="15960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kodli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tijorat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tarqatiladigan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kodining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o‘zgartirilishiga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ruxsat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berilmaydigan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tizimlar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0" name="Picture 8" descr="Content Management Open Source Software At Ailo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55" y="3315446"/>
            <a:ext cx="4346929" cy="25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0541106"/>
              </p:ext>
            </p:extLst>
          </p:nvPr>
        </p:nvGraphicFramePr>
        <p:xfrm>
          <a:off x="2272805" y="3315446"/>
          <a:ext cx="7641389" cy="3010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6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698380" y="1426231"/>
            <a:ext cx="10790241" cy="2973122"/>
          </a:xfrm>
          <a:prstGeom prst="rect">
            <a:avLst/>
          </a:prstGeom>
          <a:noFill/>
          <a:ln>
            <a:solidFill>
              <a:srgbClr val="3CAEA3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1-yuqori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ixtisoslashgan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tizimlar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imkoniyatlarga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platformalar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internet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do‘konlarini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bepul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OpenCart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Magento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b., 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tijorat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tarqatiladigan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pullik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BigCommerce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Shop-Script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vazifasiga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3141" y="4474902"/>
            <a:ext cx="1384584" cy="1291584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>
            <a:solidFill>
              <a:srgbClr val="3CAEA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7205963" y="4474902"/>
            <a:ext cx="1384584" cy="1291584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ln>
            <a:solidFill>
              <a:srgbClr val="3CAEA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0" descr="Drupal Logo transparent PNG - Stic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32" y="5253427"/>
            <a:ext cx="1108642" cy="1189244"/>
          </a:xfrm>
          <a:prstGeom prst="rect">
            <a:avLst/>
          </a:prstGeom>
          <a:noFill/>
          <a:ln>
            <a:solidFill>
              <a:srgbClr val="3CAE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Download OpenCart Logo in SVG Vector or PNG File Format - Logo.w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1" t="35621" r="10607" b="37347"/>
          <a:stretch/>
        </p:blipFill>
        <p:spPr bwMode="auto">
          <a:xfrm>
            <a:off x="5431179" y="5341673"/>
            <a:ext cx="1125042" cy="100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3CAEA3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20" descr="Prestashop - Free logo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574" y="5314633"/>
            <a:ext cx="1184450" cy="1112647"/>
          </a:xfrm>
          <a:prstGeom prst="rect">
            <a:avLst/>
          </a:prstGeom>
          <a:noFill/>
          <a:ln>
            <a:solidFill>
              <a:srgbClr val="3CAE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698380" y="1426231"/>
            <a:ext cx="10790241" cy="100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2-universal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etishga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platformalar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WordPress,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Joomla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Typo3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vazifasiga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File:Wordpress Blue logo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5" y="2646947"/>
            <a:ext cx="2481410" cy="237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Using th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51" y="3357872"/>
            <a:ext cx="2535898" cy="23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ypo3, logo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51" y="3778621"/>
            <a:ext cx="1920450" cy="18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7694" y="5041056"/>
            <a:ext cx="1804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4695" y="5506271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Joomla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43396" y="5506271"/>
            <a:ext cx="1067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Typo3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44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675855" y="1644071"/>
            <a:ext cx="7264988" cy="38892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WordPress (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https://wordpress.org/)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bloglar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yaratishga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kengaytirilgan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Platformadan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saytni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plaginlar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shablonlar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minglab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xohlagan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ko‘rinishda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sozlash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WORDPRESS PLATFORMASI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File:Wordpress Blue logo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56" y="1426231"/>
            <a:ext cx="2758728" cy="28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36723" y="4231823"/>
            <a:ext cx="1983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endParaRPr lang="ru-RU" sz="2400" dirty="0"/>
          </a:p>
        </p:txBody>
      </p:sp>
      <p:pic>
        <p:nvPicPr>
          <p:cNvPr id="11" name="Picture 6" descr="File:Wordpress Blue logo.pn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161" y="428300"/>
            <a:ext cx="359045" cy="3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521</Words>
  <Application>Microsoft Office PowerPoint</Application>
  <PresentationFormat>Широкоэкранный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Тема Office</vt:lpstr>
      <vt:lpstr>Informatika va axborot texnologiyalari</vt:lpstr>
      <vt:lpstr>CMS platformalari bilan tanishish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5-DARS</dc:title>
  <dc:creator>TDPU</dc:creator>
  <cp:lastModifiedBy>Пользователь</cp:lastModifiedBy>
  <cp:revision>191</cp:revision>
  <dcterms:created xsi:type="dcterms:W3CDTF">2020-09-18T22:01:45Z</dcterms:created>
  <dcterms:modified xsi:type="dcterms:W3CDTF">2020-10-19T08:10:02Z</dcterms:modified>
</cp:coreProperties>
</file>