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5" r:id="rId4"/>
    <p:sldId id="283" r:id="rId5"/>
    <p:sldId id="282" r:id="rId6"/>
    <p:sldId id="285" r:id="rId7"/>
    <p:sldId id="292" r:id="rId8"/>
    <p:sldId id="29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C04"/>
    <a:srgbClr val="23E148"/>
    <a:srgbClr val="2365C7"/>
    <a:srgbClr val="EC0086"/>
    <a:srgbClr val="A3D20C"/>
    <a:srgbClr val="260BEF"/>
    <a:srgbClr val="00A859"/>
    <a:srgbClr val="1C5C7C"/>
    <a:srgbClr val="FD9B46"/>
    <a:srgbClr val="47B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1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341025"/>
            <a:ext cx="7748471" cy="1385385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1913" y="2763307"/>
            <a:ext cx="6104002" cy="271003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ASOSIDA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 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LOYIHALARINI </a:t>
            </a:r>
            <a:endParaRPr lang="en-US"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TARMOG‘IDA KANAL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602165" cy="14712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15" y="2512637"/>
            <a:ext cx="2633541" cy="2893326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4026" y="4263823"/>
            <a:ext cx="585537" cy="14712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TARMOG‘I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67" y="1543094"/>
            <a:ext cx="6180376" cy="29811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auditoriyani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kengaytirish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Telegram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tarmog‘idagi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kontentlarni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shaxsdan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ko‘pchilikka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vositasi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kontentlar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a’zolariga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manbadan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yuboriladi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e:Telegram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30" y="3759563"/>
            <a:ext cx="764709" cy="7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Иконки «Admin» — скачай бесплатно PNG и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10" y="1509819"/>
            <a:ext cx="1762117" cy="17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conExperience » G-Collection » Users 5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41" y="4368731"/>
            <a:ext cx="1372974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conExperience » G-Collection » Users 5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18" y="4368731"/>
            <a:ext cx="1372974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conExperience » G-Collection » Users 5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80" y="5182221"/>
            <a:ext cx="1372974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conExperience » G-Collection » Users 5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07" y="2995757"/>
            <a:ext cx="1372974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conExperience » G-Collection » Users 5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52" y="2991828"/>
            <a:ext cx="1372974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9239533" y="3033683"/>
            <a:ext cx="346284" cy="540205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5784722">
            <a:off x="10087965" y="3793625"/>
            <a:ext cx="346284" cy="562613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363450">
            <a:off x="9990758" y="4377723"/>
            <a:ext cx="346284" cy="562613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283068" y="4709947"/>
            <a:ext cx="346284" cy="562613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933021">
            <a:off x="8628953" y="4437198"/>
            <a:ext cx="346284" cy="562613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5944065">
            <a:off x="8478953" y="3770980"/>
            <a:ext cx="346284" cy="562613"/>
          </a:xfrm>
          <a:prstGeom prst="down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File:Telegram logo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37" y="3569634"/>
            <a:ext cx="1271110" cy="12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675854" y="1644071"/>
            <a:ext cx="10971501" cy="4228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Kontentlarni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huquqi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tegishlidir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buBlip>
                <a:blip r:embed="rId2"/>
              </a:buBlip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ontent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Blip>
                <a:blip r:embed="rId2"/>
              </a:buBlip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muallif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uslubini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qidiring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Blip>
                <a:blip r:embed="rId2"/>
              </a:buBlip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eksklyuziv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lnSpc>
                <a:spcPct val="120000"/>
              </a:lnSpc>
              <a:buBlip>
                <a:blip r:embed="rId2"/>
              </a:buBlip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plagiatdan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qoching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TARMOG‘I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uddatli kon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08" y="4079824"/>
            <a:ext cx="2415006" cy="241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0334"/>
            <a:ext cx="11977141" cy="517463"/>
          </a:xfrm>
          <a:prstGeom prst="rect">
            <a:avLst/>
          </a:prstGeom>
          <a:solidFill>
            <a:srgbClr val="2365C7"/>
          </a:solidFill>
          <a:ln w="3175">
            <a:solidFill>
              <a:srgbClr val="7030A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TARMOG‘IDA 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6791" y="198253"/>
            <a:ext cx="450378" cy="317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333958" y="198253"/>
            <a:ext cx="389468" cy="34748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1" y="907924"/>
            <a:ext cx="3309461" cy="57063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85" y="880628"/>
            <a:ext cx="3466667" cy="2838095"/>
          </a:xfrm>
          <a:prstGeom prst="rect">
            <a:avLst/>
          </a:prstGeom>
          <a:ln w="57150">
            <a:solidFill>
              <a:srgbClr val="2365C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22" y="3871752"/>
            <a:ext cx="3438095" cy="2838095"/>
          </a:xfrm>
          <a:prstGeom prst="rect">
            <a:avLst/>
          </a:prstGeom>
          <a:ln w="57150">
            <a:solidFill>
              <a:srgbClr val="EC008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740" y="866979"/>
            <a:ext cx="3438095" cy="283809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738" y="3871752"/>
            <a:ext cx="3447619" cy="2838095"/>
          </a:xfrm>
          <a:prstGeom prst="rect">
            <a:avLst/>
          </a:prstGeom>
          <a:ln w="57150">
            <a:solidFill>
              <a:srgbClr val="2BBC04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82388" y="3289110"/>
            <a:ext cx="2320119" cy="42961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268" y="2066644"/>
            <a:ext cx="3329949" cy="10177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8977" y="1255595"/>
            <a:ext cx="2258929" cy="4478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43268" y="4093691"/>
            <a:ext cx="3144638" cy="5873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6460" y="3205409"/>
            <a:ext cx="826757" cy="4296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268" y="4730783"/>
            <a:ext cx="3144638" cy="5873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07875" y="6223379"/>
            <a:ext cx="703926" cy="3909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60861" y="5474699"/>
            <a:ext cx="3127045" cy="5956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748214" y="2411746"/>
            <a:ext cx="2288891" cy="32754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819946" y="5444978"/>
            <a:ext cx="2288891" cy="32754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04911" y="3224749"/>
            <a:ext cx="703926" cy="3909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27755" y="6250675"/>
            <a:ext cx="703926" cy="3909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ircle Check Logo - LogoD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28" y="6028637"/>
            <a:ext cx="644195" cy="8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valid Logo - 9000+ Logo Design Ide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04" y="2993239"/>
            <a:ext cx="721986" cy="9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258101" y="1173707"/>
            <a:ext cx="702643" cy="69003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1" y="886655"/>
            <a:ext cx="3428571" cy="5647619"/>
          </a:xfrm>
          <a:prstGeom prst="rect">
            <a:avLst/>
          </a:prstGeom>
          <a:ln w="57150">
            <a:solidFill>
              <a:srgbClr val="2BBC04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931" y="110334"/>
            <a:ext cx="11977141" cy="517463"/>
          </a:xfrm>
          <a:prstGeom prst="rect">
            <a:avLst/>
          </a:prstGeom>
          <a:solidFill>
            <a:srgbClr val="2365C7"/>
          </a:solidFill>
          <a:ln w="3175">
            <a:solidFill>
              <a:srgbClr val="7030A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TARMOG‘IDA 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6791" y="198253"/>
            <a:ext cx="450378" cy="317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333958" y="198253"/>
            <a:ext cx="389468" cy="34748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60" y="886656"/>
            <a:ext cx="3455974" cy="564761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152" y="886657"/>
            <a:ext cx="3367540" cy="564761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73207" y="3138985"/>
            <a:ext cx="1924334" cy="559558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7119" y="1389530"/>
            <a:ext cx="1271742" cy="406428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462" y="6223381"/>
            <a:ext cx="592603" cy="23201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46054" y="6223381"/>
            <a:ext cx="474818" cy="2320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82502" y="1592744"/>
            <a:ext cx="1717343" cy="559558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70879" y="2493050"/>
            <a:ext cx="2028966" cy="487710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70879" y="3041728"/>
            <a:ext cx="2663079" cy="1079895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670879" y="4809130"/>
            <a:ext cx="1480781" cy="403837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70880" y="5471828"/>
            <a:ext cx="1100918" cy="328472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846093" y="5471828"/>
            <a:ext cx="682599" cy="328472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65841" y="6126921"/>
            <a:ext cx="1005957" cy="328472"/>
          </a:xfrm>
          <a:prstGeom prst="rect">
            <a:avLst/>
          </a:prstGeom>
          <a:noFill/>
          <a:ln w="28575">
            <a:solidFill>
              <a:srgbClr val="23E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689823" y="927252"/>
            <a:ext cx="497569" cy="46165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60991" y="6209735"/>
            <a:ext cx="338306" cy="24565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37993" y="6209735"/>
            <a:ext cx="1912932" cy="24565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52372" y="6209735"/>
            <a:ext cx="321885" cy="2593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33001" y="6209735"/>
            <a:ext cx="321885" cy="25930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7359415" y="4830829"/>
            <a:ext cx="1269241" cy="368490"/>
          </a:xfrm>
          <a:prstGeom prst="leftArrow">
            <a:avLst/>
          </a:prstGeom>
          <a:solidFill>
            <a:srgbClr val="2BBC0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4931" y="110334"/>
            <a:ext cx="11977141" cy="517463"/>
          </a:xfrm>
          <a:prstGeom prst="rect">
            <a:avLst/>
          </a:prstGeom>
          <a:solidFill>
            <a:srgbClr val="2365C7"/>
          </a:solidFill>
          <a:ln w="3175">
            <a:solidFill>
              <a:srgbClr val="7030A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TARMOG‘IDA 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6791" y="198253"/>
            <a:ext cx="450378" cy="317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333958" y="198253"/>
            <a:ext cx="389468" cy="34748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06" y="1127263"/>
            <a:ext cx="4995078" cy="4741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960" y="908898"/>
            <a:ext cx="64389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1.Kanalga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xabarlar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bildirishnomasini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o‘chirib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logotip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dministratorlarni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sozlashlarni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ko‘rsatmasi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so‘rovnomalarni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bo‘limidan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javoblarning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variantlari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Leave channel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a’zoligidan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395880" y="1282889"/>
            <a:ext cx="518615" cy="6414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142860" y="2090382"/>
            <a:ext cx="492458" cy="502694"/>
          </a:xfrm>
          <a:prstGeom prst="ellipse">
            <a:avLst/>
          </a:prstGeom>
          <a:noFill/>
          <a:ln w="38100">
            <a:solidFill>
              <a:srgbClr val="EC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145136" y="2679514"/>
            <a:ext cx="492458" cy="502694"/>
          </a:xfrm>
          <a:prstGeom prst="ellipse">
            <a:avLst/>
          </a:prstGeom>
          <a:noFill/>
          <a:ln w="38100">
            <a:solidFill>
              <a:srgbClr val="EC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47409" y="3254992"/>
            <a:ext cx="492458" cy="502694"/>
          </a:xfrm>
          <a:prstGeom prst="ellipse">
            <a:avLst/>
          </a:prstGeom>
          <a:noFill/>
          <a:ln w="38100">
            <a:solidFill>
              <a:srgbClr val="EC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163329" y="3816833"/>
            <a:ext cx="492458" cy="502694"/>
          </a:xfrm>
          <a:prstGeom prst="ellipse">
            <a:avLst/>
          </a:prstGeom>
          <a:noFill/>
          <a:ln w="38100">
            <a:solidFill>
              <a:srgbClr val="EC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165607" y="4419606"/>
            <a:ext cx="492458" cy="502694"/>
          </a:xfrm>
          <a:prstGeom prst="ellipse">
            <a:avLst/>
          </a:prstGeom>
          <a:noFill/>
          <a:ln w="38100">
            <a:solidFill>
              <a:srgbClr val="EC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1519597" y="1993260"/>
            <a:ext cx="314071" cy="250936"/>
          </a:xfrm>
          <a:prstGeom prst="rightArrow">
            <a:avLst/>
          </a:prstGeom>
          <a:solidFill>
            <a:srgbClr val="23E14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96731" y="1910686"/>
            <a:ext cx="2189323" cy="322087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01292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 TARMOG‘IDA </a:t>
            </a:r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 </a:t>
            </a:r>
          </a:p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 VA SOZLASH</a:t>
            </a: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9927" y="331423"/>
            <a:ext cx="628372" cy="5693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90913" y="341716"/>
            <a:ext cx="701851" cy="56932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legr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9850" y="1132842"/>
            <a:ext cx="6848049" cy="5725158"/>
          </a:xfrm>
          <a:prstGeom prst="rect">
            <a:avLst/>
          </a:prstGeom>
          <a:ln w="12700">
            <a:solidFill>
              <a:srgbClr val="2365C7"/>
            </a:solidFill>
          </a:ln>
        </p:spPr>
      </p:pic>
    </p:spTree>
    <p:extLst>
      <p:ext uri="{BB962C8B-B14F-4D97-AF65-F5344CB8AC3E}">
        <p14:creationId xmlns:p14="http://schemas.microsoft.com/office/powerpoint/2010/main" val="41533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</a:p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463449" y="1515571"/>
            <a:ext cx="11183906" cy="4994411"/>
          </a:xfrm>
        </p:spPr>
        <p:txBody>
          <a:bodyPr>
            <a:noAutofit/>
          </a:bodyPr>
          <a:lstStyle/>
          <a:p>
            <a:pPr marL="363538" indent="-363538" algn="just">
              <a:lnSpc>
                <a:spcPct val="120000"/>
              </a:lnSpc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Telegram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tarmog‘ida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murojaati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mavzusidan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mazmunidan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logotip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o‘rnating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kontentlarni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kiriting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do‘stlaringizni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4500" indent="-444500" algn="just">
              <a:lnSpc>
                <a:spcPct val="120000"/>
              </a:lnSpc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mavzusidan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so‘rovnoma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6359" y="4285395"/>
            <a:ext cx="12192000" cy="1705969"/>
          </a:xfrm>
          <a:prstGeom prst="rect">
            <a:avLst/>
          </a:prstGeom>
          <a:solidFill>
            <a:srgbClr val="236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6359" y="4476661"/>
            <a:ext cx="120517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omad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ko-K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90" y="504967"/>
            <a:ext cx="4647063" cy="348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285</Words>
  <Application>Microsoft Office PowerPoint</Application>
  <PresentationFormat>Широкоэкранный</PresentationFormat>
  <Paragraphs>40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TELEGRAM TARMOG‘I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150</cp:revision>
  <dcterms:created xsi:type="dcterms:W3CDTF">2020-09-18T22:01:45Z</dcterms:created>
  <dcterms:modified xsi:type="dcterms:W3CDTF">2020-10-12T10:06:22Z</dcterms:modified>
</cp:coreProperties>
</file>