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57" r:id="rId3"/>
    <p:sldId id="275" r:id="rId4"/>
    <p:sldId id="283" r:id="rId5"/>
    <p:sldId id="282" r:id="rId6"/>
    <p:sldId id="285" r:id="rId7"/>
    <p:sldId id="292" r:id="rId8"/>
    <p:sldId id="291" r:id="rId9"/>
    <p:sldId id="27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BC04"/>
    <a:srgbClr val="23E148"/>
    <a:srgbClr val="2365C7"/>
    <a:srgbClr val="EC0086"/>
    <a:srgbClr val="A3D20C"/>
    <a:srgbClr val="260BEF"/>
    <a:srgbClr val="00A859"/>
    <a:srgbClr val="1C5C7C"/>
    <a:srgbClr val="FD9B46"/>
    <a:srgbClr val="47BF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30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803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968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563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9701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233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888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558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34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91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041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814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1480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54BAF68A-9D51-4222-8013-E9B5F82098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00903"/>
            <a:ext cx="11600704" cy="1140891"/>
          </a:xfrm>
          <a:prstGeom prst="rect">
            <a:avLst/>
          </a:prstGeom>
        </p:spPr>
      </p:pic>
      <p:pic>
        <p:nvPicPr>
          <p:cNvPr id="3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id="{1C4F8B41-3F98-4240-8891-4ADABC669A4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253"/>
          <a:stretch/>
        </p:blipFill>
        <p:spPr bwMode="auto">
          <a:xfrm flipH="1">
            <a:off x="8509450" y="2348880"/>
            <a:ext cx="3683812" cy="45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8CB46E1-8EB0-4782-9CDE-623B6BC6877B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898129" y="2735416"/>
            <a:ext cx="1672517" cy="2613110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388CF590-A7AC-47AA-9D77-5FF843A9CE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2013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CDADB-FFBE-43A6-95D6-CABC81929194}" type="datetimeFigureOut">
              <a:rPr lang="ru-RU" smtClean="0"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F3FD2A-4F28-488D-B8D2-4446D03DF6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343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7"/>
            <a:ext cx="12173957" cy="2158055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88548" y="341025"/>
            <a:ext cx="7748471" cy="1385385"/>
          </a:xfrm>
          <a:prstGeom prst="rect">
            <a:avLst/>
          </a:prstGeom>
        </p:spPr>
        <p:txBody>
          <a:bodyPr vert="horz" wrap="square" lIns="0" tIns="30867" rIns="0" bIns="0" rtlCol="0" anchor="ctr">
            <a:spAutoFit/>
          </a:bodyPr>
          <a:lstStyle/>
          <a:p>
            <a:pPr marL="26841" algn="ctr">
              <a:lnSpc>
                <a:spcPct val="100000"/>
              </a:lnSpc>
              <a:spcBef>
                <a:spcPts val="241"/>
              </a:spcBef>
            </a:pPr>
            <a:r>
              <a:rPr lang="en-US" b="1" spc="1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INFORMATIKA VA AXBOROT TEXNOLOGIYALARI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721913" y="2763307"/>
            <a:ext cx="6104002" cy="2710034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/>
          <a:p>
            <a:pPr marL="38918" algn="ctr">
              <a:lnSpc>
                <a:spcPts val="4132"/>
              </a:lnSpc>
              <a:spcBef>
                <a:spcPts val="233"/>
              </a:spcBef>
            </a:pPr>
            <a:r>
              <a:rPr lang="en-US" sz="3600" b="1" dirty="0" smtClean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MAVZU:  </a:t>
            </a:r>
            <a:r>
              <a:rPr lang="en-US" sz="3600" b="1" dirty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SMM </a:t>
            </a:r>
            <a:r>
              <a:rPr lang="en-US" sz="3600" b="1" dirty="0" smtClean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ASOSIDA </a:t>
            </a:r>
            <a:r>
              <a:rPr lang="en-US" sz="3600" b="1" dirty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TADQIQOT </a:t>
            </a:r>
            <a:r>
              <a:rPr lang="en-US" sz="3600" b="1" dirty="0" smtClean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LOYIHALARINI </a:t>
            </a:r>
            <a:endParaRPr lang="en-US" sz="3600" b="1" dirty="0">
              <a:solidFill>
                <a:srgbClr val="2365C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8918" algn="ctr">
              <a:lnSpc>
                <a:spcPts val="4132"/>
              </a:lnSpc>
              <a:spcBef>
                <a:spcPts val="233"/>
              </a:spcBef>
            </a:pPr>
            <a:r>
              <a:rPr lang="en-US" sz="3600" b="1" dirty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3600" b="1" dirty="0" smtClean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600" b="1" dirty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TARMOG‘IDA KANAL </a:t>
            </a:r>
          </a:p>
          <a:p>
            <a:pPr marL="38918" algn="ctr">
              <a:lnSpc>
                <a:spcPts val="4132"/>
              </a:lnSpc>
              <a:spcBef>
                <a:spcPts val="233"/>
              </a:spcBef>
            </a:pPr>
            <a:r>
              <a:rPr lang="en-US" sz="3600" b="1" dirty="0">
                <a:solidFill>
                  <a:srgbClr val="2365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OCHISH</a:t>
            </a:r>
            <a:endParaRPr lang="ru-RU" sz="3600" b="1" dirty="0">
              <a:solidFill>
                <a:srgbClr val="2365C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928252" y="2552131"/>
            <a:ext cx="602165" cy="1471229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940666" y="482101"/>
            <a:ext cx="1425128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940666" y="482101"/>
            <a:ext cx="1425128" cy="1276313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10031432" y="759071"/>
            <a:ext cx="1388954" cy="1180347"/>
          </a:xfrm>
          <a:prstGeom prst="rect">
            <a:avLst/>
          </a:prstGeom>
        </p:spPr>
        <p:txBody>
          <a:bodyPr vert="horz" wrap="square" lIns="0" tIns="33552" rIns="0" bIns="0" rtlCol="0">
            <a:spAutoFit/>
          </a:bodyPr>
          <a:lstStyle/>
          <a:p>
            <a:pPr>
              <a:spcBef>
                <a:spcPts val="265"/>
              </a:spcBef>
            </a:pPr>
            <a:r>
              <a:rPr lang="en-US" sz="3600" b="1" spc="21" dirty="0" smtClean="0">
                <a:solidFill>
                  <a:srgbClr val="FEFEFE"/>
                </a:solidFill>
                <a:latin typeface="Arial"/>
                <a:cs typeface="Arial"/>
              </a:rPr>
              <a:t>8-</a:t>
            </a:r>
            <a:r>
              <a:rPr lang="en-US" sz="3600" b="1" spc="-11" dirty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lang="en-US" sz="3600" b="1" dirty="0">
              <a:latin typeface="Arial"/>
              <a:cs typeface="Arial"/>
            </a:endParaRPr>
          </a:p>
          <a:p>
            <a:pPr>
              <a:spcBef>
                <a:spcPts val="265"/>
              </a:spcBef>
            </a:pPr>
            <a:endParaRPr sz="3600" b="1" dirty="0">
              <a:latin typeface="Arial"/>
              <a:cs typeface="Arial"/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382AB4AE-4981-4494-BB32-7A573B110208}"/>
              </a:ext>
            </a:extLst>
          </p:cNvPr>
          <p:cNvSpPr/>
          <p:nvPr/>
        </p:nvSpPr>
        <p:spPr>
          <a:xfrm>
            <a:off x="695366" y="641327"/>
            <a:ext cx="1042978" cy="802396"/>
          </a:xfrm>
          <a:custGeom>
            <a:avLst/>
            <a:gdLst/>
            <a:ahLst/>
            <a:cxnLst/>
            <a:rect l="l" t="t" r="r" b="b"/>
            <a:pathLst>
              <a:path w="492759" h="379095">
                <a:moveTo>
                  <a:pt x="447094" y="0"/>
                </a:moveTo>
                <a:lnTo>
                  <a:pt x="45651" y="0"/>
                </a:lnTo>
                <a:lnTo>
                  <a:pt x="39383" y="6267"/>
                </a:lnTo>
                <a:lnTo>
                  <a:pt x="39383" y="264483"/>
                </a:lnTo>
                <a:lnTo>
                  <a:pt x="633" y="340944"/>
                </a:lnTo>
                <a:lnTo>
                  <a:pt x="309" y="341805"/>
                </a:lnTo>
                <a:lnTo>
                  <a:pt x="101" y="342658"/>
                </a:lnTo>
                <a:lnTo>
                  <a:pt x="0" y="371350"/>
                </a:lnTo>
                <a:lnTo>
                  <a:pt x="7444" y="378795"/>
                </a:lnTo>
                <a:lnTo>
                  <a:pt x="485302" y="378795"/>
                </a:lnTo>
                <a:lnTo>
                  <a:pt x="492747" y="371350"/>
                </a:lnTo>
                <a:lnTo>
                  <a:pt x="492747" y="364359"/>
                </a:lnTo>
                <a:lnTo>
                  <a:pt x="15405" y="364359"/>
                </a:lnTo>
                <a:lnTo>
                  <a:pt x="14436" y="363390"/>
                </a:lnTo>
                <a:lnTo>
                  <a:pt x="14436" y="351108"/>
                </a:lnTo>
                <a:lnTo>
                  <a:pt x="492747" y="351108"/>
                </a:lnTo>
                <a:lnTo>
                  <a:pt x="492644" y="342658"/>
                </a:lnTo>
                <a:lnTo>
                  <a:pt x="492437" y="341805"/>
                </a:lnTo>
                <a:lnTo>
                  <a:pt x="492113" y="340944"/>
                </a:lnTo>
                <a:lnTo>
                  <a:pt x="489948" y="336671"/>
                </a:lnTo>
                <a:lnTo>
                  <a:pt x="18968" y="336671"/>
                </a:lnTo>
                <a:lnTo>
                  <a:pt x="51033" y="273427"/>
                </a:lnTo>
                <a:lnTo>
                  <a:pt x="457895" y="273427"/>
                </a:lnTo>
                <a:lnTo>
                  <a:pt x="453363" y="264483"/>
                </a:lnTo>
                <a:lnTo>
                  <a:pt x="453363" y="258991"/>
                </a:lnTo>
                <a:lnTo>
                  <a:pt x="53820" y="258991"/>
                </a:lnTo>
                <a:lnTo>
                  <a:pt x="53820" y="14436"/>
                </a:lnTo>
                <a:lnTo>
                  <a:pt x="453363" y="14436"/>
                </a:lnTo>
                <a:lnTo>
                  <a:pt x="453363" y="6267"/>
                </a:lnTo>
                <a:lnTo>
                  <a:pt x="447094" y="0"/>
                </a:lnTo>
                <a:close/>
              </a:path>
              <a:path w="492759" h="379095">
                <a:moveTo>
                  <a:pt x="492747" y="351108"/>
                </a:moveTo>
                <a:lnTo>
                  <a:pt x="478311" y="351108"/>
                </a:lnTo>
                <a:lnTo>
                  <a:pt x="478311" y="363390"/>
                </a:lnTo>
                <a:lnTo>
                  <a:pt x="477342" y="364359"/>
                </a:lnTo>
                <a:lnTo>
                  <a:pt x="492747" y="364359"/>
                </a:lnTo>
                <a:lnTo>
                  <a:pt x="492747" y="351108"/>
                </a:lnTo>
                <a:close/>
              </a:path>
              <a:path w="492759" h="379095">
                <a:moveTo>
                  <a:pt x="300225" y="297831"/>
                </a:moveTo>
                <a:lnTo>
                  <a:pt x="192520" y="297831"/>
                </a:lnTo>
                <a:lnTo>
                  <a:pt x="187131" y="301934"/>
                </a:lnTo>
                <a:lnTo>
                  <a:pt x="177552" y="336671"/>
                </a:lnTo>
                <a:lnTo>
                  <a:pt x="192528" y="336671"/>
                </a:lnTo>
                <a:lnTo>
                  <a:pt x="199260" y="312267"/>
                </a:lnTo>
                <a:lnTo>
                  <a:pt x="308461" y="312267"/>
                </a:lnTo>
                <a:lnTo>
                  <a:pt x="305611" y="301934"/>
                </a:lnTo>
                <a:lnTo>
                  <a:pt x="300225" y="297831"/>
                </a:lnTo>
                <a:close/>
              </a:path>
              <a:path w="492759" h="379095">
                <a:moveTo>
                  <a:pt x="308461" y="312267"/>
                </a:moveTo>
                <a:lnTo>
                  <a:pt x="293486" y="312267"/>
                </a:lnTo>
                <a:lnTo>
                  <a:pt x="300219" y="336671"/>
                </a:lnTo>
                <a:lnTo>
                  <a:pt x="315191" y="336671"/>
                </a:lnTo>
                <a:lnTo>
                  <a:pt x="308461" y="312267"/>
                </a:lnTo>
                <a:close/>
              </a:path>
              <a:path w="492759" h="379095">
                <a:moveTo>
                  <a:pt x="457895" y="273427"/>
                </a:moveTo>
                <a:lnTo>
                  <a:pt x="441709" y="273427"/>
                </a:lnTo>
                <a:lnTo>
                  <a:pt x="473774" y="336671"/>
                </a:lnTo>
                <a:lnTo>
                  <a:pt x="489948" y="336671"/>
                </a:lnTo>
                <a:lnTo>
                  <a:pt x="457895" y="273427"/>
                </a:lnTo>
                <a:close/>
              </a:path>
              <a:path w="492759" h="379095">
                <a:moveTo>
                  <a:pt x="453363" y="14436"/>
                </a:moveTo>
                <a:lnTo>
                  <a:pt x="438927" y="14436"/>
                </a:lnTo>
                <a:lnTo>
                  <a:pt x="438927" y="258991"/>
                </a:lnTo>
                <a:lnTo>
                  <a:pt x="453363" y="258991"/>
                </a:lnTo>
                <a:lnTo>
                  <a:pt x="453363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3810" dirty="0"/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095BD782-9915-451D-8BDE-31B9F6A26271}"/>
              </a:ext>
            </a:extLst>
          </p:cNvPr>
          <p:cNvSpPr/>
          <p:nvPr/>
        </p:nvSpPr>
        <p:spPr>
          <a:xfrm>
            <a:off x="841873" y="956161"/>
            <a:ext cx="749978" cy="201607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11206" y="0"/>
                </a:moveTo>
                <a:lnTo>
                  <a:pt x="3233" y="0"/>
                </a:lnTo>
                <a:lnTo>
                  <a:pt x="0" y="3228"/>
                </a:lnTo>
                <a:lnTo>
                  <a:pt x="3" y="89772"/>
                </a:lnTo>
                <a:lnTo>
                  <a:pt x="5076" y="94848"/>
                </a:lnTo>
                <a:lnTo>
                  <a:pt x="349236" y="94848"/>
                </a:lnTo>
                <a:lnTo>
                  <a:pt x="354312" y="89772"/>
                </a:lnTo>
                <a:lnTo>
                  <a:pt x="354312" y="80412"/>
                </a:lnTo>
                <a:lnTo>
                  <a:pt x="14436" y="80412"/>
                </a:lnTo>
                <a:lnTo>
                  <a:pt x="14436" y="3228"/>
                </a:lnTo>
                <a:lnTo>
                  <a:pt x="11206" y="0"/>
                </a:lnTo>
                <a:close/>
              </a:path>
              <a:path w="354330" h="95250">
                <a:moveTo>
                  <a:pt x="351078" y="0"/>
                </a:moveTo>
                <a:lnTo>
                  <a:pt x="343105" y="0"/>
                </a:lnTo>
                <a:lnTo>
                  <a:pt x="339876" y="3228"/>
                </a:lnTo>
                <a:lnTo>
                  <a:pt x="339876" y="80412"/>
                </a:lnTo>
                <a:lnTo>
                  <a:pt x="354312" y="80412"/>
                </a:lnTo>
                <a:lnTo>
                  <a:pt x="354312" y="3228"/>
                </a:lnTo>
                <a:lnTo>
                  <a:pt x="351078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3810"/>
          </a:p>
        </p:txBody>
      </p:sp>
      <p:sp>
        <p:nvSpPr>
          <p:cNvPr id="25" name="object 13">
            <a:extLst>
              <a:ext uri="{FF2B5EF4-FFF2-40B4-BE49-F238E27FC236}">
                <a16:creationId xmlns:a16="http://schemas.microsoft.com/office/drawing/2014/main" id="{312CDD75-671C-4D07-9747-AFD5EA1B46A6}"/>
              </a:ext>
            </a:extLst>
          </p:cNvPr>
          <p:cNvSpPr/>
          <p:nvPr/>
        </p:nvSpPr>
        <p:spPr>
          <a:xfrm>
            <a:off x="841873" y="704479"/>
            <a:ext cx="749978" cy="201607"/>
          </a:xfrm>
          <a:custGeom>
            <a:avLst/>
            <a:gdLst/>
            <a:ahLst/>
            <a:cxnLst/>
            <a:rect l="l" t="t" r="r" b="b"/>
            <a:pathLst>
              <a:path w="354330" h="95250">
                <a:moveTo>
                  <a:pt x="349236" y="0"/>
                </a:moveTo>
                <a:lnTo>
                  <a:pt x="5079" y="0"/>
                </a:lnTo>
                <a:lnTo>
                  <a:pt x="0" y="5076"/>
                </a:lnTo>
                <a:lnTo>
                  <a:pt x="0" y="91616"/>
                </a:lnTo>
                <a:lnTo>
                  <a:pt x="3233" y="94849"/>
                </a:lnTo>
                <a:lnTo>
                  <a:pt x="11206" y="94849"/>
                </a:lnTo>
                <a:lnTo>
                  <a:pt x="14436" y="91616"/>
                </a:lnTo>
                <a:lnTo>
                  <a:pt x="14436" y="14436"/>
                </a:lnTo>
                <a:lnTo>
                  <a:pt x="354312" y="14436"/>
                </a:lnTo>
                <a:lnTo>
                  <a:pt x="354312" y="5076"/>
                </a:lnTo>
                <a:lnTo>
                  <a:pt x="349236" y="0"/>
                </a:lnTo>
                <a:close/>
              </a:path>
              <a:path w="354330" h="95250">
                <a:moveTo>
                  <a:pt x="354312" y="14436"/>
                </a:moveTo>
                <a:lnTo>
                  <a:pt x="339876" y="14436"/>
                </a:lnTo>
                <a:lnTo>
                  <a:pt x="339876" y="91616"/>
                </a:lnTo>
                <a:lnTo>
                  <a:pt x="343105" y="94849"/>
                </a:lnTo>
                <a:lnTo>
                  <a:pt x="351078" y="94849"/>
                </a:lnTo>
                <a:lnTo>
                  <a:pt x="354312" y="91616"/>
                </a:lnTo>
                <a:lnTo>
                  <a:pt x="354312" y="1443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 sz="381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015" y="2512637"/>
            <a:ext cx="2633541" cy="2893326"/>
          </a:xfrm>
          <a:prstGeom prst="rect">
            <a:avLst/>
          </a:prstGeom>
        </p:spPr>
      </p:pic>
      <p:sp>
        <p:nvSpPr>
          <p:cNvPr id="17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924026" y="4263823"/>
            <a:ext cx="585537" cy="1471229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</p:spTree>
    <p:extLst>
      <p:ext uri="{BB962C8B-B14F-4D97-AF65-F5344CB8AC3E}">
        <p14:creationId xmlns:p14="http://schemas.microsoft.com/office/powerpoint/2010/main" val="40583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931" y="119921"/>
            <a:ext cx="11977141" cy="1230761"/>
          </a:xfrm>
          <a:solidFill>
            <a:srgbClr val="2365C7"/>
          </a:solidFill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TARMOG‘I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5267" y="1543094"/>
            <a:ext cx="6180376" cy="2981178"/>
          </a:xfrm>
        </p:spPr>
        <p:txBody>
          <a:bodyPr>
            <a:noAutofit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Telegram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tarmog‘i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maqsadli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auditoriyani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jalb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kengaytirish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samarali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platforma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Telegram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tarmog‘idagi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kontentlarni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shaxsdan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ko‘pchilikka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uzatish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vositasi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kontentlar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vaqtning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o‘zida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a’zolariga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bitta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manbadan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yuboriladi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File:Telegram logo.svg - Wikimedia Commo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8230" y="3759563"/>
            <a:ext cx="764709" cy="76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2" descr="Admin - Free professions and jobs icon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8" name="Picture 14" descr="Иконки «Admin» — скачай бесплатно PNG и векто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610" y="1509819"/>
            <a:ext cx="1762117" cy="1762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IconExperience » G-Collection » Users 5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741" y="4368731"/>
            <a:ext cx="1372974" cy="137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6" descr="IconExperience » G-Collection » Users 5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618" y="4368731"/>
            <a:ext cx="1372974" cy="137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6" descr="IconExperience » G-Collection » Users 5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180" y="5182221"/>
            <a:ext cx="1372974" cy="137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IconExperience » G-Collection » Users 5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107" y="2995757"/>
            <a:ext cx="1372974" cy="137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6" descr="IconExperience » G-Collection » Users 5 Ic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5252" y="2991828"/>
            <a:ext cx="1372974" cy="137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трелка вниз 8"/>
          <p:cNvSpPr/>
          <p:nvPr/>
        </p:nvSpPr>
        <p:spPr>
          <a:xfrm>
            <a:off x="9239533" y="3033683"/>
            <a:ext cx="346284" cy="540205"/>
          </a:xfrm>
          <a:prstGeom prst="downArrow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 rot="15784722">
            <a:off x="10087965" y="3793625"/>
            <a:ext cx="346284" cy="562613"/>
          </a:xfrm>
          <a:prstGeom prst="downArrow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 rot="18363450">
            <a:off x="9990758" y="4377723"/>
            <a:ext cx="346284" cy="562613"/>
          </a:xfrm>
          <a:prstGeom prst="downArrow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9283068" y="4709947"/>
            <a:ext cx="346284" cy="562613"/>
          </a:xfrm>
          <a:prstGeom prst="downArrow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 rot="2933021">
            <a:off x="8628953" y="4437198"/>
            <a:ext cx="346284" cy="562613"/>
          </a:xfrm>
          <a:prstGeom prst="downArrow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 rot="5944065">
            <a:off x="8478953" y="3770980"/>
            <a:ext cx="346284" cy="562613"/>
          </a:xfrm>
          <a:prstGeom prst="downArrow">
            <a:avLst/>
          </a:prstGeom>
          <a:solidFill>
            <a:srgbClr val="FFFF00"/>
          </a:solidFill>
          <a:ln>
            <a:solidFill>
              <a:srgbClr val="7030A0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Picture 2" descr="File:Telegram logo.svg - Wikimedia Common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5637" y="3569634"/>
            <a:ext cx="1271110" cy="127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6417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2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4" dur="2000" fill="hold"/>
                                        <p:tgtEl>
                                          <p:spTgt spid="10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2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090F515-375C-43E7-B657-9F85FD44CD5D}"/>
              </a:ext>
            </a:extLst>
          </p:cNvPr>
          <p:cNvSpPr txBox="1"/>
          <p:nvPr/>
        </p:nvSpPr>
        <p:spPr>
          <a:xfrm>
            <a:off x="675854" y="1644071"/>
            <a:ext cx="10971501" cy="42288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Kontentlarni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nashr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huquqi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administrator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tegishlidir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Telegram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kanalini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mashhur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57200" indent="-457200" algn="just">
              <a:lnSpc>
                <a:spcPct val="120000"/>
              </a:lnSpc>
              <a:buBlip>
                <a:blip r:embed="rId2"/>
              </a:buBlip>
            </a:pP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qiziqarli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ontent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yaratish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20000"/>
              </a:lnSpc>
              <a:buBlip>
                <a:blip r:embed="rId2"/>
              </a:buBlip>
            </a:pP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muallif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uslubini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qidiring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lnSpc>
                <a:spcPct val="120000"/>
              </a:lnSpc>
              <a:buBlip>
                <a:blip r:embed="rId2"/>
              </a:buBlip>
            </a:pP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eksklyuziv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tarkib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yarating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 algn="just">
              <a:lnSpc>
                <a:spcPct val="120000"/>
              </a:lnSpc>
              <a:buBlip>
                <a:blip r:embed="rId2"/>
              </a:buBlip>
            </a:pP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plagiatdan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qoching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104931" y="119921"/>
            <a:ext cx="11977141" cy="1230761"/>
          </a:xfrm>
          <a:prstGeom prst="rect">
            <a:avLst/>
          </a:prstGeom>
          <a:solidFill>
            <a:srgbClr val="2365C7"/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TARMOG‘I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muddatli kont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608" y="4079824"/>
            <a:ext cx="2415006" cy="241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031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/>
          <p:cNvSpPr txBox="1">
            <a:spLocks/>
          </p:cNvSpPr>
          <p:nvPr/>
        </p:nvSpPr>
        <p:spPr>
          <a:xfrm>
            <a:off x="104931" y="110334"/>
            <a:ext cx="11977141" cy="517463"/>
          </a:xfrm>
          <a:prstGeom prst="rect">
            <a:avLst/>
          </a:prstGeom>
          <a:solidFill>
            <a:srgbClr val="2365C7"/>
          </a:solidFill>
          <a:ln w="3175">
            <a:solidFill>
              <a:srgbClr val="7030A0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TARMOG‘IDA </a:t>
            </a:r>
            <a:r>
              <a:rPr lang="en-US" sz="28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OCHISH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6791" y="198253"/>
            <a:ext cx="450378" cy="31721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1333958" y="198253"/>
            <a:ext cx="389468" cy="347487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91" y="907924"/>
            <a:ext cx="3309461" cy="5706387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4485" y="880628"/>
            <a:ext cx="3466667" cy="2838095"/>
          </a:xfrm>
          <a:prstGeom prst="rect">
            <a:avLst/>
          </a:prstGeom>
          <a:ln w="57150">
            <a:solidFill>
              <a:srgbClr val="2365C7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5122" y="3871752"/>
            <a:ext cx="3438095" cy="2838095"/>
          </a:xfrm>
          <a:prstGeom prst="rect">
            <a:avLst/>
          </a:prstGeom>
          <a:ln w="57150">
            <a:solidFill>
              <a:srgbClr val="EC0086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5740" y="866979"/>
            <a:ext cx="3438095" cy="2838095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5738" y="3871752"/>
            <a:ext cx="3447619" cy="2838095"/>
          </a:xfrm>
          <a:prstGeom prst="rect">
            <a:avLst/>
          </a:prstGeom>
          <a:ln w="57150">
            <a:solidFill>
              <a:srgbClr val="2BBC04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82388" y="3289110"/>
            <a:ext cx="2320119" cy="42961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43268" y="2066644"/>
            <a:ext cx="3329949" cy="101775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028977" y="1255595"/>
            <a:ext cx="2258929" cy="44781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43268" y="4093691"/>
            <a:ext cx="3144638" cy="5873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646460" y="3205409"/>
            <a:ext cx="826757" cy="429613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43268" y="4730783"/>
            <a:ext cx="3144638" cy="5873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6707875" y="6223379"/>
            <a:ext cx="703926" cy="39093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4160861" y="5474699"/>
            <a:ext cx="3127045" cy="595651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8748214" y="2411746"/>
            <a:ext cx="2288891" cy="327546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8819946" y="5444978"/>
            <a:ext cx="2288891" cy="327546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10404911" y="3224749"/>
            <a:ext cx="703926" cy="39093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X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427755" y="6250675"/>
            <a:ext cx="703926" cy="39093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dirty="0">
              <a:solidFill>
                <a:srgbClr val="FF0000"/>
              </a:solidFill>
            </a:endParaRPr>
          </a:p>
        </p:txBody>
      </p:sp>
      <p:pic>
        <p:nvPicPr>
          <p:cNvPr id="3074" name="Picture 2" descr="Circle Check Logo - LogoDix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28" y="6028637"/>
            <a:ext cx="644195" cy="835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nvalid Logo - 9000+ Logo Design Ideas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604" y="2993239"/>
            <a:ext cx="721986" cy="93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Овал 10"/>
          <p:cNvSpPr/>
          <p:nvPr/>
        </p:nvSpPr>
        <p:spPr>
          <a:xfrm>
            <a:off x="4258101" y="1173707"/>
            <a:ext cx="702643" cy="690034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779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91" y="886655"/>
            <a:ext cx="3428571" cy="5647619"/>
          </a:xfrm>
          <a:prstGeom prst="rect">
            <a:avLst/>
          </a:prstGeom>
          <a:ln w="57150">
            <a:solidFill>
              <a:srgbClr val="2BBC04"/>
            </a:solidFill>
          </a:ln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104931" y="110334"/>
            <a:ext cx="11977141" cy="517463"/>
          </a:xfrm>
          <a:prstGeom prst="rect">
            <a:avLst/>
          </a:prstGeom>
          <a:solidFill>
            <a:srgbClr val="2365C7"/>
          </a:solidFill>
          <a:ln w="3175">
            <a:solidFill>
              <a:srgbClr val="7030A0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TARMOG‘IDA </a:t>
            </a:r>
            <a:r>
              <a:rPr lang="en-US" sz="28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OCHISH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6791" y="198253"/>
            <a:ext cx="450378" cy="31721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1333958" y="198253"/>
            <a:ext cx="389468" cy="347487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360" y="886656"/>
            <a:ext cx="3455974" cy="5647619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152" y="886657"/>
            <a:ext cx="3367540" cy="5647619"/>
          </a:xfrm>
          <a:prstGeom prst="rect">
            <a:avLst/>
          </a:prstGeom>
          <a:ln w="57150">
            <a:solidFill>
              <a:srgbClr val="0070C0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573207" y="3138985"/>
            <a:ext cx="1924334" cy="559558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1717119" y="1389530"/>
            <a:ext cx="1271742" cy="406428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275462" y="6223381"/>
            <a:ext cx="592603" cy="232012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2746054" y="6223381"/>
            <a:ext cx="474818" cy="232012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8982502" y="1592744"/>
            <a:ext cx="1717343" cy="559558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8670879" y="2493050"/>
            <a:ext cx="2028966" cy="487710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8670879" y="3041728"/>
            <a:ext cx="2663079" cy="1079895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8670879" y="4809130"/>
            <a:ext cx="1480781" cy="403837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8670880" y="5471828"/>
            <a:ext cx="1100918" cy="328472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10846093" y="5471828"/>
            <a:ext cx="682599" cy="328472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8765841" y="6126921"/>
            <a:ext cx="1005957" cy="328472"/>
          </a:xfrm>
          <a:prstGeom prst="rect">
            <a:avLst/>
          </a:prstGeom>
          <a:noFill/>
          <a:ln w="28575">
            <a:solidFill>
              <a:srgbClr val="23E1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/>
          <p:cNvSpPr/>
          <p:nvPr/>
        </p:nvSpPr>
        <p:spPr>
          <a:xfrm>
            <a:off x="10689823" y="927252"/>
            <a:ext cx="497569" cy="461658"/>
          </a:xfrm>
          <a:prstGeom prst="ellipse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260991" y="6209735"/>
            <a:ext cx="338306" cy="245658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4637993" y="6209735"/>
            <a:ext cx="1912932" cy="245658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6952372" y="6209735"/>
            <a:ext cx="321885" cy="25930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7333001" y="6209735"/>
            <a:ext cx="321885" cy="259304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лево 11"/>
          <p:cNvSpPr/>
          <p:nvPr/>
        </p:nvSpPr>
        <p:spPr>
          <a:xfrm>
            <a:off x="7359415" y="4830829"/>
            <a:ext cx="1269241" cy="368490"/>
          </a:xfrm>
          <a:prstGeom prst="leftArrow">
            <a:avLst/>
          </a:prstGeom>
          <a:solidFill>
            <a:srgbClr val="2BBC04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775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104931" y="110334"/>
            <a:ext cx="11977141" cy="517463"/>
          </a:xfrm>
          <a:prstGeom prst="rect">
            <a:avLst/>
          </a:prstGeom>
          <a:solidFill>
            <a:srgbClr val="2365C7"/>
          </a:solidFill>
          <a:ln w="3175">
            <a:solidFill>
              <a:srgbClr val="7030A0"/>
            </a:solidFill>
          </a:ln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TARMOG‘IDA </a:t>
            </a:r>
            <a:r>
              <a:rPr lang="en-US" sz="28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OCHISH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6791" y="198253"/>
            <a:ext cx="450378" cy="317216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1333958" y="198253"/>
            <a:ext cx="389468" cy="347487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006" y="1127263"/>
            <a:ext cx="4995078" cy="474127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43960" y="908898"/>
            <a:ext cx="643897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1.Kanalga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kelayotgan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xabarlar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bildirishnomasini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o‘chirib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qo‘yish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dirty="0" smtClean="0">
                <a:solidFill>
                  <a:srgbClr val="EC00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Kanalga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logotip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o‘rnatish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dministratorlarni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belgilash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sozlashlarni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oshirish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Manage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channel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ko‘rsatmasi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tanlanadi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smtClean="0">
                <a:solidFill>
                  <a:srgbClr val="EC00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Kanalga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foydalanuvchilarni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qo‘shish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bo‘limi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tanlanadi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2400" b="1" dirty="0">
                <a:solidFill>
                  <a:srgbClr val="EC00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Kanalda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so‘rovnomalarni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Poll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bo‘limidan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foydalaniladi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Buning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savol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javoblarning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variantlari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sozlash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qismida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so‘rovnomaning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turi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err="1">
                <a:latin typeface="Arial" panose="020B0604020202020204" pitchFamily="34" charset="0"/>
                <a:cs typeface="Arial" panose="020B0604020202020204" pitchFamily="34" charset="0"/>
              </a:rPr>
              <a:t>ko‘rsatiladi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2400" b="1" dirty="0">
                <a:solidFill>
                  <a:srgbClr val="EC00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Leave channel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a’zoligidan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chiqib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ketish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 smtClean="0">
                <a:solidFill>
                  <a:srgbClr val="EC00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 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1395880" y="1282889"/>
            <a:ext cx="518615" cy="64144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9142860" y="2090382"/>
            <a:ext cx="492458" cy="502694"/>
          </a:xfrm>
          <a:prstGeom prst="ellipse">
            <a:avLst/>
          </a:prstGeom>
          <a:noFill/>
          <a:ln w="38100">
            <a:solidFill>
              <a:srgbClr val="EC0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9145136" y="2679514"/>
            <a:ext cx="492458" cy="502694"/>
          </a:xfrm>
          <a:prstGeom prst="ellipse">
            <a:avLst/>
          </a:prstGeom>
          <a:noFill/>
          <a:ln w="38100">
            <a:solidFill>
              <a:srgbClr val="EC0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9147409" y="3254992"/>
            <a:ext cx="492458" cy="502694"/>
          </a:xfrm>
          <a:prstGeom prst="ellipse">
            <a:avLst/>
          </a:prstGeom>
          <a:noFill/>
          <a:ln w="38100">
            <a:solidFill>
              <a:srgbClr val="EC0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9163329" y="3816833"/>
            <a:ext cx="492458" cy="502694"/>
          </a:xfrm>
          <a:prstGeom prst="ellipse">
            <a:avLst/>
          </a:prstGeom>
          <a:noFill/>
          <a:ln w="38100">
            <a:solidFill>
              <a:srgbClr val="EC0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9165607" y="4419606"/>
            <a:ext cx="492458" cy="502694"/>
          </a:xfrm>
          <a:prstGeom prst="ellipse">
            <a:avLst/>
          </a:prstGeom>
          <a:noFill/>
          <a:ln w="38100">
            <a:solidFill>
              <a:srgbClr val="EC00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24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 rot="5400000">
            <a:off x="11519597" y="1993260"/>
            <a:ext cx="314071" cy="250936"/>
          </a:xfrm>
          <a:prstGeom prst="rightArrow">
            <a:avLst/>
          </a:prstGeom>
          <a:solidFill>
            <a:srgbClr val="23E148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696731" y="1910686"/>
            <a:ext cx="2189323" cy="3220872"/>
          </a:xfrm>
          <a:prstGeom prst="rect">
            <a:avLst/>
          </a:prstGeom>
          <a:noFill/>
          <a:ln w="190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25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1"/>
          <p:cNvSpPr txBox="1">
            <a:spLocks/>
          </p:cNvSpPr>
          <p:nvPr/>
        </p:nvSpPr>
        <p:spPr>
          <a:xfrm>
            <a:off x="104931" y="119921"/>
            <a:ext cx="11977141" cy="1012921"/>
          </a:xfrm>
          <a:prstGeom prst="rect">
            <a:avLst/>
          </a:prstGeom>
          <a:solidFill>
            <a:srgbClr val="2365C7"/>
          </a:solidFill>
        </p:spPr>
        <p:txBody>
          <a:bodyPr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TELEGRAM TARMOG‘IDA </a:t>
            </a:r>
            <a:r>
              <a:rPr lang="en-US" sz="32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 </a:t>
            </a:r>
          </a:p>
          <a:p>
            <a:pPr algn="ctr"/>
            <a:r>
              <a:rPr lang="en-US" sz="3200" b="1" u="sng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OCHISH VA SOZLASH</a:t>
            </a:r>
            <a:endParaRPr lang="en-US" sz="3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599927" y="331423"/>
            <a:ext cx="628372" cy="569329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890913" y="341716"/>
            <a:ext cx="701851" cy="569329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Telegra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09850" y="1132842"/>
            <a:ext cx="6848049" cy="5725158"/>
          </a:xfrm>
          <a:prstGeom prst="rect">
            <a:avLst/>
          </a:prstGeom>
          <a:ln w="12700">
            <a:solidFill>
              <a:srgbClr val="2365C7"/>
            </a:solidFill>
          </a:ln>
        </p:spPr>
      </p:pic>
    </p:spTree>
    <p:extLst>
      <p:ext uri="{BB962C8B-B14F-4D97-AF65-F5344CB8AC3E}">
        <p14:creationId xmlns:p14="http://schemas.microsoft.com/office/powerpoint/2010/main" val="4153322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613349" y="59319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8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665084" y="59319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pic>
        <p:nvPicPr>
          <p:cNvPr id="9" name="Picture 4" descr="Download Instagram New Logo Multi Color Vector Logo Blue Text - Instagram  Logo Vector 2018 PNG Image with No Background - PNGkey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2918" y="611144"/>
            <a:ext cx="614597" cy="39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Заголовок 1"/>
          <p:cNvSpPr txBox="1">
            <a:spLocks/>
          </p:cNvSpPr>
          <p:nvPr/>
        </p:nvSpPr>
        <p:spPr>
          <a:xfrm>
            <a:off x="104931" y="119921"/>
            <a:ext cx="11977141" cy="1230761"/>
          </a:xfrm>
          <a:prstGeom prst="rect">
            <a:avLst/>
          </a:prstGeom>
          <a:solidFill>
            <a:srgbClr val="2365C7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 BAJARISH UCHUN </a:t>
            </a:r>
          </a:p>
          <a:p>
            <a:pPr algn="ctr">
              <a:lnSpc>
                <a:spcPct val="110000"/>
              </a:lnSpc>
            </a:pP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 TOPSHIRIQLAR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9">
            <a:extLst>
              <a:ext uri="{FF2B5EF4-FFF2-40B4-BE49-F238E27FC236}">
                <a16:creationId xmlns:a16="http://schemas.microsoft.com/office/drawing/2014/main" id="{444E6227-4972-4DE6-BEB0-C3FC42991182}"/>
              </a:ext>
            </a:extLst>
          </p:cNvPr>
          <p:cNvSpPr/>
          <p:nvPr/>
        </p:nvSpPr>
        <p:spPr>
          <a:xfrm>
            <a:off x="463449" y="428300"/>
            <a:ext cx="810717" cy="719532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Trapezoid 13">
            <a:extLst>
              <a:ext uri="{FF2B5EF4-FFF2-40B4-BE49-F238E27FC236}">
                <a16:creationId xmlns:a16="http://schemas.microsoft.com/office/drawing/2014/main" id="{EAB635DE-58EF-4585-A0F5-0790A1957A5B}"/>
              </a:ext>
            </a:extLst>
          </p:cNvPr>
          <p:cNvSpPr/>
          <p:nvPr/>
        </p:nvSpPr>
        <p:spPr>
          <a:xfrm>
            <a:off x="10770014" y="413310"/>
            <a:ext cx="877341" cy="719532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Объект 2"/>
          <p:cNvSpPr>
            <a:spLocks noGrp="1"/>
          </p:cNvSpPr>
          <p:nvPr>
            <p:ph idx="1"/>
          </p:nvPr>
        </p:nvSpPr>
        <p:spPr>
          <a:xfrm>
            <a:off x="463449" y="1515571"/>
            <a:ext cx="11183906" cy="4994411"/>
          </a:xfrm>
        </p:spPr>
        <p:txBody>
          <a:bodyPr>
            <a:noAutofit/>
          </a:bodyPr>
          <a:lstStyle/>
          <a:p>
            <a:pPr marL="363538" indent="-363538" algn="just">
              <a:lnSpc>
                <a:spcPct val="120000"/>
              </a:lnSpc>
              <a:buNone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1. Telegram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tarmog‘ida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taklif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murojaati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orqali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kirish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oching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loyiha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mavzusidan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kelib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chiqqan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holda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nom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tanlang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qisqacha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izoh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2. 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Loyiha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mazmunidan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kelib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chiqib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kanalga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logotip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o‘rnating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3. 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Kanalga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kontentlarni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kiritish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qo‘shimcha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administrator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ni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kiriting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4. 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Kanaldan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foydalanish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do‘stlaringizni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qo‘shing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4500" indent="-444500" algn="just">
              <a:lnSpc>
                <a:spcPct val="120000"/>
              </a:lnSpc>
              <a:buNone/>
            </a:pP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Loyiha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mavzusidan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kelib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latin typeface="Arial" panose="020B0604020202020204" pitchFamily="34" charset="0"/>
                <a:cs typeface="Arial" panose="020B0604020202020204" pitchFamily="34" charset="0"/>
              </a:rPr>
              <a:t>chiqib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kanal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a’zolari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 </a:t>
            </a:r>
            <a:r>
              <a:rPr lang="en-US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so‘rovnoma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yarating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6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B50BDA-9DD3-47E4-8852-4E61CF2A00B0}"/>
              </a:ext>
            </a:extLst>
          </p:cNvPr>
          <p:cNvSpPr/>
          <p:nvPr/>
        </p:nvSpPr>
        <p:spPr>
          <a:xfrm>
            <a:off x="6359" y="4285395"/>
            <a:ext cx="12192000" cy="1705969"/>
          </a:xfrm>
          <a:prstGeom prst="rect">
            <a:avLst/>
          </a:prstGeom>
          <a:solidFill>
            <a:srgbClr val="2365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E2714A-BE29-4E83-A155-D5802C472B0A}"/>
              </a:ext>
            </a:extLst>
          </p:cNvPr>
          <p:cNvSpPr txBox="1"/>
          <p:nvPr/>
        </p:nvSpPr>
        <p:spPr>
          <a:xfrm>
            <a:off x="6359" y="4476661"/>
            <a:ext cx="12051726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berilgan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amaliy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topshiriqlarni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bajarishda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omad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bo‘lsin</a:t>
            </a:r>
            <a:r>
              <a:rPr lang="en-US" altLang="ko-KR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ko-KR" alt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90" y="504967"/>
            <a:ext cx="4647063" cy="3485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902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285</Words>
  <Application>Microsoft Office PowerPoint</Application>
  <PresentationFormat>Широкоэкранный</PresentationFormat>
  <Paragraphs>40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맑은 고딕</vt:lpstr>
      <vt:lpstr>Arial</vt:lpstr>
      <vt:lpstr>Calibri</vt:lpstr>
      <vt:lpstr>Calibri Light</vt:lpstr>
      <vt:lpstr>Тема Office</vt:lpstr>
      <vt:lpstr>INFORMATIKA VA AXBOROT TEXNOLOGIYALARI</vt:lpstr>
      <vt:lpstr>TELEGRAM TARMOG‘I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5-DARS</dc:title>
  <dc:creator>TDPU</dc:creator>
  <cp:lastModifiedBy>Пользователь</cp:lastModifiedBy>
  <cp:revision>150</cp:revision>
  <dcterms:created xsi:type="dcterms:W3CDTF">2020-09-18T22:01:45Z</dcterms:created>
  <dcterms:modified xsi:type="dcterms:W3CDTF">2020-10-12T10:06:22Z</dcterms:modified>
</cp:coreProperties>
</file>