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57" r:id="rId3"/>
    <p:sldId id="275" r:id="rId4"/>
    <p:sldId id="283" r:id="rId5"/>
    <p:sldId id="282" r:id="rId6"/>
    <p:sldId id="285" r:id="rId7"/>
    <p:sldId id="284" r:id="rId8"/>
    <p:sldId id="291" r:id="rId9"/>
    <p:sldId id="272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60BEF"/>
    <a:srgbClr val="00A859"/>
    <a:srgbClr val="EC0086"/>
    <a:srgbClr val="2365C7"/>
    <a:srgbClr val="23E148"/>
    <a:srgbClr val="A3D20C"/>
    <a:srgbClr val="1C5C7C"/>
    <a:srgbClr val="FD9B46"/>
    <a:srgbClr val="47BF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6" d="100"/>
          <a:sy n="66" d="100"/>
        </p:scale>
        <p:origin x="60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08.10.2020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03098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08.10.2020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03919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08.10.2020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70414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438148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14800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54BAF68A-9D51-4222-8013-E9B5F820985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00903"/>
            <a:ext cx="11600704" cy="1140891"/>
          </a:xfrm>
          <a:prstGeom prst="rect">
            <a:avLst/>
          </a:prstGeom>
        </p:spPr>
      </p:pic>
      <p:pic>
        <p:nvPicPr>
          <p:cNvPr id="3" name="Picture 3" descr="E:\002-KIMS BUSINESS\007-02-MaxPPT-Contents\150902-com-Global-Laptop\mo900.png">
            <a:extLst>
              <a:ext uri="{FF2B5EF4-FFF2-40B4-BE49-F238E27FC236}">
                <a16:creationId xmlns:a16="http://schemas.microsoft.com/office/drawing/2014/main" id="{1C4F8B41-3F98-4240-8891-4ADABC669A4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253"/>
          <a:stretch/>
        </p:blipFill>
        <p:spPr bwMode="auto">
          <a:xfrm flipH="1">
            <a:off x="8509450" y="2348880"/>
            <a:ext cx="3683812" cy="4509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88CB46E1-8EB0-4782-9CDE-623B6BC6877B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8898129" y="2735416"/>
            <a:ext cx="1672517" cy="2613110"/>
          </a:xfrm>
          <a:custGeom>
            <a:avLst/>
            <a:gdLst>
              <a:gd name="connsiteX0" fmla="*/ 0 w 1296000"/>
              <a:gd name="connsiteY0" fmla="*/ 0 h 2700000"/>
              <a:gd name="connsiteX1" fmla="*/ 1296000 w 1296000"/>
              <a:gd name="connsiteY1" fmla="*/ 0 h 2700000"/>
              <a:gd name="connsiteX2" fmla="*/ 1296000 w 1296000"/>
              <a:gd name="connsiteY2" fmla="*/ 2700000 h 2700000"/>
              <a:gd name="connsiteX3" fmla="*/ 0 w 1296000"/>
              <a:gd name="connsiteY3" fmla="*/ 2700000 h 2700000"/>
              <a:gd name="connsiteX4" fmla="*/ 0 w 1296000"/>
              <a:gd name="connsiteY4" fmla="*/ 0 h 2700000"/>
              <a:gd name="connsiteX0" fmla="*/ 0 w 1436677"/>
              <a:gd name="connsiteY0" fmla="*/ 0 h 2745513"/>
              <a:gd name="connsiteX1" fmla="*/ 1436677 w 1436677"/>
              <a:gd name="connsiteY1" fmla="*/ 45513 h 2745513"/>
              <a:gd name="connsiteX2" fmla="*/ 1436677 w 1436677"/>
              <a:gd name="connsiteY2" fmla="*/ 2745513 h 2745513"/>
              <a:gd name="connsiteX3" fmla="*/ 140677 w 1436677"/>
              <a:gd name="connsiteY3" fmla="*/ 2745513 h 2745513"/>
              <a:gd name="connsiteX4" fmla="*/ 0 w 1436677"/>
              <a:gd name="connsiteY4" fmla="*/ 0 h 2745513"/>
              <a:gd name="connsiteX0" fmla="*/ 0 w 1453227"/>
              <a:gd name="connsiteY0" fmla="*/ 0 h 2745513"/>
              <a:gd name="connsiteX1" fmla="*/ 1453227 w 1453227"/>
              <a:gd name="connsiteY1" fmla="*/ 45513 h 2745513"/>
              <a:gd name="connsiteX2" fmla="*/ 1453227 w 1453227"/>
              <a:gd name="connsiteY2" fmla="*/ 2745513 h 2745513"/>
              <a:gd name="connsiteX3" fmla="*/ 157227 w 1453227"/>
              <a:gd name="connsiteY3" fmla="*/ 2745513 h 2745513"/>
              <a:gd name="connsiteX4" fmla="*/ 0 w 1453227"/>
              <a:gd name="connsiteY4" fmla="*/ 0 h 2745513"/>
              <a:gd name="connsiteX0" fmla="*/ 0 w 1523565"/>
              <a:gd name="connsiteY0" fmla="*/ 0 h 2745513"/>
              <a:gd name="connsiteX1" fmla="*/ 1523565 w 1523565"/>
              <a:gd name="connsiteY1" fmla="*/ 16550 h 2745513"/>
              <a:gd name="connsiteX2" fmla="*/ 1453227 w 1523565"/>
              <a:gd name="connsiteY2" fmla="*/ 2745513 h 2745513"/>
              <a:gd name="connsiteX3" fmla="*/ 157227 w 1523565"/>
              <a:gd name="connsiteY3" fmla="*/ 2745513 h 2745513"/>
              <a:gd name="connsiteX4" fmla="*/ 0 w 1523565"/>
              <a:gd name="connsiteY4" fmla="*/ 0 h 2745513"/>
              <a:gd name="connsiteX0" fmla="*/ 0 w 1672517"/>
              <a:gd name="connsiteY0" fmla="*/ 0 h 2745513"/>
              <a:gd name="connsiteX1" fmla="*/ 1523565 w 1672517"/>
              <a:gd name="connsiteY1" fmla="*/ 16550 h 2745513"/>
              <a:gd name="connsiteX2" fmla="*/ 1672517 w 1672517"/>
              <a:gd name="connsiteY2" fmla="*/ 2580011 h 2745513"/>
              <a:gd name="connsiteX3" fmla="*/ 157227 w 1672517"/>
              <a:gd name="connsiteY3" fmla="*/ 2745513 h 2745513"/>
              <a:gd name="connsiteX4" fmla="*/ 0 w 1672517"/>
              <a:gd name="connsiteY4" fmla="*/ 0 h 2745513"/>
              <a:gd name="connsiteX0" fmla="*/ 0 w 1672517"/>
              <a:gd name="connsiteY0" fmla="*/ 0 h 2580011"/>
              <a:gd name="connsiteX1" fmla="*/ 1523565 w 1672517"/>
              <a:gd name="connsiteY1" fmla="*/ 16550 h 2580011"/>
              <a:gd name="connsiteX2" fmla="*/ 1672517 w 1672517"/>
              <a:gd name="connsiteY2" fmla="*/ 2580011 h 2580011"/>
              <a:gd name="connsiteX3" fmla="*/ 165502 w 1672517"/>
              <a:gd name="connsiteY3" fmla="*/ 2563460 h 2580011"/>
              <a:gd name="connsiteX4" fmla="*/ 0 w 1672517"/>
              <a:gd name="connsiteY4" fmla="*/ 0 h 2580011"/>
              <a:gd name="connsiteX0" fmla="*/ 0 w 1672517"/>
              <a:gd name="connsiteY0" fmla="*/ 0 h 2604835"/>
              <a:gd name="connsiteX1" fmla="*/ 1523565 w 1672517"/>
              <a:gd name="connsiteY1" fmla="*/ 16550 h 2604835"/>
              <a:gd name="connsiteX2" fmla="*/ 1672517 w 1672517"/>
              <a:gd name="connsiteY2" fmla="*/ 2580011 h 2604835"/>
              <a:gd name="connsiteX3" fmla="*/ 161364 w 1672517"/>
              <a:gd name="connsiteY3" fmla="*/ 2604835 h 2604835"/>
              <a:gd name="connsiteX4" fmla="*/ 0 w 1672517"/>
              <a:gd name="connsiteY4" fmla="*/ 0 h 2604835"/>
              <a:gd name="connsiteX0" fmla="*/ 0 w 1672517"/>
              <a:gd name="connsiteY0" fmla="*/ 0 h 2613110"/>
              <a:gd name="connsiteX1" fmla="*/ 1523565 w 1672517"/>
              <a:gd name="connsiteY1" fmla="*/ 16550 h 2613110"/>
              <a:gd name="connsiteX2" fmla="*/ 1672517 w 1672517"/>
              <a:gd name="connsiteY2" fmla="*/ 2580011 h 2613110"/>
              <a:gd name="connsiteX3" fmla="*/ 161364 w 1672517"/>
              <a:gd name="connsiteY3" fmla="*/ 2613110 h 2613110"/>
              <a:gd name="connsiteX4" fmla="*/ 0 w 1672517"/>
              <a:gd name="connsiteY4" fmla="*/ 0 h 2613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2517" h="2613110">
                <a:moveTo>
                  <a:pt x="0" y="0"/>
                </a:moveTo>
                <a:lnTo>
                  <a:pt x="1523565" y="16550"/>
                </a:lnTo>
                <a:lnTo>
                  <a:pt x="1672517" y="2580011"/>
                </a:lnTo>
                <a:lnTo>
                  <a:pt x="161364" y="261311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>
                <a:latin typeface="Arial" pitchFamily="34" charset="0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88CF590-A7AC-47AA-9D77-5FF843A9CEE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201389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08.10.2020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48032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08.10.2020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1968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08.10.2020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0563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08.10.2020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97016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08.10.2020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12339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08.10.2020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8886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08.10.2020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6558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08.10.2020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43499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4CDADB-FFBE-43A6-95D6-CABC81929194}" type="datetimeFigureOut">
              <a:rPr lang="ru-RU" smtClean="0"/>
              <a:t>08.10.2020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7343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2" r:id="rId12"/>
    <p:sldLayoutId id="2147483663" r:id="rId13"/>
    <p:sldLayoutId id="2147483664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88548" y="341025"/>
            <a:ext cx="6979501" cy="1385385"/>
          </a:xfrm>
          <a:prstGeom prst="rect">
            <a:avLst/>
          </a:prstGeom>
        </p:spPr>
        <p:txBody>
          <a:bodyPr vert="horz" wrap="square" lIns="0" tIns="30867" rIns="0" bIns="0" rtlCol="0" anchor="ctr">
            <a:spAutoFit/>
          </a:bodyPr>
          <a:lstStyle/>
          <a:p>
            <a:pPr marL="26841" algn="ctr">
              <a:lnSpc>
                <a:spcPct val="100000"/>
              </a:lnSpc>
              <a:spcBef>
                <a:spcPts val="241"/>
              </a:spcBef>
            </a:pPr>
            <a:r>
              <a:rPr lang="en-US" b="1" spc="1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Informatika</a:t>
            </a:r>
            <a:r>
              <a:rPr lang="en-US" b="1" spc="1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spc="1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b="1" spc="1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spc="1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axborot</a:t>
            </a:r>
            <a:r>
              <a:rPr lang="en-US" b="1" spc="1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spc="1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texnologiyalari</a:t>
            </a:r>
            <a:endParaRPr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818164" y="2753681"/>
            <a:ext cx="6104002" cy="2710034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lnSpc>
                <a:spcPts val="4132"/>
              </a:lnSpc>
              <a:spcBef>
                <a:spcPts val="233"/>
              </a:spcBef>
            </a:pPr>
            <a:r>
              <a:rPr lang="en-US" sz="3600" b="1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  </a:t>
            </a:r>
            <a:r>
              <a:rPr lang="en-US" sz="3600" b="1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SMM </a:t>
            </a:r>
            <a:r>
              <a:rPr lang="en-US" sz="3600" b="1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ASOSIDA </a:t>
            </a:r>
            <a:r>
              <a:rPr lang="en-US" sz="3600" b="1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TADQIQOT </a:t>
            </a:r>
            <a:r>
              <a:rPr lang="en-US" sz="3600" b="1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LOYIHALARINI </a:t>
            </a:r>
            <a:endParaRPr lang="en-US" sz="3600" b="1" dirty="0">
              <a:solidFill>
                <a:srgbClr val="2365C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8918" algn="ctr">
              <a:lnSpc>
                <a:spcPts val="4132"/>
              </a:lnSpc>
              <a:spcBef>
                <a:spcPts val="233"/>
              </a:spcBef>
            </a:pPr>
            <a:r>
              <a:rPr lang="en-US" sz="3600" b="1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BOSHQARISH</a:t>
            </a:r>
            <a:r>
              <a:rPr lang="en-US" sz="3600" b="1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b="1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FACEBOOK </a:t>
            </a:r>
            <a:r>
              <a:rPr lang="en-US" sz="3600" b="1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TARMOG‘IDA   </a:t>
            </a:r>
            <a:r>
              <a:rPr lang="en-US" sz="3600" b="1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SAHIFA </a:t>
            </a:r>
          </a:p>
          <a:p>
            <a:pPr marL="38918" algn="ctr">
              <a:lnSpc>
                <a:spcPts val="4132"/>
              </a:lnSpc>
              <a:spcBef>
                <a:spcPts val="233"/>
              </a:spcBef>
            </a:pPr>
            <a:r>
              <a:rPr lang="en-US" sz="3600" b="1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OCHISH</a:t>
            </a:r>
            <a:endParaRPr lang="ru-RU" sz="3600" b="1" dirty="0">
              <a:solidFill>
                <a:srgbClr val="2365C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928252" y="2552131"/>
            <a:ext cx="727405" cy="373197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425128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425128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031432" y="759071"/>
            <a:ext cx="1388954" cy="11803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en-US" sz="3600" b="1" spc="21" dirty="0" smtClean="0">
                <a:solidFill>
                  <a:srgbClr val="FEFEFE"/>
                </a:solidFill>
                <a:latin typeface="Arial"/>
                <a:cs typeface="Arial"/>
              </a:rPr>
              <a:t>8-</a:t>
            </a:r>
            <a:r>
              <a:rPr lang="en-US" sz="3600" b="1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3600" b="1" dirty="0">
              <a:latin typeface="Arial"/>
              <a:cs typeface="Arial"/>
            </a:endParaRPr>
          </a:p>
          <a:p>
            <a:pPr>
              <a:spcBef>
                <a:spcPts val="265"/>
              </a:spcBef>
            </a:pPr>
            <a:endParaRPr sz="3600" b="1" dirty="0">
              <a:latin typeface="Arial"/>
              <a:cs typeface="Arial"/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id="{382AB4AE-4981-4494-BB32-7A573B110208}"/>
              </a:ext>
            </a:extLst>
          </p:cNvPr>
          <p:cNvSpPr/>
          <p:nvPr/>
        </p:nvSpPr>
        <p:spPr>
          <a:xfrm>
            <a:off x="695366" y="641327"/>
            <a:ext cx="1042978" cy="802396"/>
          </a:xfrm>
          <a:custGeom>
            <a:avLst/>
            <a:gdLst/>
            <a:ahLst/>
            <a:cxnLst/>
            <a:rect l="l" t="t" r="r" b="b"/>
            <a:pathLst>
              <a:path w="492759" h="379095">
                <a:moveTo>
                  <a:pt x="447094" y="0"/>
                </a:moveTo>
                <a:lnTo>
                  <a:pt x="45651" y="0"/>
                </a:lnTo>
                <a:lnTo>
                  <a:pt x="39383" y="6267"/>
                </a:lnTo>
                <a:lnTo>
                  <a:pt x="39383" y="264483"/>
                </a:lnTo>
                <a:lnTo>
                  <a:pt x="633" y="340944"/>
                </a:lnTo>
                <a:lnTo>
                  <a:pt x="309" y="341805"/>
                </a:lnTo>
                <a:lnTo>
                  <a:pt x="101" y="342658"/>
                </a:lnTo>
                <a:lnTo>
                  <a:pt x="0" y="371350"/>
                </a:lnTo>
                <a:lnTo>
                  <a:pt x="7444" y="378795"/>
                </a:lnTo>
                <a:lnTo>
                  <a:pt x="485302" y="378795"/>
                </a:lnTo>
                <a:lnTo>
                  <a:pt x="492747" y="371350"/>
                </a:lnTo>
                <a:lnTo>
                  <a:pt x="492747" y="364359"/>
                </a:lnTo>
                <a:lnTo>
                  <a:pt x="15405" y="364359"/>
                </a:lnTo>
                <a:lnTo>
                  <a:pt x="14436" y="363390"/>
                </a:lnTo>
                <a:lnTo>
                  <a:pt x="14436" y="351108"/>
                </a:lnTo>
                <a:lnTo>
                  <a:pt x="492747" y="351108"/>
                </a:lnTo>
                <a:lnTo>
                  <a:pt x="492644" y="342658"/>
                </a:lnTo>
                <a:lnTo>
                  <a:pt x="492437" y="341805"/>
                </a:lnTo>
                <a:lnTo>
                  <a:pt x="492113" y="340944"/>
                </a:lnTo>
                <a:lnTo>
                  <a:pt x="489948" y="336671"/>
                </a:lnTo>
                <a:lnTo>
                  <a:pt x="18968" y="336671"/>
                </a:lnTo>
                <a:lnTo>
                  <a:pt x="51033" y="273427"/>
                </a:lnTo>
                <a:lnTo>
                  <a:pt x="457895" y="273427"/>
                </a:lnTo>
                <a:lnTo>
                  <a:pt x="453363" y="264483"/>
                </a:lnTo>
                <a:lnTo>
                  <a:pt x="453363" y="258991"/>
                </a:lnTo>
                <a:lnTo>
                  <a:pt x="53820" y="258991"/>
                </a:lnTo>
                <a:lnTo>
                  <a:pt x="53820" y="14436"/>
                </a:lnTo>
                <a:lnTo>
                  <a:pt x="453363" y="14436"/>
                </a:lnTo>
                <a:lnTo>
                  <a:pt x="453363" y="6267"/>
                </a:lnTo>
                <a:lnTo>
                  <a:pt x="447094" y="0"/>
                </a:lnTo>
                <a:close/>
              </a:path>
              <a:path w="492759" h="379095">
                <a:moveTo>
                  <a:pt x="492747" y="351108"/>
                </a:moveTo>
                <a:lnTo>
                  <a:pt x="478311" y="351108"/>
                </a:lnTo>
                <a:lnTo>
                  <a:pt x="478311" y="363390"/>
                </a:lnTo>
                <a:lnTo>
                  <a:pt x="477342" y="364359"/>
                </a:lnTo>
                <a:lnTo>
                  <a:pt x="492747" y="364359"/>
                </a:lnTo>
                <a:lnTo>
                  <a:pt x="492747" y="351108"/>
                </a:lnTo>
                <a:close/>
              </a:path>
              <a:path w="492759" h="379095">
                <a:moveTo>
                  <a:pt x="300225" y="297831"/>
                </a:moveTo>
                <a:lnTo>
                  <a:pt x="192520" y="297831"/>
                </a:lnTo>
                <a:lnTo>
                  <a:pt x="187131" y="301934"/>
                </a:lnTo>
                <a:lnTo>
                  <a:pt x="177552" y="336671"/>
                </a:lnTo>
                <a:lnTo>
                  <a:pt x="192528" y="336671"/>
                </a:lnTo>
                <a:lnTo>
                  <a:pt x="199260" y="312267"/>
                </a:lnTo>
                <a:lnTo>
                  <a:pt x="308461" y="312267"/>
                </a:lnTo>
                <a:lnTo>
                  <a:pt x="305611" y="301934"/>
                </a:lnTo>
                <a:lnTo>
                  <a:pt x="300225" y="297831"/>
                </a:lnTo>
                <a:close/>
              </a:path>
              <a:path w="492759" h="379095">
                <a:moveTo>
                  <a:pt x="308461" y="312267"/>
                </a:moveTo>
                <a:lnTo>
                  <a:pt x="293486" y="312267"/>
                </a:lnTo>
                <a:lnTo>
                  <a:pt x="300219" y="336671"/>
                </a:lnTo>
                <a:lnTo>
                  <a:pt x="315191" y="336671"/>
                </a:lnTo>
                <a:lnTo>
                  <a:pt x="308461" y="312267"/>
                </a:lnTo>
                <a:close/>
              </a:path>
              <a:path w="492759" h="379095">
                <a:moveTo>
                  <a:pt x="457895" y="273427"/>
                </a:moveTo>
                <a:lnTo>
                  <a:pt x="441709" y="273427"/>
                </a:lnTo>
                <a:lnTo>
                  <a:pt x="473774" y="336671"/>
                </a:lnTo>
                <a:lnTo>
                  <a:pt x="489948" y="336671"/>
                </a:lnTo>
                <a:lnTo>
                  <a:pt x="457895" y="273427"/>
                </a:lnTo>
                <a:close/>
              </a:path>
              <a:path w="492759" h="379095">
                <a:moveTo>
                  <a:pt x="453363" y="14436"/>
                </a:moveTo>
                <a:lnTo>
                  <a:pt x="438927" y="14436"/>
                </a:lnTo>
                <a:lnTo>
                  <a:pt x="438927" y="258991"/>
                </a:lnTo>
                <a:lnTo>
                  <a:pt x="453363" y="258991"/>
                </a:lnTo>
                <a:lnTo>
                  <a:pt x="453363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3810" dirty="0"/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id="{095BD782-9915-451D-8BDE-31B9F6A26271}"/>
              </a:ext>
            </a:extLst>
          </p:cNvPr>
          <p:cNvSpPr/>
          <p:nvPr/>
        </p:nvSpPr>
        <p:spPr>
          <a:xfrm>
            <a:off x="841873" y="956161"/>
            <a:ext cx="749978" cy="201607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11206" y="0"/>
                </a:moveTo>
                <a:lnTo>
                  <a:pt x="3233" y="0"/>
                </a:lnTo>
                <a:lnTo>
                  <a:pt x="0" y="3228"/>
                </a:lnTo>
                <a:lnTo>
                  <a:pt x="3" y="89772"/>
                </a:lnTo>
                <a:lnTo>
                  <a:pt x="5076" y="94848"/>
                </a:lnTo>
                <a:lnTo>
                  <a:pt x="349236" y="94848"/>
                </a:lnTo>
                <a:lnTo>
                  <a:pt x="354312" y="89772"/>
                </a:lnTo>
                <a:lnTo>
                  <a:pt x="354312" y="80412"/>
                </a:lnTo>
                <a:lnTo>
                  <a:pt x="14436" y="80412"/>
                </a:lnTo>
                <a:lnTo>
                  <a:pt x="14436" y="3228"/>
                </a:lnTo>
                <a:lnTo>
                  <a:pt x="11206" y="0"/>
                </a:lnTo>
                <a:close/>
              </a:path>
              <a:path w="354330" h="95250">
                <a:moveTo>
                  <a:pt x="351078" y="0"/>
                </a:moveTo>
                <a:lnTo>
                  <a:pt x="343105" y="0"/>
                </a:lnTo>
                <a:lnTo>
                  <a:pt x="339876" y="3228"/>
                </a:lnTo>
                <a:lnTo>
                  <a:pt x="339876" y="80412"/>
                </a:lnTo>
                <a:lnTo>
                  <a:pt x="354312" y="80412"/>
                </a:lnTo>
                <a:lnTo>
                  <a:pt x="354312" y="3228"/>
                </a:lnTo>
                <a:lnTo>
                  <a:pt x="35107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3810"/>
          </a:p>
        </p:txBody>
      </p:sp>
      <p:sp>
        <p:nvSpPr>
          <p:cNvPr id="25" name="object 13">
            <a:extLst>
              <a:ext uri="{FF2B5EF4-FFF2-40B4-BE49-F238E27FC236}">
                <a16:creationId xmlns:a16="http://schemas.microsoft.com/office/drawing/2014/main" id="{312CDD75-671C-4D07-9747-AFD5EA1B46A6}"/>
              </a:ext>
            </a:extLst>
          </p:cNvPr>
          <p:cNvSpPr/>
          <p:nvPr/>
        </p:nvSpPr>
        <p:spPr>
          <a:xfrm>
            <a:off x="841873" y="704479"/>
            <a:ext cx="749978" cy="201607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349236" y="0"/>
                </a:moveTo>
                <a:lnTo>
                  <a:pt x="5079" y="0"/>
                </a:lnTo>
                <a:lnTo>
                  <a:pt x="0" y="5076"/>
                </a:lnTo>
                <a:lnTo>
                  <a:pt x="0" y="91616"/>
                </a:lnTo>
                <a:lnTo>
                  <a:pt x="3233" y="94849"/>
                </a:lnTo>
                <a:lnTo>
                  <a:pt x="11206" y="94849"/>
                </a:lnTo>
                <a:lnTo>
                  <a:pt x="14436" y="91616"/>
                </a:lnTo>
                <a:lnTo>
                  <a:pt x="14436" y="14436"/>
                </a:lnTo>
                <a:lnTo>
                  <a:pt x="354312" y="14436"/>
                </a:lnTo>
                <a:lnTo>
                  <a:pt x="354312" y="5076"/>
                </a:lnTo>
                <a:lnTo>
                  <a:pt x="349236" y="0"/>
                </a:lnTo>
                <a:close/>
              </a:path>
              <a:path w="354330" h="95250">
                <a:moveTo>
                  <a:pt x="354312" y="14436"/>
                </a:moveTo>
                <a:lnTo>
                  <a:pt x="339876" y="14436"/>
                </a:lnTo>
                <a:lnTo>
                  <a:pt x="339876" y="91616"/>
                </a:lnTo>
                <a:lnTo>
                  <a:pt x="343105" y="94849"/>
                </a:lnTo>
                <a:lnTo>
                  <a:pt x="351078" y="94849"/>
                </a:lnTo>
                <a:lnTo>
                  <a:pt x="354312" y="91616"/>
                </a:lnTo>
                <a:lnTo>
                  <a:pt x="354312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381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5360" y="2348564"/>
            <a:ext cx="2617143" cy="2791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372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931" y="119921"/>
            <a:ext cx="11977141" cy="1230761"/>
          </a:xfrm>
          <a:solidFill>
            <a:srgbClr val="2365C7"/>
          </a:solidFill>
        </p:spPr>
        <p:txBody>
          <a:bodyPr>
            <a:normAutofit/>
          </a:bodyPr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BUGUNGI 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IJTIMOIY 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5266" y="1543094"/>
            <a:ext cx="10194748" cy="2981178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Ijtimoiy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media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zamonaviy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tendensiyalardan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xabardor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bo‘lishga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intiluvchi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insonlar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hayotida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o‘rin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egallaydi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Dunyo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bo‘ylab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ko‘plab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insonlar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foydalanadigan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mashhur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media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vosita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Facebook. Facebook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nafaqat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do‘stlar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muloqot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do‘stlar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orttirish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shuningdek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yangiliklarni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ulashish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internetda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biznes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yuritish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platforma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ham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ishlatiladi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63449" y="428300"/>
            <a:ext cx="810717" cy="71953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0770014" y="413310"/>
            <a:ext cx="877341" cy="719532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8" name="Picture 4" descr="10 Reasons Why Facebook Is The Best Platform To Promote Your Busines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2744" y="4716684"/>
            <a:ext cx="3685412" cy="1934842"/>
          </a:xfrm>
          <a:prstGeom prst="rect">
            <a:avLst/>
          </a:prstGeom>
          <a:noFill/>
          <a:ln>
            <a:solidFill>
              <a:srgbClr val="260BEF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6417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7090F515-375C-43E7-B657-9F85FD44CD5D}"/>
              </a:ext>
            </a:extLst>
          </p:cNvPr>
          <p:cNvSpPr txBox="1"/>
          <p:nvPr/>
        </p:nvSpPr>
        <p:spPr>
          <a:xfrm>
            <a:off x="675854" y="1644071"/>
            <a:ext cx="10971501" cy="107721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Facebookda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shaxsiy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sahifaga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kiriladi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sahifa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ochish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reate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bo‘limi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tanlanadi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9" name="Заголовок 1"/>
          <p:cNvSpPr txBox="1">
            <a:spLocks/>
          </p:cNvSpPr>
          <p:nvPr/>
        </p:nvSpPr>
        <p:spPr>
          <a:xfrm>
            <a:off x="104931" y="119921"/>
            <a:ext cx="11977141" cy="1230761"/>
          </a:xfrm>
          <a:prstGeom prst="rect">
            <a:avLst/>
          </a:prstGeom>
          <a:solidFill>
            <a:srgbClr val="2365C7"/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32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FACEBOOK TARMOG‘IDA SAHIFA OCHISH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63449" y="428300"/>
            <a:ext cx="810717" cy="71953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0770014" y="413310"/>
            <a:ext cx="877341" cy="719532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3228" y="3177100"/>
            <a:ext cx="8506249" cy="3122865"/>
          </a:xfrm>
          <a:prstGeom prst="rect">
            <a:avLst/>
          </a:prstGeom>
          <a:ln w="76200">
            <a:solidFill>
              <a:srgbClr val="FF0000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1604" y="3177100"/>
            <a:ext cx="3639431" cy="3122865"/>
          </a:xfrm>
          <a:prstGeom prst="rect">
            <a:avLst/>
          </a:prstGeom>
          <a:ln w="76200">
            <a:solidFill>
              <a:srgbClr val="260BEF"/>
            </a:solidFill>
          </a:ln>
        </p:spPr>
      </p:pic>
    </p:spTree>
    <p:extLst>
      <p:ext uri="{BB962C8B-B14F-4D97-AF65-F5344CB8AC3E}">
        <p14:creationId xmlns:p14="http://schemas.microsoft.com/office/powerpoint/2010/main" val="1700312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7090F515-375C-43E7-B657-9F85FD44CD5D}"/>
              </a:ext>
            </a:extLst>
          </p:cNvPr>
          <p:cNvSpPr txBox="1"/>
          <p:nvPr/>
        </p:nvSpPr>
        <p:spPr>
          <a:xfrm>
            <a:off x="868807" y="1474856"/>
            <a:ext cx="10911898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Loyiha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Business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Servise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soha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tanlab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olinadi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Sahifa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tavsif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yoziladi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Заголовок 1"/>
          <p:cNvSpPr txBox="1">
            <a:spLocks/>
          </p:cNvSpPr>
          <p:nvPr/>
        </p:nvSpPr>
        <p:spPr>
          <a:xfrm>
            <a:off x="104931" y="119921"/>
            <a:ext cx="11977141" cy="1230761"/>
          </a:xfrm>
          <a:prstGeom prst="rect">
            <a:avLst/>
          </a:prstGeom>
          <a:solidFill>
            <a:srgbClr val="2365C7"/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FACEBOOK TARMOG‘IDA SAHIFA OCHISH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63449" y="428300"/>
            <a:ext cx="810717" cy="71953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0770014" y="413310"/>
            <a:ext cx="877341" cy="719532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5730" y="3168690"/>
            <a:ext cx="7535542" cy="3432361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4091779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1"/>
          <p:cNvSpPr txBox="1">
            <a:spLocks/>
          </p:cNvSpPr>
          <p:nvPr/>
        </p:nvSpPr>
        <p:spPr>
          <a:xfrm>
            <a:off x="104931" y="119921"/>
            <a:ext cx="11977141" cy="1230761"/>
          </a:xfrm>
          <a:prstGeom prst="rect">
            <a:avLst/>
          </a:prstGeom>
          <a:solidFill>
            <a:srgbClr val="2365C7"/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FACEBOOK TARMOG‘IDA SAHIFA OCHISH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63449" y="428300"/>
            <a:ext cx="810717" cy="71953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0770014" y="413310"/>
            <a:ext cx="877341" cy="719532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149249" y="1456211"/>
            <a:ext cx="11042751" cy="196043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Profil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Cover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rasmlari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yuklanadi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buNone/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Saqlanadi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0380" y="2790421"/>
            <a:ext cx="7586241" cy="3934425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2173775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1"/>
          <p:cNvSpPr txBox="1">
            <a:spLocks/>
          </p:cNvSpPr>
          <p:nvPr/>
        </p:nvSpPr>
        <p:spPr>
          <a:xfrm>
            <a:off x="104931" y="119921"/>
            <a:ext cx="11977141" cy="1230761"/>
          </a:xfrm>
          <a:prstGeom prst="rect">
            <a:avLst/>
          </a:prstGeom>
          <a:solidFill>
            <a:srgbClr val="2365C7"/>
          </a:solidFill>
        </p:spPr>
        <p:txBody>
          <a:bodyPr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32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YARATILGAN SAHIFANING </a:t>
            </a:r>
          </a:p>
          <a:p>
            <a:pPr algn="ctr"/>
            <a:r>
              <a:rPr lang="en-US" sz="4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UMUMIY KO‘RINISHI</a:t>
            </a:r>
            <a:endParaRPr lang="ru-RU" sz="43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63449" y="428300"/>
            <a:ext cx="810717" cy="71953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0770014" y="413310"/>
            <a:ext cx="877341" cy="719532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8989" y="1740949"/>
            <a:ext cx="10310785" cy="4714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254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1"/>
          <p:cNvSpPr txBox="1">
            <a:spLocks/>
          </p:cNvSpPr>
          <p:nvPr/>
        </p:nvSpPr>
        <p:spPr>
          <a:xfrm>
            <a:off x="104931" y="119921"/>
            <a:ext cx="11977141" cy="1230761"/>
          </a:xfrm>
          <a:prstGeom prst="rect">
            <a:avLst/>
          </a:prstGeom>
          <a:solidFill>
            <a:srgbClr val="2365C7"/>
          </a:solidFill>
        </p:spPr>
        <p:txBody>
          <a:bodyPr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32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FACEBOOKDA SAHIFA </a:t>
            </a:r>
          </a:p>
          <a:p>
            <a:pPr algn="ctr"/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YARATISH VA UNI SOZLASH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63449" y="428300"/>
            <a:ext cx="810717" cy="71953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0770014" y="413310"/>
            <a:ext cx="877341" cy="719532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Video_2020-10-08_11482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3011" y="1426231"/>
            <a:ext cx="9880979" cy="5273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753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613349" y="593190"/>
            <a:ext cx="810717" cy="71953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0665084" y="593190"/>
            <a:ext cx="877341" cy="719532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pic>
        <p:nvPicPr>
          <p:cNvPr id="9" name="Picture 4" descr="Download Instagram New Logo Multi Color Vector Logo Blue Text - Instagram  Logo Vector 2018 PNG Image with No Background - PNGkey.co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2918" y="611144"/>
            <a:ext cx="614597" cy="393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Заголовок 1"/>
          <p:cNvSpPr txBox="1">
            <a:spLocks/>
          </p:cNvSpPr>
          <p:nvPr/>
        </p:nvSpPr>
        <p:spPr>
          <a:xfrm>
            <a:off x="104931" y="119921"/>
            <a:ext cx="11977141" cy="1230761"/>
          </a:xfrm>
          <a:prstGeom prst="rect">
            <a:avLst/>
          </a:prstGeom>
          <a:solidFill>
            <a:srgbClr val="2365C7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10000"/>
              </a:lnSpc>
            </a:pP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</a:t>
            </a:r>
          </a:p>
          <a:p>
            <a:pPr algn="ctr">
              <a:lnSpc>
                <a:spcPct val="110000"/>
              </a:lnSpc>
            </a:pP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AMALIY TOPSHIRIQLAR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63449" y="428300"/>
            <a:ext cx="810717" cy="71953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6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0770014" y="413310"/>
            <a:ext cx="877341" cy="719532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8" name="Объект 2"/>
          <p:cNvSpPr>
            <a:spLocks noGrp="1"/>
          </p:cNvSpPr>
          <p:nvPr>
            <p:ph idx="1"/>
          </p:nvPr>
        </p:nvSpPr>
        <p:spPr>
          <a:xfrm>
            <a:off x="729931" y="1515572"/>
            <a:ext cx="10727139" cy="4748708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 Facebook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tarmog‘ida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tadqiqot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loyihangiz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sahifa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oching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Loyiha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sahifasiga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nom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toifasini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ko‘rsating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ma’lumotlarni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kiriting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2. 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Loyiha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sahifasi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profil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jild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rasm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videolarini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joylashtiring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Loyiha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sahifasini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takomillashtirish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xizmat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funksiyalarni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taklif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etuvchi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tugmachalarni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o‘rnating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Loyihaning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maqsadidan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chiqib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tasvir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video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ko‘rinishdagi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kontentni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tayyorlang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sahifada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chop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eting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5. 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Sahifaga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do‘stlaringiz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foydalanuvchilarni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taklif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eting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muloqot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o‘rnating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Foydalanuvchilar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qoldirilgan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fikrlarni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o‘rganing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3569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0B50BDA-9DD3-47E4-8852-4E61CF2A00B0}"/>
              </a:ext>
            </a:extLst>
          </p:cNvPr>
          <p:cNvSpPr/>
          <p:nvPr/>
        </p:nvSpPr>
        <p:spPr>
          <a:xfrm>
            <a:off x="6359" y="4285395"/>
            <a:ext cx="12192000" cy="1705969"/>
          </a:xfrm>
          <a:prstGeom prst="rect">
            <a:avLst/>
          </a:prstGeom>
          <a:solidFill>
            <a:srgbClr val="2365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9E2714A-BE29-4E83-A155-D5802C472B0A}"/>
              </a:ext>
            </a:extLst>
          </p:cNvPr>
          <p:cNvSpPr txBox="1"/>
          <p:nvPr/>
        </p:nvSpPr>
        <p:spPr>
          <a:xfrm>
            <a:off x="6359" y="4476661"/>
            <a:ext cx="12051726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altLang="ko-KR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altLang="ko-KR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altLang="ko-KR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altLang="ko-KR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amaliy</a:t>
            </a:r>
            <a:r>
              <a:rPr lang="en-US" altLang="ko-KR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topshiriqlarni</a:t>
            </a:r>
            <a:r>
              <a:rPr lang="en-US" altLang="ko-KR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bajarishda</a:t>
            </a:r>
            <a:r>
              <a:rPr lang="en-US" altLang="ko-KR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omad</a:t>
            </a:r>
            <a:r>
              <a:rPr lang="en-US" altLang="ko-KR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</a:t>
            </a:r>
            <a:r>
              <a:rPr lang="en-US" altLang="ko-KR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bo‘lsin</a:t>
            </a:r>
            <a:r>
              <a:rPr lang="en-US" altLang="ko-KR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ko-KR" alt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8690" y="504967"/>
            <a:ext cx="4647063" cy="34852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89028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1397</TotalTime>
  <Words>252</Words>
  <Application>Microsoft Office PowerPoint</Application>
  <PresentationFormat>Широкоэкранный</PresentationFormat>
  <Paragraphs>33</Paragraphs>
  <Slides>9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맑은 고딕</vt:lpstr>
      <vt:lpstr>Arial</vt:lpstr>
      <vt:lpstr>Calibri</vt:lpstr>
      <vt:lpstr>Calibri Light</vt:lpstr>
      <vt:lpstr>Times New Roman</vt:lpstr>
      <vt:lpstr>Тема Office</vt:lpstr>
      <vt:lpstr>Informatika va axborot texnologiyalari</vt:lpstr>
      <vt:lpstr>BUGUNGI IJTIMOIY HAYOT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5-DARS</dc:title>
  <dc:creator>TDPU</dc:creator>
  <cp:lastModifiedBy>Пользователь</cp:lastModifiedBy>
  <cp:revision>125</cp:revision>
  <dcterms:created xsi:type="dcterms:W3CDTF">2020-09-18T22:01:45Z</dcterms:created>
  <dcterms:modified xsi:type="dcterms:W3CDTF">2020-10-08T11:52:55Z</dcterms:modified>
</cp:coreProperties>
</file>