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75" r:id="rId4"/>
    <p:sldId id="283" r:id="rId5"/>
    <p:sldId id="282" r:id="rId6"/>
    <p:sldId id="285" r:id="rId7"/>
    <p:sldId id="284" r:id="rId8"/>
    <p:sldId id="291" r:id="rId9"/>
    <p:sldId id="27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BEF"/>
    <a:srgbClr val="00A859"/>
    <a:srgbClr val="EC0086"/>
    <a:srgbClr val="2365C7"/>
    <a:srgbClr val="23E148"/>
    <a:srgbClr val="A3D20C"/>
    <a:srgbClr val="1C5C7C"/>
    <a:srgbClr val="FD9B46"/>
    <a:srgbClr val="47B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30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39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041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14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480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2013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0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6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6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0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3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8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5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3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CDADB-FFBE-43A6-95D6-CABC8192919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4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41025"/>
            <a:ext cx="6979501" cy="1385385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41"/>
              </a:spcBef>
            </a:pPr>
            <a:r>
              <a:rPr lang="en-US" b="1" spc="1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</a:t>
            </a:r>
            <a:r>
              <a:rPr lang="en-US" b="1" spc="1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1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spc="1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1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b="1" spc="1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1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texnologiyalari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818164" y="2753681"/>
            <a:ext cx="6104002" cy="271003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en-US" sz="36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 </a:t>
            </a:r>
            <a:r>
              <a:rPr lang="en-US" sz="36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SMM </a:t>
            </a:r>
            <a:r>
              <a:rPr lang="en-US" sz="36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ASOSIDA </a:t>
            </a:r>
            <a:r>
              <a:rPr lang="en-US" sz="36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TADQIQOT </a:t>
            </a:r>
            <a:r>
              <a:rPr lang="en-US" sz="36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LOYIHALARINI </a:t>
            </a:r>
            <a:endParaRPr lang="en-US" sz="3600" b="1" dirty="0">
              <a:solidFill>
                <a:srgbClr val="236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en-US" sz="36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36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</a:t>
            </a:r>
            <a:r>
              <a:rPr lang="en-US" sz="36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TARMOG‘IDA   </a:t>
            </a:r>
            <a:r>
              <a:rPr lang="en-US" sz="36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 </a:t>
            </a: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en-US" sz="36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OCHISH</a:t>
            </a:r>
            <a:endParaRPr lang="ru-RU" sz="3600" b="1" dirty="0">
              <a:solidFill>
                <a:srgbClr val="236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8252" y="2552131"/>
            <a:ext cx="727405" cy="373197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42512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42512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31432" y="759071"/>
            <a:ext cx="1388954" cy="11803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3600" b="1" spc="21" dirty="0" smtClean="0">
                <a:solidFill>
                  <a:srgbClr val="FEFEFE"/>
                </a:solidFill>
                <a:latin typeface="Arial"/>
                <a:cs typeface="Arial"/>
              </a:rPr>
              <a:t>8-</a:t>
            </a:r>
            <a:r>
              <a:rPr lang="en-US" sz="3600" b="1" spc="-11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600" b="1" dirty="0">
              <a:latin typeface="Arial"/>
              <a:cs typeface="Arial"/>
            </a:endParaRPr>
          </a:p>
          <a:p>
            <a:pPr>
              <a:spcBef>
                <a:spcPts val="265"/>
              </a:spcBef>
            </a:pPr>
            <a:endParaRPr sz="3600" b="1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382AB4AE-4981-4494-BB32-7A573B110208}"/>
              </a:ext>
            </a:extLst>
          </p:cNvPr>
          <p:cNvSpPr/>
          <p:nvPr/>
        </p:nvSpPr>
        <p:spPr>
          <a:xfrm>
            <a:off x="695366" y="641327"/>
            <a:ext cx="1042978" cy="802396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095BD782-9915-451D-8BDE-31B9F6A26271}"/>
              </a:ext>
            </a:extLst>
          </p:cNvPr>
          <p:cNvSpPr/>
          <p:nvPr/>
        </p:nvSpPr>
        <p:spPr>
          <a:xfrm>
            <a:off x="841873" y="956161"/>
            <a:ext cx="749978" cy="201607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312CDD75-671C-4D07-9747-AFD5EA1B46A6}"/>
              </a:ext>
            </a:extLst>
          </p:cNvPr>
          <p:cNvSpPr/>
          <p:nvPr/>
        </p:nvSpPr>
        <p:spPr>
          <a:xfrm>
            <a:off x="841873" y="704479"/>
            <a:ext cx="749978" cy="201607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2348564"/>
            <a:ext cx="2617143" cy="279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BUGUNGI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266" y="1543094"/>
            <a:ext cx="10194748" cy="298117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Ijtimoiy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tendensiyalardan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xabardor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bo‘lishga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intiluvchi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insonlar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hayotida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foydalanadigan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vosita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Facebook. Facebook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do‘stlar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do‘stlar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orttirish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yangiliklarni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ulashish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internetda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biznes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yuritish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platforma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10 Reasons Why Facebook Is The Best Platform To Promote Your Busi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44" y="4716684"/>
            <a:ext cx="3685412" cy="1934842"/>
          </a:xfrm>
          <a:prstGeom prst="rect">
            <a:avLst/>
          </a:prstGeom>
          <a:noFill/>
          <a:ln>
            <a:solidFill>
              <a:srgbClr val="260BE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4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90F515-375C-43E7-B657-9F85FD44CD5D}"/>
              </a:ext>
            </a:extLst>
          </p:cNvPr>
          <p:cNvSpPr txBox="1"/>
          <p:nvPr/>
        </p:nvSpPr>
        <p:spPr>
          <a:xfrm>
            <a:off x="675854" y="1644071"/>
            <a:ext cx="1097150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Facebookda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shaxsiy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sahifaga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kiriladi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ochish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reate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bo‘limi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tanlanadi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04931" y="119921"/>
            <a:ext cx="11977141" cy="1230761"/>
          </a:xfrm>
          <a:prstGeom prst="rect">
            <a:avLst/>
          </a:prstGeom>
          <a:solidFill>
            <a:srgbClr val="2365C7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TARMOG‘IDA SAHIFA OCHISH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28" y="3177100"/>
            <a:ext cx="8506249" cy="312286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04" y="3177100"/>
            <a:ext cx="3639431" cy="3122865"/>
          </a:xfrm>
          <a:prstGeom prst="rect">
            <a:avLst/>
          </a:prstGeom>
          <a:ln w="76200">
            <a:solidFill>
              <a:srgbClr val="260BEF"/>
            </a:solidFill>
          </a:ln>
        </p:spPr>
      </p:pic>
    </p:spTree>
    <p:extLst>
      <p:ext uri="{BB962C8B-B14F-4D97-AF65-F5344CB8AC3E}">
        <p14:creationId xmlns:p14="http://schemas.microsoft.com/office/powerpoint/2010/main" val="17003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90F515-375C-43E7-B657-9F85FD44CD5D}"/>
              </a:ext>
            </a:extLst>
          </p:cNvPr>
          <p:cNvSpPr txBox="1"/>
          <p:nvPr/>
        </p:nvSpPr>
        <p:spPr>
          <a:xfrm>
            <a:off x="868807" y="1474856"/>
            <a:ext cx="1091189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Loyiha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Servise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tanlab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tavsif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04931" y="119921"/>
            <a:ext cx="11977141" cy="1230761"/>
          </a:xfrm>
          <a:prstGeom prst="rect">
            <a:avLst/>
          </a:prstGeom>
          <a:solidFill>
            <a:srgbClr val="2365C7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TARMOG‘IDA SAHIFA OCHISH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730" y="3168690"/>
            <a:ext cx="7535542" cy="343236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9177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"/>
          <p:cNvSpPr txBox="1">
            <a:spLocks/>
          </p:cNvSpPr>
          <p:nvPr/>
        </p:nvSpPr>
        <p:spPr>
          <a:xfrm>
            <a:off x="104931" y="119921"/>
            <a:ext cx="11977141" cy="1230761"/>
          </a:xfrm>
          <a:prstGeom prst="rect">
            <a:avLst/>
          </a:prstGeom>
          <a:solidFill>
            <a:srgbClr val="2365C7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TARMOG‘IDA SAHIFA OCHISH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49249" y="1456211"/>
            <a:ext cx="11042751" cy="19604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Profil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rasmlari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yuklanadi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Saqlanadi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80" y="2790421"/>
            <a:ext cx="7586241" cy="39344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737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"/>
          <p:cNvSpPr txBox="1">
            <a:spLocks/>
          </p:cNvSpPr>
          <p:nvPr/>
        </p:nvSpPr>
        <p:spPr>
          <a:xfrm>
            <a:off x="104931" y="119921"/>
            <a:ext cx="11977141" cy="1230761"/>
          </a:xfrm>
          <a:prstGeom prst="rect">
            <a:avLst/>
          </a:prstGeom>
          <a:solidFill>
            <a:srgbClr val="2365C7"/>
          </a:solidFill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YARATILGAN SAHIFANING </a:t>
            </a:r>
          </a:p>
          <a:p>
            <a:pPr algn="ctr"/>
            <a:r>
              <a:rPr lang="en-US" sz="4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 KO‘RINISHI</a:t>
            </a:r>
            <a:endParaRPr lang="ru-RU" sz="4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89" y="1740949"/>
            <a:ext cx="10310785" cy="47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"/>
          <p:cNvSpPr txBox="1">
            <a:spLocks/>
          </p:cNvSpPr>
          <p:nvPr/>
        </p:nvSpPr>
        <p:spPr>
          <a:xfrm>
            <a:off x="104931" y="119921"/>
            <a:ext cx="11977141" cy="1230761"/>
          </a:xfrm>
          <a:prstGeom prst="rect">
            <a:avLst/>
          </a:prstGeom>
          <a:solidFill>
            <a:srgbClr val="2365C7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FACEBOOKDA SAHIFA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 VA UNI SOZLASH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Video_2020-10-08_1148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011" y="1426231"/>
            <a:ext cx="9880979" cy="52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613349" y="59319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665084" y="59319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9" name="Picture 4" descr="Download Instagram New Logo Multi Color Vector Logo Blue Text - Instagram  Logo Vector 2018 PNG Image with No Background - PNGkey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918" y="611144"/>
            <a:ext cx="614597" cy="39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04931" y="119921"/>
            <a:ext cx="11977141" cy="1230761"/>
          </a:xfrm>
          <a:prstGeom prst="rect">
            <a:avLst/>
          </a:prstGeom>
          <a:solidFill>
            <a:srgbClr val="2365C7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</a:t>
            </a:r>
          </a:p>
          <a:p>
            <a:pPr algn="ctr">
              <a:lnSpc>
                <a:spcPct val="11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729931" y="1515572"/>
            <a:ext cx="10727139" cy="474870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Facebook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tarmog‘ida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tadqiqot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loyihangiz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oching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Loyiha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sahifasiga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toifasini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ko‘rsating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kiriting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Loyiha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sahifasi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jild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videolarini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joylashtiring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Loyiha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sahifasini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takomillashtirish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funksiyalarni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etuvchi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tugmachalarni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o‘rnating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Loyihaning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maqsadidan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tasvir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ko‘rinishdagi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kontentni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tayyorlang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sahifada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Sahifaga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do‘stlaringiz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foydalanuvchilarni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o‘rnating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Foydalanuvchilar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qoldirilgan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fikrlarni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o‘rganing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6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B50BDA-9DD3-47E4-8852-4E61CF2A00B0}"/>
              </a:ext>
            </a:extLst>
          </p:cNvPr>
          <p:cNvSpPr/>
          <p:nvPr/>
        </p:nvSpPr>
        <p:spPr>
          <a:xfrm>
            <a:off x="6359" y="4285395"/>
            <a:ext cx="12192000" cy="1705969"/>
          </a:xfrm>
          <a:prstGeom prst="rect">
            <a:avLst/>
          </a:prstGeom>
          <a:solidFill>
            <a:srgbClr val="236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6359" y="4476661"/>
            <a:ext cx="12051726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bajarishda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omad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bo‘lsin</a:t>
            </a:r>
            <a:r>
              <a:rPr lang="en-US" altLang="ko-K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ko-KR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90" y="504967"/>
            <a:ext cx="4647063" cy="348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0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252</Words>
  <Application>Microsoft Office PowerPoint</Application>
  <PresentationFormat>Широкоэкранный</PresentationFormat>
  <Paragraphs>33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맑은 고딕</vt:lpstr>
      <vt:lpstr>Arial</vt:lpstr>
      <vt:lpstr>Calibri</vt:lpstr>
      <vt:lpstr>Calibri Light</vt:lpstr>
      <vt:lpstr>Times New Roman</vt:lpstr>
      <vt:lpstr>Тема Office</vt:lpstr>
      <vt:lpstr>Informatika va axborot texnologiyalari</vt:lpstr>
      <vt:lpstr>BUGUNGI IJTIMOIY HAYOT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5-DARS</dc:title>
  <dc:creator>TDPU</dc:creator>
  <cp:lastModifiedBy>Пользователь</cp:lastModifiedBy>
  <cp:revision>125</cp:revision>
  <dcterms:created xsi:type="dcterms:W3CDTF">2020-09-18T22:01:45Z</dcterms:created>
  <dcterms:modified xsi:type="dcterms:W3CDTF">2020-10-08T11:52:55Z</dcterms:modified>
</cp:coreProperties>
</file>