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5" r:id="rId4"/>
    <p:sldId id="283" r:id="rId5"/>
    <p:sldId id="282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79" r:id="rId14"/>
    <p:sldId id="29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BEF"/>
    <a:srgbClr val="00A859"/>
    <a:srgbClr val="EC0086"/>
    <a:srgbClr val="2365C7"/>
    <a:srgbClr val="23E148"/>
    <a:srgbClr val="A3D20C"/>
    <a:srgbClr val="1C5C7C"/>
    <a:srgbClr val="FD9B46"/>
    <a:srgbClr val="47B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81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341025"/>
            <a:ext cx="6979501" cy="1385385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64436" y="2828679"/>
            <a:ext cx="7586790" cy="160716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loyihalarini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YouTube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552131"/>
            <a:ext cx="727405" cy="37319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76840" y="704479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 </a:t>
            </a:r>
            <a:r>
              <a:rPr lang="en-US" sz="3600" b="1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49" y="2299914"/>
            <a:ext cx="2605120" cy="2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oylashtirish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4604" y="1426231"/>
            <a:ext cx="11042751" cy="19604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videoning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murojaatlarni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Videodan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huquqlari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ko‘rsatiladi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Yuklangan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videoni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havola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Unlisted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rejimlardan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2" t="19271" r="6954" b="21614"/>
          <a:stretch/>
        </p:blipFill>
        <p:spPr>
          <a:xfrm>
            <a:off x="2514599" y="3993776"/>
            <a:ext cx="7769199" cy="27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kanalini</a:t>
            </a:r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US" sz="4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tavsiyalar</a:t>
            </a:r>
            <a:endParaRPr lang="ru-RU" sz="4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Yuklangan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YouTube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videofayl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ideo, logo, play Free Icon of Youtu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651124"/>
            <a:ext cx="4168775" cy="38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830449" y="1825625"/>
            <a:ext cx="10515600" cy="43513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tarmoqdagi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sahifalaringizga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murojaat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o‘rnating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to‘plash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Detection of inappropriate content in social networks - Neo4j GraphG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10" y="2792412"/>
            <a:ext cx="3411782" cy="32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4"/>
          <p:cNvSpPr txBox="1">
            <a:spLocks/>
          </p:cNvSpPr>
          <p:nvPr/>
        </p:nvSpPr>
        <p:spPr>
          <a:xfrm>
            <a:off x="835701" y="1812189"/>
            <a:ext cx="10515600" cy="43513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mukammal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yozuvlar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ko‘rinmasligi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foydalanuvchilar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e’tiborini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tortish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shrift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matnlardan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New Study Shows Which Keywords on YouTube Get the Most Video Views - Search  Engine Jour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530047"/>
            <a:ext cx="4759324" cy="249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7248" t="17968" r="27599" b="11719"/>
          <a:stretch/>
        </p:blipFill>
        <p:spPr>
          <a:xfrm>
            <a:off x="822698" y="1818907"/>
            <a:ext cx="10553858" cy="4351338"/>
          </a:xfrm>
          <a:prstGeom prst="rect">
            <a:avLst/>
          </a:prstGeom>
        </p:spPr>
      </p:pic>
      <p:sp>
        <p:nvSpPr>
          <p:cNvPr id="19" name="Объект 4"/>
          <p:cNvSpPr txBox="1">
            <a:spLocks/>
          </p:cNvSpPr>
          <p:nvPr/>
        </p:nvSpPr>
        <p:spPr>
          <a:xfrm>
            <a:off x="872334" y="1839872"/>
            <a:ext cx="10515600" cy="435133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videorolik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ta’minotni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jozibador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rolikni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tomosha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qiluvchilar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shunchalik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The Unsung Rise of 'Good Influence' - [Talking Influence]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696" r="12633" b="5847"/>
          <a:stretch/>
        </p:blipFill>
        <p:spPr bwMode="auto">
          <a:xfrm>
            <a:off x="3851274" y="3249060"/>
            <a:ext cx="3787775" cy="26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4" grpId="0" animBg="1"/>
      <p:bldP spid="1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3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3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</a:t>
            </a:r>
            <a:r>
              <a:rPr lang="en-US" sz="3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3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4604" y="1426231"/>
            <a:ext cx="11042751" cy="19604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Settings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bo‘limini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Add or manage your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kiriladi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reate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 new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394" t="30729" r="38140" b="27605"/>
          <a:stretch/>
        </p:blipFill>
        <p:spPr>
          <a:xfrm>
            <a:off x="1785704" y="2990849"/>
            <a:ext cx="8082196" cy="34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0046"/>
            <a:ext cx="12192000" cy="1265690"/>
          </a:xfrm>
          <a:prstGeom prst="rect">
            <a:avLst/>
          </a:prstGeom>
          <a:solidFill>
            <a:srgbClr val="2365C7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855844" y="280496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10 Ways to Keep Making Your Clients Happier and Happier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89" y="2210438"/>
            <a:ext cx="3523370" cy="27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ouTube Community Guidelines &amp; Policies - How YouTube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89" y="2553338"/>
            <a:ext cx="4762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3906" r="951" b="6511"/>
          <a:stretch/>
        </p:blipFill>
        <p:spPr>
          <a:xfrm>
            <a:off x="855423" y="1346681"/>
            <a:ext cx="10353261" cy="5264629"/>
          </a:xfrm>
          <a:prstGeom prst="rect">
            <a:avLst/>
          </a:prstGeom>
        </p:spPr>
      </p:pic>
      <p:sp>
        <p:nvSpPr>
          <p:cNvPr id="8" name="Улыбающееся лицо 7"/>
          <p:cNvSpPr/>
          <p:nvPr/>
        </p:nvSpPr>
        <p:spPr>
          <a:xfrm>
            <a:off x="1808450" y="2205437"/>
            <a:ext cx="1798193" cy="1676400"/>
          </a:xfrm>
          <a:prstGeom prst="smileyFace">
            <a:avLst/>
          </a:prstGeom>
          <a:solidFill>
            <a:srgbClr val="00A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8971821" y="4595228"/>
            <a:ext cx="1798193" cy="1676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6671720" y="2222888"/>
            <a:ext cx="1798193" cy="1676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347719" y="2179640"/>
            <a:ext cx="1798193" cy="1676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808450" y="4684999"/>
            <a:ext cx="1798193" cy="1676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188237" y="4685164"/>
            <a:ext cx="1798193" cy="1676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564605" y="4568115"/>
            <a:ext cx="1798193" cy="1676400"/>
          </a:xfrm>
          <a:prstGeom prst="smileyFace">
            <a:avLst/>
          </a:prstGeom>
          <a:solidFill>
            <a:srgbClr val="00A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71821" y="1331691"/>
            <a:ext cx="2449880" cy="22309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71330" y="3090973"/>
            <a:ext cx="3658075" cy="2125160"/>
          </a:xfrm>
          <a:prstGeom prst="rect">
            <a:avLst/>
          </a:prstGeom>
          <a:solidFill>
            <a:srgbClr val="260BE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Video </a:t>
            </a:r>
            <a:r>
              <a:rPr lang="en-US" sz="2800" b="1" dirty="0" err="1" smtClean="0"/>
              <a:t>yuklash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Jonli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efir</a:t>
            </a:r>
            <a:endParaRPr lang="ru-RU" sz="28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046759" y="3301266"/>
            <a:ext cx="316039" cy="34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</p:cNvCxnSpPr>
          <p:nvPr/>
        </p:nvCxnSpPr>
        <p:spPr>
          <a:xfrm flipV="1">
            <a:off x="7929405" y="3208022"/>
            <a:ext cx="1291000" cy="9455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66545" t="4428" r="3001" b="48176"/>
          <a:stretch/>
        </p:blipFill>
        <p:spPr>
          <a:xfrm>
            <a:off x="855423" y="1426231"/>
            <a:ext cx="10566278" cy="5185079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6970082" y="1604856"/>
            <a:ext cx="1659568" cy="14861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06542" y="5058415"/>
            <a:ext cx="5663540" cy="8661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77760" y="203986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105958" y="52383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ru-RU" sz="32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t="-1040" r="367" b="5208"/>
          <a:stretch/>
        </p:blipFill>
        <p:spPr>
          <a:xfrm>
            <a:off x="856117" y="1276469"/>
            <a:ext cx="10579589" cy="52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0" grpId="0" animBg="1"/>
      <p:bldP spid="23" grpId="0" animBg="1"/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613349" y="1368637"/>
            <a:ext cx="11525341" cy="5123172"/>
            <a:chOff x="-548507" y="477868"/>
            <a:chExt cx="11570449" cy="6357177"/>
          </a:xfrm>
        </p:grpSpPr>
        <p:sp>
          <p:nvSpPr>
            <p:cNvPr id="11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1" y="1"/>
            <a:ext cx="12138690" cy="1350682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</a:p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2454930" y="1846154"/>
            <a:ext cx="7829086" cy="381317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YouTube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loyihangiz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loyihasi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logotipi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o‘rnating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pleylist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menyularni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videofayl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joylashtiring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bog‘liq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sozlashlarni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huquqlarini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285395"/>
            <a:ext cx="12192000" cy="1705969"/>
          </a:xfrm>
          <a:prstGeom prst="rect">
            <a:avLst/>
          </a:prstGeom>
          <a:solidFill>
            <a:srgbClr val="236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476661"/>
            <a:ext cx="120580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bajarishda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omad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ko-KR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90" y="504967"/>
            <a:ext cx="4647063" cy="348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loyihalarini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266" y="1679048"/>
            <a:ext cx="10914087" cy="298117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sarhadlarida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10 000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tarqatuvchi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blogli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videorolikli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h. k.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xizmatlar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yuritmoqda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yangi-yangi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loyihalar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yaratilmoqda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auditoriyasi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kengayib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SMMning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rivojlantirishdan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rsi finanziati Social Media Marketing Torino - Raffaello Consul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4455506"/>
            <a:ext cx="5950424" cy="2047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0099" y="1644071"/>
            <a:ext cx="11464694" cy="50765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40" name="Picture 16" descr="The Apple logo is (probably) going to start looking a little different |  Creative Blo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t="1311" r="22641"/>
          <a:stretch/>
        </p:blipFill>
        <p:spPr bwMode="auto">
          <a:xfrm>
            <a:off x="5123781" y="3563614"/>
            <a:ext cx="1912795" cy="18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se Carson: портфолио стоковых фотографий и изображений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7027" r="13037" b="14401"/>
          <a:stretch/>
        </p:blipFill>
        <p:spPr bwMode="auto">
          <a:xfrm>
            <a:off x="3399924" y="3827538"/>
            <a:ext cx="1566597" cy="136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le:Windows logo – 2012 (dark blue)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42" y="1872717"/>
            <a:ext cx="1503662" cy="15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n by 1000logos on Mes enregistrements in 2020 | Electronic gifts for men, Lg  logo, Electronic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6" y="1872717"/>
            <a:ext cx="2363179" cy="17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YouTube Logo | The most famous brands and company logos in the worl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43" y="5115351"/>
            <a:ext cx="2161093" cy="12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Facebook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9889" b="11669"/>
          <a:stretch/>
        </p:blipFill>
        <p:spPr bwMode="auto">
          <a:xfrm>
            <a:off x="7391331" y="3775022"/>
            <a:ext cx="1617625" cy="159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61564" y="1779059"/>
            <a:ext cx="6233421" cy="1868969"/>
          </a:xfrm>
          <a:prstGeom prst="roundRect">
            <a:avLst/>
          </a:prstGeom>
          <a:solidFill>
            <a:srgbClr val="2365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Logotip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maqsadni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868807" y="1659061"/>
            <a:ext cx="7413873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YouTube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saytiga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videoning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joylashtirilishi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mijozlar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yo‘llaridan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     YouTube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tarmoqqa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akkaunti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60514" y="412847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Channel Strategy - Фон Для Презентации Маркетинг Clipart - Full Size  Clipart (#3378739) - Pin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4781" y="1609522"/>
            <a:ext cx="3331809" cy="28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35457" y="1659061"/>
            <a:ext cx="1091189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akkaunt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YouTube Studio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YouTube as...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oynasi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familiya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kompaniya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firma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brendning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kiritilishi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internet.marketing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channel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yaratiladi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286" t="46094" r="20279" b="25521"/>
          <a:stretch/>
        </p:blipFill>
        <p:spPr>
          <a:xfrm>
            <a:off x="2609850" y="4336717"/>
            <a:ext cx="7448549" cy="23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448" y="1544761"/>
            <a:ext cx="11042751" cy="1960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saytining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avatarni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Channel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oynada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Customize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channel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qatlamchani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Edit channel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oynasida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tugma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bosgan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kompaniya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brend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logotipi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496" t="22135" r="13836" b="25781"/>
          <a:stretch/>
        </p:blipFill>
        <p:spPr>
          <a:xfrm>
            <a:off x="2254925" y="3505200"/>
            <a:ext cx="7474745" cy="31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448" y="1544761"/>
            <a:ext cx="11042751" cy="1960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 channel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YouTube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galereyasidan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tasvirni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o‘rnatish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yoqib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video,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pleylist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menyulari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ochiladi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496" t="22135" r="13836" b="25781"/>
          <a:stretch/>
        </p:blipFill>
        <p:spPr>
          <a:xfrm>
            <a:off x="2254925" y="3505200"/>
            <a:ext cx="7474745" cy="31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9046" y="1506661"/>
            <a:ext cx="10566502" cy="19604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so‘rovlar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pochta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manzili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manzili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ikonkasini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Upload video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 smtClean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ko‘rsatmasi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496" t="22135" r="13836" b="25781"/>
          <a:stretch/>
        </p:blipFill>
        <p:spPr>
          <a:xfrm>
            <a:off x="2254925" y="3505200"/>
            <a:ext cx="7474745" cy="31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7408" y="157695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kanalni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4604" y="1659061"/>
            <a:ext cx="11042751" cy="1960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joylashtirilgan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o‘chirish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(8).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496" t="22135" r="13836" b="25781"/>
          <a:stretch/>
        </p:blipFill>
        <p:spPr>
          <a:xfrm>
            <a:off x="2042041" y="3181350"/>
            <a:ext cx="8144829" cy="34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kanalga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oylashtirish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4604" y="1620961"/>
            <a:ext cx="11042751" cy="196043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Muloqotlar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oynasidan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videofayl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fayl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yuklangunga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>
                <a:solidFill>
                  <a:srgbClr val="EC0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bo‘limda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videoning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mijozlarni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pleylist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pleylistga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biriktirish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2" t="19271" r="6954" b="21614"/>
          <a:stretch/>
        </p:blipFill>
        <p:spPr>
          <a:xfrm>
            <a:off x="1903203" y="3619500"/>
            <a:ext cx="8380596" cy="30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746</Words>
  <Application>Microsoft Office PowerPoint</Application>
  <PresentationFormat>Широкоэкранный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Times New Roman</vt:lpstr>
      <vt:lpstr>Тема Office</vt:lpstr>
      <vt:lpstr>Informatika va axborot texnologiyalari</vt:lpstr>
      <vt:lpstr>SMM asosida tadqiqot loyihalarini  boshqarish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110</cp:revision>
  <dcterms:created xsi:type="dcterms:W3CDTF">2020-09-18T22:01:45Z</dcterms:created>
  <dcterms:modified xsi:type="dcterms:W3CDTF">2020-09-29T11:19:37Z</dcterms:modified>
</cp:coreProperties>
</file>