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75" r:id="rId4"/>
    <p:sldId id="283" r:id="rId5"/>
    <p:sldId id="282" r:id="rId6"/>
    <p:sldId id="285" r:id="rId7"/>
    <p:sldId id="284" r:id="rId8"/>
    <p:sldId id="286" r:id="rId9"/>
    <p:sldId id="287" r:id="rId10"/>
    <p:sldId id="288" r:id="rId11"/>
    <p:sldId id="289" r:id="rId12"/>
    <p:sldId id="290" r:id="rId13"/>
    <p:sldId id="279" r:id="rId14"/>
    <p:sldId id="29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BEF"/>
    <a:srgbClr val="00A859"/>
    <a:srgbClr val="EC0086"/>
    <a:srgbClr val="2365C7"/>
    <a:srgbClr val="23E148"/>
    <a:srgbClr val="A3D20C"/>
    <a:srgbClr val="1C5C7C"/>
    <a:srgbClr val="FD9B46"/>
    <a:srgbClr val="47BF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8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1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341025"/>
            <a:ext cx="6979501" cy="1385385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64436" y="2828679"/>
            <a:ext cx="7586790" cy="16071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loyihalarini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YouTube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37319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76840" y="704479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36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449" y="2299914"/>
            <a:ext cx="2605120" cy="235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oylashtirish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4604" y="1426231"/>
            <a:ext cx="11042751" cy="196043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elements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videoning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oxiriga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murojaatlarni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Videodan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huquqlari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Visibility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Yuklangan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videoni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Unlisted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rejimlardan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62" t="19271" r="6954" b="21614"/>
          <a:stretch/>
        </p:blipFill>
        <p:spPr>
          <a:xfrm>
            <a:off x="2514599" y="3993776"/>
            <a:ext cx="7769199" cy="270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4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kanalini</a:t>
            </a:r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4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</a:t>
            </a:r>
            <a:r>
              <a:rPr lang="en-US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tavsiyalar</a:t>
            </a:r>
            <a:endParaRPr lang="ru-RU" sz="4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Yuklangan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YouTube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videofayl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tavsiya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Video, logo, play Free Icon of Youtu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2651124"/>
            <a:ext cx="4168775" cy="38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4"/>
          <p:cNvSpPr txBox="1">
            <a:spLocks/>
          </p:cNvSpPr>
          <p:nvPr/>
        </p:nvSpPr>
        <p:spPr>
          <a:xfrm>
            <a:off x="830449" y="1825625"/>
            <a:ext cx="10515600" cy="435133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tarmoqdagi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sahifalaringizga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o‘rnating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Detection of inappropriate content in social networks - Neo4j GraphG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610" y="2792412"/>
            <a:ext cx="3411782" cy="323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4"/>
          <p:cNvSpPr txBox="1">
            <a:spLocks/>
          </p:cNvSpPr>
          <p:nvPr/>
        </p:nvSpPr>
        <p:spPr>
          <a:xfrm>
            <a:off x="835701" y="1812189"/>
            <a:ext cx="10515600" cy="435133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yozuvlar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ko‘rinmasligi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matnlardan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New Study Shows Which Keywords on YouTube Get the Most Video Views - Search  Engine Journ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75" y="3530047"/>
            <a:ext cx="4759324" cy="249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7248" t="17968" r="27599" b="11719"/>
          <a:stretch/>
        </p:blipFill>
        <p:spPr>
          <a:xfrm>
            <a:off x="822698" y="1818907"/>
            <a:ext cx="10553858" cy="4351338"/>
          </a:xfrm>
          <a:prstGeom prst="rect">
            <a:avLst/>
          </a:prstGeom>
        </p:spPr>
      </p:pic>
      <p:sp>
        <p:nvSpPr>
          <p:cNvPr id="19" name="Объект 4"/>
          <p:cNvSpPr txBox="1">
            <a:spLocks/>
          </p:cNvSpPr>
          <p:nvPr/>
        </p:nvSpPr>
        <p:spPr>
          <a:xfrm>
            <a:off x="872334" y="1839872"/>
            <a:ext cx="10515600" cy="4351338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videorolik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ta’minotni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jozibador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rolikni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The Unsung Rise of 'Good Influence' - [Talking Influence]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7" t="8696" r="12633" b="5847"/>
          <a:stretch/>
        </p:blipFill>
        <p:spPr bwMode="auto">
          <a:xfrm>
            <a:off x="3851274" y="3249060"/>
            <a:ext cx="3787775" cy="269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86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4" grpId="0" animBg="1"/>
      <p:bldP spid="16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3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3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</a:t>
            </a:r>
            <a:r>
              <a:rPr lang="en-US" sz="3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ru-RU" sz="3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4604" y="1426231"/>
            <a:ext cx="11042751" cy="196043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Settings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bo‘limini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Add or manage your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channel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reate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 new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channel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394" t="30729" r="38140" b="27605"/>
          <a:stretch/>
        </p:blipFill>
        <p:spPr>
          <a:xfrm>
            <a:off x="1785704" y="2990849"/>
            <a:ext cx="8082196" cy="347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10046"/>
            <a:ext cx="12192000" cy="1265690"/>
          </a:xfrm>
          <a:prstGeom prst="rect">
            <a:avLst/>
          </a:prstGeom>
          <a:solidFill>
            <a:srgbClr val="2365C7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200000"/>
              </a:lnSpc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855844" y="280496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10 Ways to Keep Making Your Clients Happier and Happier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989" y="2210438"/>
            <a:ext cx="3523370" cy="270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YouTube Community Guidelines &amp; Policies - How YouTube Wor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89" y="2553338"/>
            <a:ext cx="476250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906" r="951" b="6511"/>
          <a:stretch/>
        </p:blipFill>
        <p:spPr>
          <a:xfrm>
            <a:off x="855423" y="1346681"/>
            <a:ext cx="10353261" cy="5264629"/>
          </a:xfrm>
          <a:prstGeom prst="rect">
            <a:avLst/>
          </a:prstGeom>
        </p:spPr>
      </p:pic>
      <p:sp>
        <p:nvSpPr>
          <p:cNvPr id="8" name="Улыбающееся лицо 7"/>
          <p:cNvSpPr/>
          <p:nvPr/>
        </p:nvSpPr>
        <p:spPr>
          <a:xfrm>
            <a:off x="1808450" y="2205437"/>
            <a:ext cx="1798193" cy="1676400"/>
          </a:xfrm>
          <a:prstGeom prst="smileyFace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8971821" y="4595228"/>
            <a:ext cx="1798193" cy="1676400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6671720" y="2222888"/>
            <a:ext cx="1798193" cy="1676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4347719" y="2179640"/>
            <a:ext cx="1798193" cy="1676400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лыбающееся лицо 14"/>
          <p:cNvSpPr/>
          <p:nvPr/>
        </p:nvSpPr>
        <p:spPr>
          <a:xfrm>
            <a:off x="1808450" y="4684999"/>
            <a:ext cx="1798193" cy="1676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лыбающееся лицо 15"/>
          <p:cNvSpPr/>
          <p:nvPr/>
        </p:nvSpPr>
        <p:spPr>
          <a:xfrm>
            <a:off x="4188237" y="4685164"/>
            <a:ext cx="1798193" cy="1676400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лыбающееся лицо 16"/>
          <p:cNvSpPr/>
          <p:nvPr/>
        </p:nvSpPr>
        <p:spPr>
          <a:xfrm>
            <a:off x="6564605" y="4568115"/>
            <a:ext cx="1798193" cy="1676400"/>
          </a:xfrm>
          <a:prstGeom prst="smileyFace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71821" y="1331691"/>
            <a:ext cx="2449880" cy="223097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71330" y="3090973"/>
            <a:ext cx="3658075" cy="2125160"/>
          </a:xfrm>
          <a:prstGeom prst="rect">
            <a:avLst/>
          </a:prstGeom>
          <a:solidFill>
            <a:srgbClr val="260BEF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Video </a:t>
            </a:r>
            <a:r>
              <a:rPr lang="en-US" sz="2800" b="1" dirty="0" err="1" smtClean="0"/>
              <a:t>yuklash</a:t>
            </a:r>
            <a:endParaRPr lang="en-US" sz="2800" b="1" dirty="0" smtClean="0"/>
          </a:p>
          <a:p>
            <a:pPr algn="ctr"/>
            <a:r>
              <a:rPr lang="en-US" sz="2800" b="1" dirty="0" err="1" smtClean="0"/>
              <a:t>Jonli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efir</a:t>
            </a:r>
            <a:endParaRPr lang="ru-RU" sz="2800" b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8046759" y="3301266"/>
            <a:ext cx="316039" cy="340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0" idx="3"/>
          </p:cNvCxnSpPr>
          <p:nvPr/>
        </p:nvCxnSpPr>
        <p:spPr>
          <a:xfrm flipV="1">
            <a:off x="7929405" y="3208022"/>
            <a:ext cx="1291000" cy="9455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/>
          <a:srcRect l="66545" t="4428" r="3001" b="48176"/>
          <a:stretch/>
        </p:blipFill>
        <p:spPr>
          <a:xfrm>
            <a:off x="855423" y="1426231"/>
            <a:ext cx="10566278" cy="5185079"/>
          </a:xfrm>
          <a:prstGeom prst="rect">
            <a:avLst/>
          </a:prstGeom>
        </p:spPr>
      </p:pic>
      <p:sp>
        <p:nvSpPr>
          <p:cNvPr id="23" name="Овал 22"/>
          <p:cNvSpPr/>
          <p:nvPr/>
        </p:nvSpPr>
        <p:spPr>
          <a:xfrm>
            <a:off x="6970082" y="1604856"/>
            <a:ext cx="1659568" cy="148611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06542" y="5058415"/>
            <a:ext cx="5663540" cy="8661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177760" y="203986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2105958" y="523838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/>
          <a:srcRect t="-1040" r="367" b="5208"/>
          <a:stretch/>
        </p:blipFill>
        <p:spPr>
          <a:xfrm>
            <a:off x="856117" y="1276469"/>
            <a:ext cx="10579589" cy="524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6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9" grpId="0" animBg="1"/>
      <p:bldP spid="10" grpId="0" animBg="1"/>
      <p:bldP spid="23" grpId="0" animBg="1"/>
      <p:bldP spid="24" grpId="0" animBg="1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150">
            <a:extLst>
              <a:ext uri="{FF2B5EF4-FFF2-40B4-BE49-F238E27FC236}">
                <a16:creationId xmlns:a16="http://schemas.microsoft.com/office/drawing/2014/main" id="{F835269D-5E33-49BF-B5EB-476663DD79E2}"/>
              </a:ext>
            </a:extLst>
          </p:cNvPr>
          <p:cNvGrpSpPr/>
          <p:nvPr/>
        </p:nvGrpSpPr>
        <p:grpSpPr>
          <a:xfrm>
            <a:off x="613349" y="1368637"/>
            <a:ext cx="11525341" cy="5123172"/>
            <a:chOff x="-548507" y="477868"/>
            <a:chExt cx="11570449" cy="6357177"/>
          </a:xfrm>
        </p:grpSpPr>
        <p:sp>
          <p:nvSpPr>
            <p:cNvPr id="11" name="Freeform: Shape 151">
              <a:extLst>
                <a:ext uri="{FF2B5EF4-FFF2-40B4-BE49-F238E27FC236}">
                  <a16:creationId xmlns:a16="http://schemas.microsoft.com/office/drawing/2014/main" id="{E9C20682-4626-4255-AEA2-6067094D5CF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52">
              <a:extLst>
                <a:ext uri="{FF2B5EF4-FFF2-40B4-BE49-F238E27FC236}">
                  <a16:creationId xmlns:a16="http://schemas.microsoft.com/office/drawing/2014/main" id="{8EECC447-250C-4210-A14D-F594EA36B85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53">
              <a:extLst>
                <a:ext uri="{FF2B5EF4-FFF2-40B4-BE49-F238E27FC236}">
                  <a16:creationId xmlns:a16="http://schemas.microsoft.com/office/drawing/2014/main" id="{95C8F641-2D40-4BFF-BF3E-C3437B61978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4">
              <a:extLst>
                <a:ext uri="{FF2B5EF4-FFF2-40B4-BE49-F238E27FC236}">
                  <a16:creationId xmlns:a16="http://schemas.microsoft.com/office/drawing/2014/main" id="{014BACA0-D034-4D16-8138-338E0323B98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5">
              <a:extLst>
                <a:ext uri="{FF2B5EF4-FFF2-40B4-BE49-F238E27FC236}">
                  <a16:creationId xmlns:a16="http://schemas.microsoft.com/office/drawing/2014/main" id="{8162FC41-29CA-4518-864C-AA19909642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56">
              <a:extLst>
                <a:ext uri="{FF2B5EF4-FFF2-40B4-BE49-F238E27FC236}">
                  <a16:creationId xmlns:a16="http://schemas.microsoft.com/office/drawing/2014/main" id="{40679084-F589-4CD9-AE6C-9679FD9960D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" name="Rectangle: Rounded Corners 161">
                <a:extLst>
                  <a:ext uri="{FF2B5EF4-FFF2-40B4-BE49-F238E27FC236}">
                    <a16:creationId xmlns:a16="http://schemas.microsoft.com/office/drawing/2014/main" id="{B7415BD3-BC6B-4C87-998D-8D8BE17B523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: Rounded Corners 162">
                <a:extLst>
                  <a:ext uri="{FF2B5EF4-FFF2-40B4-BE49-F238E27FC236}">
                    <a16:creationId xmlns:a16="http://schemas.microsoft.com/office/drawing/2014/main" id="{DB507329-BB17-4752-BF8A-63817740A4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57">
              <a:extLst>
                <a:ext uri="{FF2B5EF4-FFF2-40B4-BE49-F238E27FC236}">
                  <a16:creationId xmlns:a16="http://schemas.microsoft.com/office/drawing/2014/main" id="{09BBA067-5C68-419B-8D19-40AC7D7A7D1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0" name="Rectangle: Rounded Corners 159">
                <a:extLst>
                  <a:ext uri="{FF2B5EF4-FFF2-40B4-BE49-F238E27FC236}">
                    <a16:creationId xmlns:a16="http://schemas.microsoft.com/office/drawing/2014/main" id="{058B5C51-B02B-45A9-8F9A-E81DEDAEED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160">
                <a:extLst>
                  <a:ext uri="{FF2B5EF4-FFF2-40B4-BE49-F238E27FC236}">
                    <a16:creationId xmlns:a16="http://schemas.microsoft.com/office/drawing/2014/main" id="{F93130AF-28C7-480C-98E1-185F1A4219B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Freeform: Shape 158">
              <a:extLst>
                <a:ext uri="{FF2B5EF4-FFF2-40B4-BE49-F238E27FC236}">
                  <a16:creationId xmlns:a16="http://schemas.microsoft.com/office/drawing/2014/main" id="{BC1BAF4A-B6F6-465E-B6D8-620ED30E61A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" y="1"/>
            <a:ext cx="12138690" cy="1350682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</a:p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2454930" y="1846154"/>
            <a:ext cx="7829086" cy="381317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YouTube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loyihangiz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loyihasi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logotipi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o‘rnating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video,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pleylist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menyularni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videofayl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joylashtiring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Video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sozlashlarni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Videodan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huquqlarini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6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B50BDA-9DD3-47E4-8852-4E61CF2A00B0}"/>
              </a:ext>
            </a:extLst>
          </p:cNvPr>
          <p:cNvSpPr/>
          <p:nvPr/>
        </p:nvSpPr>
        <p:spPr>
          <a:xfrm>
            <a:off x="0" y="4285395"/>
            <a:ext cx="12192000" cy="1705969"/>
          </a:xfrm>
          <a:prstGeom prst="rect">
            <a:avLst/>
          </a:prstGeom>
          <a:solidFill>
            <a:srgbClr val="2365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476661"/>
            <a:ext cx="120580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altLang="ko-KR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ko-KR" alt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90" y="504967"/>
            <a:ext cx="4647063" cy="3485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0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SMM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loyihalarini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266" y="1679048"/>
            <a:ext cx="10914087" cy="298117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sarhadlarida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10 000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blogli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videorolikli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h. k.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yuritmoqda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yangi-yangi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auditoriyasi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SMMning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rivojlantirishdan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orsi finanziati Social Media Marketing Torino - Raffaello Consul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64" y="4455506"/>
            <a:ext cx="5950424" cy="20475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30099" y="1644071"/>
            <a:ext cx="11464694" cy="507659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40" name="Picture 16" descr="The Apple logo is (probably) going to start looking a little different |  Creative Bloq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9" t="1311" r="22641"/>
          <a:stretch/>
        </p:blipFill>
        <p:spPr bwMode="auto">
          <a:xfrm>
            <a:off x="5123781" y="3563614"/>
            <a:ext cx="1912795" cy="186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ose Carson: портфолио стоковых фотографий и изображений | Shutte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9" t="7027" r="13037" b="14401"/>
          <a:stretch/>
        </p:blipFill>
        <p:spPr bwMode="auto">
          <a:xfrm>
            <a:off x="3399924" y="3827538"/>
            <a:ext cx="1566597" cy="136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File:Windows logo – 2012 (dark blue).sv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642" y="1872717"/>
            <a:ext cx="1503662" cy="150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n by 1000logos on Mes enregistrements in 2020 | Electronic gifts for men, Lg  logo, Electronic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66" y="1872717"/>
            <a:ext cx="2363179" cy="17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YouTube Logo | The most famous brands and company logos in the worl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43" y="5115351"/>
            <a:ext cx="2161093" cy="121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Facebook Logo Images, Stock Photos &amp; Vectors | Shutterstoc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9" r="9889" b="11669"/>
          <a:stretch/>
        </p:blipFill>
        <p:spPr bwMode="auto">
          <a:xfrm>
            <a:off x="7391331" y="3775022"/>
            <a:ext cx="1617625" cy="159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961564" y="1779059"/>
            <a:ext cx="6233421" cy="1868969"/>
          </a:xfrm>
          <a:prstGeom prst="round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Logotip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868807" y="1659061"/>
            <a:ext cx="7413873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YouTube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saytiga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videoning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mijozlar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internet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     YouTube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tarmoqqa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akkaunti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60514" y="412847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Channel Strategy - Фон Для Презентации Маркетинг Clipart - Full Size  Clipart (#3378739) - PinClipa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4781" y="1609522"/>
            <a:ext cx="3331809" cy="289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1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90F515-375C-43E7-B657-9F85FD44CD5D}"/>
              </a:ext>
            </a:extLst>
          </p:cNvPr>
          <p:cNvSpPr txBox="1"/>
          <p:nvPr/>
        </p:nvSpPr>
        <p:spPr>
          <a:xfrm>
            <a:off x="735457" y="1659061"/>
            <a:ext cx="10911898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akkaunt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YouTube Studio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Use YouTube as...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ism,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familiya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firma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brendning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internet.marketing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Create channel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8286" t="46094" r="20279" b="25521"/>
          <a:stretch/>
        </p:blipFill>
        <p:spPr>
          <a:xfrm>
            <a:off x="2609850" y="4336717"/>
            <a:ext cx="7448549" cy="23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3448" y="1544761"/>
            <a:ext cx="11042751" cy="1960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avatarni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Your Channel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oynada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Customize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channel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qatlamchani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Edit channel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kanalga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kompaniya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brend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logotipi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496" t="22135" r="13836" b="25781"/>
          <a:stretch/>
        </p:blipFill>
        <p:spPr>
          <a:xfrm>
            <a:off x="2254925" y="3505200"/>
            <a:ext cx="7474745" cy="318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7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3448" y="1544761"/>
            <a:ext cx="11042751" cy="1960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Add channel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YouTube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galereyasidan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smtClean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yoqib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video,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pleylist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menyulari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496" t="22135" r="13836" b="25781"/>
          <a:stretch/>
        </p:blipFill>
        <p:spPr>
          <a:xfrm>
            <a:off x="2254925" y="3505200"/>
            <a:ext cx="7474745" cy="318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5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09046" y="1506661"/>
            <a:ext cx="10566502" cy="19604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so‘rovlar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tarmoqlar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Kanalga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kamera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ikonkasini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Upload video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 smtClean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ko‘rsatmasi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496" t="22135" r="13836" b="25781"/>
          <a:stretch/>
        </p:blipFill>
        <p:spPr>
          <a:xfrm>
            <a:off x="2254925" y="3505200"/>
            <a:ext cx="7474745" cy="318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5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7408" y="157695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4604" y="1659061"/>
            <a:ext cx="11042751" cy="1960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Kanalga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manager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(8).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496" t="22135" r="13836" b="25781"/>
          <a:stretch/>
        </p:blipFill>
        <p:spPr>
          <a:xfrm>
            <a:off x="2042041" y="3181350"/>
            <a:ext cx="8144829" cy="34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oylashtirish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4604" y="1620961"/>
            <a:ext cx="11042751" cy="196043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Muloqotlar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oynasidan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Select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files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videofayl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yuklangunga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0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videoning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mijozlarni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pleylist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pleylistga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biriktirish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62" t="19271" r="6954" b="21614"/>
          <a:stretch/>
        </p:blipFill>
        <p:spPr>
          <a:xfrm>
            <a:off x="1903203" y="3619500"/>
            <a:ext cx="8380596" cy="307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746</Words>
  <Application>Microsoft Office PowerPoint</Application>
  <PresentationFormat>Широкоэкранный</PresentationFormat>
  <Paragraphs>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맑은 고딕</vt:lpstr>
      <vt:lpstr>Arial</vt:lpstr>
      <vt:lpstr>Calibri</vt:lpstr>
      <vt:lpstr>Calibri Light</vt:lpstr>
      <vt:lpstr>Times New Roman</vt:lpstr>
      <vt:lpstr>Тема Office</vt:lpstr>
      <vt:lpstr>Informatika va axborot texnologiyalari</vt:lpstr>
      <vt:lpstr>SMM asosida tadqiqot loyihalarini  boshqarish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110</cp:revision>
  <dcterms:created xsi:type="dcterms:W3CDTF">2020-09-18T22:01:45Z</dcterms:created>
  <dcterms:modified xsi:type="dcterms:W3CDTF">2020-09-29T11:19:37Z</dcterms:modified>
</cp:coreProperties>
</file>