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3" r:id="rId3"/>
    <p:sldId id="275" r:id="rId4"/>
    <p:sldId id="258" r:id="rId5"/>
    <p:sldId id="280" r:id="rId6"/>
    <p:sldId id="259" r:id="rId7"/>
    <p:sldId id="277" r:id="rId8"/>
    <p:sldId id="278" r:id="rId9"/>
    <p:sldId id="279" r:id="rId10"/>
    <p:sldId id="281" r:id="rId11"/>
    <p:sldId id="284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5C7"/>
    <a:srgbClr val="260BEF"/>
    <a:srgbClr val="EC0086"/>
    <a:srgbClr val="23E148"/>
    <a:srgbClr val="A3D20C"/>
    <a:srgbClr val="00A859"/>
    <a:srgbClr val="1C5C7C"/>
    <a:srgbClr val="FD9B46"/>
    <a:srgbClr val="47B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9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62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814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480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013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6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8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5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DADB-FFBE-43A6-95D6-CABC81929194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4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8548" y="341025"/>
            <a:ext cx="6979501" cy="1385385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lang="en-US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Informatika</a:t>
            </a:r>
            <a:r>
              <a:rPr lang="en-US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texnologiyalari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85817" y="3058999"/>
            <a:ext cx="6963828" cy="55559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en-US" sz="36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 </a:t>
            </a:r>
            <a:r>
              <a:rPr lang="en-US" sz="36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ISH</a:t>
            </a:r>
            <a:endParaRPr lang="ru-RU" sz="3600" b="1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552131"/>
            <a:ext cx="727405" cy="37319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382AB4AE-4981-4494-BB32-7A573B110208}"/>
              </a:ext>
            </a:extLst>
          </p:cNvPr>
          <p:cNvSpPr/>
          <p:nvPr/>
        </p:nvSpPr>
        <p:spPr>
          <a:xfrm>
            <a:off x="695366" y="641327"/>
            <a:ext cx="1042978" cy="802396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095BD782-9915-451D-8BDE-31B9F6A26271}"/>
              </a:ext>
            </a:extLst>
          </p:cNvPr>
          <p:cNvSpPr/>
          <p:nvPr/>
        </p:nvSpPr>
        <p:spPr>
          <a:xfrm>
            <a:off x="841873" y="956161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312CDD75-671C-4D07-9747-AFD5EA1B46A6}"/>
              </a:ext>
            </a:extLst>
          </p:cNvPr>
          <p:cNvSpPr/>
          <p:nvPr/>
        </p:nvSpPr>
        <p:spPr>
          <a:xfrm>
            <a:off x="841873" y="704479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742" y="2418934"/>
            <a:ext cx="2852322" cy="2778708"/>
          </a:xfrm>
          <a:prstGeom prst="rect">
            <a:avLst/>
          </a:prstGeom>
        </p:spPr>
      </p:pic>
      <p:sp>
        <p:nvSpPr>
          <p:cNvPr id="17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67962" y="483300"/>
            <a:ext cx="142512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967962" y="773481"/>
            <a:ext cx="1388954" cy="11803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3600" b="1" spc="21" dirty="0" smtClean="0">
                <a:solidFill>
                  <a:srgbClr val="FEFEFE"/>
                </a:solidFill>
                <a:latin typeface="Arial"/>
                <a:cs typeface="Arial"/>
              </a:rPr>
              <a:t>8- </a:t>
            </a:r>
            <a:r>
              <a:rPr lang="en-US" sz="3600" b="1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latin typeface="Arial"/>
              <a:cs typeface="Arial"/>
            </a:endParaRPr>
          </a:p>
          <a:p>
            <a:pPr>
              <a:spcBef>
                <a:spcPts val="265"/>
              </a:spcBef>
            </a:pPr>
            <a:endParaRPr sz="3600" b="1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452424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0583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8141"/>
          <a:stretch>
            <a:fillRect/>
          </a:stretch>
        </p:blipFill>
        <p:spPr/>
      </p:pic>
      <p:sp>
        <p:nvSpPr>
          <p:cNvPr id="2" name="Oval 91">
            <a:extLst>
              <a:ext uri="{FF2B5EF4-FFF2-40B4-BE49-F238E27FC236}">
                <a16:creationId xmlns:a16="http://schemas.microsoft.com/office/drawing/2014/main" id="{0DBBFDD1-F50C-4930-A888-1EC04B065F4C}"/>
              </a:ext>
            </a:extLst>
          </p:cNvPr>
          <p:cNvSpPr/>
          <p:nvPr/>
        </p:nvSpPr>
        <p:spPr>
          <a:xfrm flipH="1">
            <a:off x="5857018" y="1231873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94">
            <a:extLst>
              <a:ext uri="{FF2B5EF4-FFF2-40B4-BE49-F238E27FC236}">
                <a16:creationId xmlns:a16="http://schemas.microsoft.com/office/drawing/2014/main" id="{AA250AD1-03FA-4F77-B05E-9D0A3FCEEC3E}"/>
              </a:ext>
            </a:extLst>
          </p:cNvPr>
          <p:cNvSpPr/>
          <p:nvPr/>
        </p:nvSpPr>
        <p:spPr>
          <a:xfrm flipH="1">
            <a:off x="6583892" y="2323007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26407-8CCB-4954-BC8E-75B01533923B}"/>
              </a:ext>
            </a:extLst>
          </p:cNvPr>
          <p:cNvSpPr txBox="1"/>
          <p:nvPr/>
        </p:nvSpPr>
        <p:spPr>
          <a:xfrm flipH="1">
            <a:off x="6587332" y="1181628"/>
            <a:ext cx="4952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Bolalik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chog‘larida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Mark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shaxsiy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kompyuteri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B2F7D-6648-4EBE-A0A2-D8BA87D78FA0}"/>
              </a:ext>
            </a:extLst>
          </p:cNvPr>
          <p:cNvSpPr txBox="1"/>
          <p:nvPr/>
        </p:nvSpPr>
        <p:spPr>
          <a:xfrm flipH="1">
            <a:off x="7275859" y="2156062"/>
            <a:ext cx="4805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to‘lganida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ota-onasi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sovg‘a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qilishgan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Mark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soatda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kompyuterni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o‘rganib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Oval 91">
            <a:extLst>
              <a:ext uri="{FF2B5EF4-FFF2-40B4-BE49-F238E27FC236}">
                <a16:creationId xmlns:a16="http://schemas.microsoft.com/office/drawing/2014/main" id="{6C027D85-01D6-4145-89B8-E313F993C9DC}"/>
              </a:ext>
            </a:extLst>
          </p:cNvPr>
          <p:cNvSpPr/>
          <p:nvPr/>
        </p:nvSpPr>
        <p:spPr>
          <a:xfrm flipH="1">
            <a:off x="5217853" y="375439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4">
            <a:extLst>
              <a:ext uri="{FF2B5EF4-FFF2-40B4-BE49-F238E27FC236}">
                <a16:creationId xmlns:a16="http://schemas.microsoft.com/office/drawing/2014/main" id="{24BB1166-0D57-4003-A0AB-7C043ABD1CA2}"/>
              </a:ext>
            </a:extLst>
          </p:cNvPr>
          <p:cNvGrpSpPr/>
          <p:nvPr/>
        </p:nvGrpSpPr>
        <p:grpSpPr>
          <a:xfrm flipH="1">
            <a:off x="5918570" y="337305"/>
            <a:ext cx="5621483" cy="707886"/>
            <a:chOff x="4807127" y="1783849"/>
            <a:chExt cx="1962837" cy="70788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6FAEC6-BC91-4C41-8355-C68C29BE146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E49626-ECA1-48B8-8D83-B31916F2FA35}"/>
                </a:ext>
              </a:extLst>
            </p:cNvPr>
            <p:cNvSpPr txBox="1"/>
            <p:nvPr/>
          </p:nvSpPr>
          <p:spPr>
            <a:xfrm>
              <a:off x="4807127" y="1783849"/>
              <a:ext cx="1962837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Mark </a:t>
              </a:r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Sukerberg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1984-yil 14-mayda </a:t>
              </a:r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AQSHning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New-York </a:t>
              </a:r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shtatida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tug‘ilgan</a:t>
              </a:r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17" name="Oval 95">
            <a:extLst>
              <a:ext uri="{FF2B5EF4-FFF2-40B4-BE49-F238E27FC236}">
                <a16:creationId xmlns:a16="http://schemas.microsoft.com/office/drawing/2014/main" id="{AC0549B7-F8B3-45E4-9FD5-5359AF6136F3}"/>
              </a:ext>
            </a:extLst>
          </p:cNvPr>
          <p:cNvSpPr/>
          <p:nvPr/>
        </p:nvSpPr>
        <p:spPr>
          <a:xfrm>
            <a:off x="7486760" y="3397154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ECA4CD-5026-4C12-94F5-47798FD58D3A}"/>
              </a:ext>
            </a:extLst>
          </p:cNvPr>
          <p:cNvSpPr txBox="1"/>
          <p:nvPr/>
        </p:nvSpPr>
        <p:spPr>
          <a:xfrm flipH="1">
            <a:off x="8079861" y="3079088"/>
            <a:ext cx="424678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Garvard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universiteti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yotoqxonasida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versiyasini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2004-yil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4-fevralda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yaratgan</a:t>
            </a:r>
            <a:endParaRPr lang="ko-KR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973855-65CF-4F7F-97CD-88CCF5C55363}"/>
              </a:ext>
            </a:extLst>
          </p:cNvPr>
          <p:cNvSpPr txBox="1"/>
          <p:nvPr/>
        </p:nvSpPr>
        <p:spPr>
          <a:xfrm>
            <a:off x="5642904" y="5654888"/>
            <a:ext cx="400062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QIZIQARLI FAKT</a:t>
            </a:r>
            <a:b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(Facebook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asoschisi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Sukerberg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11699444" y="45242"/>
            <a:ext cx="382147" cy="48774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687594" y="2343335"/>
            <a:ext cx="355616" cy="48043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906765" y="1320130"/>
            <a:ext cx="449696" cy="37766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299361" y="449427"/>
            <a:ext cx="419478" cy="4423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facebook-logo-png-2-0.png | IAF Wor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89" y="3500477"/>
            <a:ext cx="451361" cy="39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95">
            <a:extLst>
              <a:ext uri="{FF2B5EF4-FFF2-40B4-BE49-F238E27FC236}">
                <a16:creationId xmlns:a16="http://schemas.microsoft.com/office/drawing/2014/main" id="{AC0549B7-F8B3-45E4-9FD5-5359AF6136F3}"/>
              </a:ext>
            </a:extLst>
          </p:cNvPr>
          <p:cNvSpPr/>
          <p:nvPr/>
        </p:nvSpPr>
        <p:spPr>
          <a:xfrm>
            <a:off x="8347652" y="4534316"/>
            <a:ext cx="563020" cy="56302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ECA4CD-5026-4C12-94F5-47798FD58D3A}"/>
              </a:ext>
            </a:extLst>
          </p:cNvPr>
          <p:cNvSpPr txBox="1"/>
          <p:nvPr/>
        </p:nvSpPr>
        <p:spPr>
          <a:xfrm flipH="1">
            <a:off x="9133878" y="4239420"/>
            <a:ext cx="3099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ommalashib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ketganki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yoshgina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asoschisini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milliarderga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aylantirgan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8411154" y="4703066"/>
            <a:ext cx="482221" cy="288000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014" y="302154"/>
            <a:ext cx="243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99,6 </a:t>
            </a:r>
            <a:r>
              <a:rPr lang="en-US" sz="3600" b="1" dirty="0" err="1" smtClean="0">
                <a:solidFill>
                  <a:schemeClr val="bg1"/>
                </a:solidFill>
              </a:rPr>
              <a:t>mlrd</a:t>
            </a:r>
            <a:r>
              <a:rPr lang="en-US" sz="3600" b="1" dirty="0" smtClean="0">
                <a:solidFill>
                  <a:schemeClr val="bg1"/>
                </a:solidFill>
              </a:rPr>
              <a:t> $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9" grpId="0"/>
      <p:bldP spid="12" grpId="0" animBg="1"/>
      <p:bldP spid="17" grpId="0" animBg="1"/>
      <p:bldP spid="21" grpId="0"/>
      <p:bldP spid="26" grpId="0" animBg="1"/>
      <p:bldP spid="27" grpId="0" animBg="1"/>
      <p:bldP spid="28" grpId="0" animBg="1"/>
      <p:bldP spid="33" grpId="0" animBg="1"/>
      <p:bldP spid="34" grpId="0"/>
      <p:bldP spid="3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https://www.youtube.com/watch?v=9m45nVsvvEY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6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B50BDA-9DD3-47E4-8852-4E61CF2A00B0}"/>
              </a:ext>
            </a:extLst>
          </p:cNvPr>
          <p:cNvSpPr/>
          <p:nvPr/>
        </p:nvSpPr>
        <p:spPr>
          <a:xfrm>
            <a:off x="-70137" y="4285397"/>
            <a:ext cx="12192000" cy="1705969"/>
          </a:xfrm>
          <a:prstGeom prst="rect">
            <a:avLst/>
          </a:prstGeom>
          <a:solidFill>
            <a:srgbClr val="236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6359" y="4476661"/>
            <a:ext cx="1205172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bajarishda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omad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altLang="ko-K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ko-KR" alt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90" y="504967"/>
            <a:ext cx="4647063" cy="3485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0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9056"/>
            <a:ext cx="12192000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MAQSADGA Y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О‘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NALTIRILGAN TADQIQOT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LOYIHASI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REJASINI TUZISH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349" y="1659061"/>
            <a:ext cx="10914087" cy="1231853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medialar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tadqiqot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loyihalar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turlar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yuritish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nomlarini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349" y="3310158"/>
            <a:ext cx="46313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Kiyim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kechak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xizmatlari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hizmatlari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288" indent="-268288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Online Marketing - TRANSG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7" r="14359"/>
          <a:stretch/>
        </p:blipFill>
        <p:spPr bwMode="auto">
          <a:xfrm>
            <a:off x="5617274" y="2858498"/>
            <a:ext cx="4250915" cy="245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587127" y="1934742"/>
            <a:ext cx="7672454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O‘zingizga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ma’qul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tadqiqot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loyihasining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erishish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vazifalar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ketma-ketligini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nufuzini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mijozlarni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so‘rovnoma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takliflarni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kabilarni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e’tiborga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1" y="1"/>
            <a:ext cx="12192000" cy="1350682"/>
          </a:xfrm>
          <a:prstGeom prst="rect">
            <a:avLst/>
          </a:prstGeom>
          <a:solidFill>
            <a:srgbClr val="2365C7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MAQSADGA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О‘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NALTIRILGAN TADQIQOT 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LOYIHASI REJASINI TUZISH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Channel Strategy - Фон Для Презентации Маркетинг Clipart - Full Size  Clipart (#3378739) - PinClipart"/>
          <p:cNvPicPr>
            <a:picLocks noGrp="1" noChangeAspect="1" noChangeArrowheads="1"/>
          </p:cNvPicPr>
          <p:nvPr>
            <p:ph type="pic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r="18408"/>
          <a:stretch>
            <a:fillRect/>
          </a:stretch>
        </p:blipFill>
        <p:spPr bwMode="auto">
          <a:xfrm rot="21384097">
            <a:off x="9019403" y="2766227"/>
            <a:ext cx="1419643" cy="255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59062"/>
            <a:ext cx="9594376" cy="1302502"/>
          </a:xfrm>
          <a:solidFill>
            <a:srgbClr val="2365C7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MAQSADLI  AUDITORIYANI TANLANG.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Maqsadli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auditoriyani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izga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4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" y="1"/>
            <a:ext cx="12191998" cy="1350682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MAQSADGA Y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О‘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NALTIRILGAN TADQIQOT 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LOYIHASI REJASINI TUZISH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050" name="Picture 2" descr="The Importance Of Visual Content Continues To G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76" y="1659063"/>
            <a:ext cx="2597623" cy="130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3449" y="3526805"/>
            <a:ext cx="68790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ijtimoiy-demografik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jinsi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yoshi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oilaviy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holati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kasbi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tuman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3074" name="Picture 2" descr="Boshlangʻich auditoriya segmentasiyasi. Taʼsischilar uchun toʻliq qoʻllan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99" y="3030840"/>
            <a:ext cx="3592006" cy="185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242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59062"/>
            <a:ext cx="9594376" cy="1302502"/>
          </a:xfrm>
          <a:solidFill>
            <a:srgbClr val="2365C7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MAQSADLI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AUDITORIYANI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TANLANG.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Maqsadli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auditoriyani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4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1"/>
            <a:ext cx="12191999" cy="1350682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MAQSADGA Y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О‘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NALTIRILGAN TADQIQOT 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LOYIHASI REJASINI TUZISH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2050" name="Picture 2" descr="The Importance Of Visual Content Continues To Gr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76" y="1659063"/>
            <a:ext cx="2597623" cy="130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3449" y="3108464"/>
            <a:ext cx="76150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psixografika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turmush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tarzi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qadriyatlari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sevimli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mashg‘ulotlari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xulq-atvori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tarmoqlar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internetga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munosabati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tarmoqlardan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tajribasi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146" name="Picture 2" descr="Qanday qilib sevimli mashg'ulotni foydali biznesga aylantirish mumkin.  Xobbi biznes sifatida: sevimli mashg'ulotlariga qanday pul topish mumkin?  Qanday qilib sevimli mashg'ulotidan tashqari biznesni qilish ker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16" y="3044791"/>
            <a:ext cx="3548514" cy="23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20024" y="2018003"/>
            <a:ext cx="11034006" cy="100665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So‘rovnoma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savollarini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kutilayotgan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natijalarni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taxmin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" y="1"/>
            <a:ext cx="12192000" cy="1350682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MAQSADGA Y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О‘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NALTIRILGAN TADQIQOT </a:t>
            </a:r>
            <a:b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LOYIHASI REJASINI TUZISH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3074" name="Picture 2" descr="10 Pro Tips on How to Become a Social Media Manag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70" y="3490320"/>
            <a:ext cx="5063320" cy="2659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 descr="https://www.upgrad.com/blog/wp-content/uploads/2019/12/new-social-media-for-business-promo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71" y="3476673"/>
            <a:ext cx="4904421" cy="2673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41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низ 22"/>
          <p:cNvSpPr/>
          <p:nvPr/>
        </p:nvSpPr>
        <p:spPr>
          <a:xfrm rot="10800000">
            <a:off x="9713611" y="4610189"/>
            <a:ext cx="192120" cy="65143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3271" y="1856094"/>
            <a:ext cx="8025019" cy="47630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Do‘kon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brendini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shakllantirish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Technoshop.uz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xaridorlarni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jalb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daromadni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Vazifalar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Facebook, Instagram, Telegram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YouTube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tarmoqlarida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Technoshop.uz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sahifa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Technoshop.uz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do‘konidagi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telefonlarni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videolar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tarmoqqa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joylashtirib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endParaRPr lang="en-US" sz="6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ochilgan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echnoshop.uz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savdolari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shug‘illanuvchi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do‘kon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SMM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nut 24">
            <a:extLst>
              <a:ext uri="{FF2B5EF4-FFF2-40B4-BE49-F238E27FC236}">
                <a16:creationId xmlns:a16="http://schemas.microsoft.com/office/drawing/2014/main" id="{B9DC0E57-04F5-4388-A6E1-1CC6E60FA575}"/>
              </a:ext>
            </a:extLst>
          </p:cNvPr>
          <p:cNvSpPr/>
          <p:nvPr/>
        </p:nvSpPr>
        <p:spPr>
          <a:xfrm>
            <a:off x="9216133" y="1937982"/>
            <a:ext cx="1128870" cy="111835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8E6F0BF0-AD0E-4459-89A2-3AC77BCAB864}"/>
              </a:ext>
            </a:extLst>
          </p:cNvPr>
          <p:cNvSpPr>
            <a:spLocks noChangeAspect="1"/>
          </p:cNvSpPr>
          <p:nvPr/>
        </p:nvSpPr>
        <p:spPr>
          <a:xfrm>
            <a:off x="9314311" y="3643638"/>
            <a:ext cx="1030692" cy="103069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80860D12-D929-428B-B8A8-ABAF55FAB9D8}"/>
              </a:ext>
            </a:extLst>
          </p:cNvPr>
          <p:cNvSpPr/>
          <p:nvPr/>
        </p:nvSpPr>
        <p:spPr>
          <a:xfrm>
            <a:off x="9314311" y="5136716"/>
            <a:ext cx="546517" cy="4227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1C8AA904-B82C-42FB-BB09-C389F16FE114}"/>
              </a:ext>
            </a:extLst>
          </p:cNvPr>
          <p:cNvSpPr/>
          <p:nvPr/>
        </p:nvSpPr>
        <p:spPr>
          <a:xfrm>
            <a:off x="9673513" y="5328836"/>
            <a:ext cx="701159" cy="62409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 Same Side Corner Rectangle 8">
            <a:extLst>
              <a:ext uri="{FF2B5EF4-FFF2-40B4-BE49-F238E27FC236}">
                <a16:creationId xmlns:a16="http://schemas.microsoft.com/office/drawing/2014/main" id="{BA062B9C-8A4A-4937-935D-2781809D63CC}"/>
              </a:ext>
            </a:extLst>
          </p:cNvPr>
          <p:cNvSpPr/>
          <p:nvPr/>
        </p:nvSpPr>
        <p:spPr>
          <a:xfrm>
            <a:off x="10844068" y="3722935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 Same Side Corner Rectangle 20">
            <a:extLst>
              <a:ext uri="{FF2B5EF4-FFF2-40B4-BE49-F238E27FC236}">
                <a16:creationId xmlns:a16="http://schemas.microsoft.com/office/drawing/2014/main" id="{4A078401-C5B3-4484-B22A-B05B5B2C247D}"/>
              </a:ext>
            </a:extLst>
          </p:cNvPr>
          <p:cNvSpPr/>
          <p:nvPr/>
        </p:nvSpPr>
        <p:spPr>
          <a:xfrm rot="10800000">
            <a:off x="11256365" y="3720789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ound Same Side Corner Rectangle 8">
            <a:extLst>
              <a:ext uri="{FF2B5EF4-FFF2-40B4-BE49-F238E27FC236}">
                <a16:creationId xmlns:a16="http://schemas.microsoft.com/office/drawing/2014/main" id="{BA062B9C-8A4A-4937-935D-2781809D63CC}"/>
              </a:ext>
            </a:extLst>
          </p:cNvPr>
          <p:cNvSpPr/>
          <p:nvPr/>
        </p:nvSpPr>
        <p:spPr>
          <a:xfrm>
            <a:off x="10996468" y="3875335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 Same Side Corner Rectangle 20">
            <a:extLst>
              <a:ext uri="{FF2B5EF4-FFF2-40B4-BE49-F238E27FC236}">
                <a16:creationId xmlns:a16="http://schemas.microsoft.com/office/drawing/2014/main" id="{4A078401-C5B3-4484-B22A-B05B5B2C247D}"/>
              </a:ext>
            </a:extLst>
          </p:cNvPr>
          <p:cNvSpPr/>
          <p:nvPr/>
        </p:nvSpPr>
        <p:spPr>
          <a:xfrm rot="10800000">
            <a:off x="11408765" y="3873189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ound Same Side Corner Rectangle 8">
            <a:extLst>
              <a:ext uri="{FF2B5EF4-FFF2-40B4-BE49-F238E27FC236}">
                <a16:creationId xmlns:a16="http://schemas.microsoft.com/office/drawing/2014/main" id="{BA062B9C-8A4A-4937-935D-2781809D63CC}"/>
              </a:ext>
            </a:extLst>
          </p:cNvPr>
          <p:cNvSpPr/>
          <p:nvPr/>
        </p:nvSpPr>
        <p:spPr>
          <a:xfrm>
            <a:off x="11148868" y="4027735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ound Same Side Corner Rectangle 20">
            <a:extLst>
              <a:ext uri="{FF2B5EF4-FFF2-40B4-BE49-F238E27FC236}">
                <a16:creationId xmlns:a16="http://schemas.microsoft.com/office/drawing/2014/main" id="{4A078401-C5B3-4484-B22A-B05B5B2C247D}"/>
              </a:ext>
            </a:extLst>
          </p:cNvPr>
          <p:cNvSpPr/>
          <p:nvPr/>
        </p:nvSpPr>
        <p:spPr>
          <a:xfrm rot="10800000">
            <a:off x="11561165" y="4025589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ound Same Side Corner Rectangle 8">
            <a:extLst>
              <a:ext uri="{FF2B5EF4-FFF2-40B4-BE49-F238E27FC236}">
                <a16:creationId xmlns:a16="http://schemas.microsoft.com/office/drawing/2014/main" id="{BA062B9C-8A4A-4937-935D-2781809D63CC}"/>
              </a:ext>
            </a:extLst>
          </p:cNvPr>
          <p:cNvSpPr/>
          <p:nvPr/>
        </p:nvSpPr>
        <p:spPr>
          <a:xfrm>
            <a:off x="11301268" y="4180135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4A078401-C5B3-4484-B22A-B05B5B2C247D}"/>
              </a:ext>
            </a:extLst>
          </p:cNvPr>
          <p:cNvSpPr/>
          <p:nvPr/>
        </p:nvSpPr>
        <p:spPr>
          <a:xfrm rot="10800000">
            <a:off x="11672621" y="4205285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Стрелка вниз 21"/>
          <p:cNvSpPr/>
          <p:nvPr/>
        </p:nvSpPr>
        <p:spPr>
          <a:xfrm>
            <a:off x="9657493" y="3056338"/>
            <a:ext cx="203336" cy="5873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10345003" y="3900484"/>
            <a:ext cx="425011" cy="1524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10333627" y="4052884"/>
            <a:ext cx="425011" cy="1524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2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endParaRPr lang="en-US" sz="6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ochilgan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echnoshop.uz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savdolari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shug‘illanuvchi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do‘kon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SMM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2247" y="1605472"/>
            <a:ext cx="6637464" cy="506426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dirty="0" smtClean="0"/>
              <a:t>      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Bizni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kuzatib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boruvchi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tarmoq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foydalanuvchilari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so‘rovnomalar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qiziqarli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infografik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berib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: H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uawei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iaomi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brendlarining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farqli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texnologik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imkoniyati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narxi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moslamalari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dizayni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solishtirish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brendli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telefonni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sotib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olardingiz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ma’nosidagi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so‘rovnoma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Xiaomi или Huawei: что лучше — Александр Навагин — Хайп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2" t="8478" r="26113" b="7954"/>
          <a:stretch/>
        </p:blipFill>
        <p:spPr bwMode="auto">
          <a:xfrm>
            <a:off x="8297839" y="1842446"/>
            <a:ext cx="2306471" cy="210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d-To-Head: Apple iPhone 11 Vs. Samsung Galaxy S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47" y="4226993"/>
            <a:ext cx="2618096" cy="201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ike PNG Transparent Images | PNG 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205" y="3211622"/>
            <a:ext cx="1601314" cy="15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ike PNG Transparent Images | PNG 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16920" y="3221979"/>
            <a:ext cx="1601314" cy="15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1"/>
            <a:ext cx="12191999" cy="1350682"/>
          </a:xfrm>
          <a:prstGeom prst="rect">
            <a:avLst/>
          </a:prstGeom>
          <a:solidFill>
            <a:srgbClr val="2365C7"/>
          </a:solidFill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endParaRPr lang="en-US" sz="6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ochilgan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echnoshop.uz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savdolari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shug‘illanuvchi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do‘kon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SMM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loyihasi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0965" y="1616328"/>
            <a:ext cx="6599829" cy="464341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Biz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raqobatlashayotgan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do‘konlarining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loyihalarini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kuzatib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to‘plagan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tajribalaridan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xatolardan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tiyilish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Vaqti-vaqti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aksiyalar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do‘kon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brendi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sovg‘alarni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xaridorlarga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ulashish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xizmatlarini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rivojlantirib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ta’mirlash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40720" y="405004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173426" y="404208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MM - AMBUSH MARKET OPTIMIZATION 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38" y="1616328"/>
            <a:ext cx="2763141" cy="216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 Ways to Keep Making Your Clients Happier and Happier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939" y="3681111"/>
            <a:ext cx="2963660" cy="22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9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484</Words>
  <Application>Microsoft Office PowerPoint</Application>
  <PresentationFormat>Широкоэкранный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Wingdings</vt:lpstr>
      <vt:lpstr>Тема Office</vt:lpstr>
      <vt:lpstr>Informatika va axborot texnologiyalari</vt:lpstr>
      <vt:lpstr>MAQSADGA YО‘NALTIRILGAN TADQIQOT  LOYIHASI REJASINI TUZISH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5-DARS</dc:title>
  <dc:creator>TDPU</dc:creator>
  <cp:lastModifiedBy>Пользователь</cp:lastModifiedBy>
  <cp:revision>95</cp:revision>
  <dcterms:created xsi:type="dcterms:W3CDTF">2020-09-18T22:01:45Z</dcterms:created>
  <dcterms:modified xsi:type="dcterms:W3CDTF">2020-09-29T10:54:46Z</dcterms:modified>
</cp:coreProperties>
</file>