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75" r:id="rId4"/>
    <p:sldId id="258" r:id="rId5"/>
    <p:sldId id="259" r:id="rId6"/>
    <p:sldId id="260" r:id="rId7"/>
    <p:sldId id="268" r:id="rId8"/>
    <p:sldId id="274" r:id="rId9"/>
    <p:sldId id="261" r:id="rId10"/>
    <p:sldId id="270" r:id="rId11"/>
    <p:sldId id="27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0BEF"/>
    <a:srgbClr val="EC0086"/>
    <a:srgbClr val="23E148"/>
    <a:srgbClr val="A3D20C"/>
    <a:srgbClr val="2365C7"/>
    <a:srgbClr val="00A859"/>
    <a:srgbClr val="1C5C7C"/>
    <a:srgbClr val="FD9B46"/>
    <a:srgbClr val="47BF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C17058-DCBC-4414-A815-BD493CCEE70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B7A0330-45D4-44E6-BC00-A2886D9FFC81}">
      <dgm:prSet phldrT="[Текст]"/>
      <dgm:spPr/>
      <dgm:t>
        <a:bodyPr/>
        <a:lstStyle/>
        <a:p>
          <a:r>
            <a:rPr lang="en-US" dirty="0" err="1" smtClean="0"/>
            <a:t>Maqsadni</a:t>
          </a:r>
          <a:r>
            <a:rPr lang="en-US" dirty="0" smtClean="0"/>
            <a:t> </a:t>
          </a:r>
          <a:r>
            <a:rPr lang="en-US" dirty="0" err="1" smtClean="0"/>
            <a:t>aniqlash</a:t>
          </a:r>
          <a:endParaRPr lang="ru-RU" dirty="0"/>
        </a:p>
      </dgm:t>
    </dgm:pt>
    <dgm:pt modelId="{DA3337CF-EAA8-4A48-BBEE-837428BFA175}" type="parTrans" cxnId="{69FFCD3C-DA63-492F-90BD-7BC15B1721CD}">
      <dgm:prSet/>
      <dgm:spPr/>
      <dgm:t>
        <a:bodyPr/>
        <a:lstStyle/>
        <a:p>
          <a:endParaRPr lang="ru-RU"/>
        </a:p>
      </dgm:t>
    </dgm:pt>
    <dgm:pt modelId="{B3379B0D-28C2-4C6E-A959-1D96EBBC6E16}" type="sibTrans" cxnId="{69FFCD3C-DA63-492F-90BD-7BC15B1721CD}">
      <dgm:prSet/>
      <dgm:spPr>
        <a:solidFill>
          <a:srgbClr val="2365C7"/>
        </a:solidFill>
      </dgm:spPr>
      <dgm:t>
        <a:bodyPr/>
        <a:lstStyle/>
        <a:p>
          <a:endParaRPr lang="ru-RU"/>
        </a:p>
      </dgm:t>
    </dgm:pt>
    <dgm:pt modelId="{29DF8CF7-69F8-4D9C-AEBA-22F6F1504747}">
      <dgm:prSet phldrT="[Текст]"/>
      <dgm:spPr/>
      <dgm:t>
        <a:bodyPr/>
        <a:lstStyle/>
        <a:p>
          <a:r>
            <a:rPr lang="en-US" dirty="0" err="1" smtClean="0"/>
            <a:t>Maqsadli</a:t>
          </a:r>
          <a:r>
            <a:rPr lang="en-US" dirty="0" smtClean="0"/>
            <a:t> </a:t>
          </a:r>
          <a:r>
            <a:rPr lang="en-US" dirty="0" err="1" smtClean="0"/>
            <a:t>auditoriyani</a:t>
          </a:r>
          <a:r>
            <a:rPr lang="en-US" dirty="0" smtClean="0"/>
            <a:t> </a:t>
          </a:r>
          <a:r>
            <a:rPr lang="en-US" dirty="0" err="1" smtClean="0"/>
            <a:t>aniqlash</a:t>
          </a:r>
          <a:r>
            <a:rPr lang="en-US" dirty="0" smtClean="0"/>
            <a:t>.</a:t>
          </a:r>
          <a:endParaRPr lang="ru-RU" dirty="0"/>
        </a:p>
      </dgm:t>
    </dgm:pt>
    <dgm:pt modelId="{D9C9B546-F351-46AF-B04A-E2E9722EFEDC}" type="parTrans" cxnId="{683A23DD-5F98-465F-8D58-30CD9CA52B7B}">
      <dgm:prSet/>
      <dgm:spPr/>
      <dgm:t>
        <a:bodyPr/>
        <a:lstStyle/>
        <a:p>
          <a:endParaRPr lang="ru-RU"/>
        </a:p>
      </dgm:t>
    </dgm:pt>
    <dgm:pt modelId="{B32774F5-856D-4014-B644-5B5F1E6CEEB2}" type="sibTrans" cxnId="{683A23DD-5F98-465F-8D58-30CD9CA52B7B}">
      <dgm:prSet/>
      <dgm:spPr/>
      <dgm:t>
        <a:bodyPr/>
        <a:lstStyle/>
        <a:p>
          <a:endParaRPr lang="ru-RU"/>
        </a:p>
      </dgm:t>
    </dgm:pt>
    <dgm:pt modelId="{0DC65B95-6905-4A13-A5BC-79D780EE4999}">
      <dgm:prSet phldrT="[Текст]"/>
      <dgm:spPr/>
      <dgm:t>
        <a:bodyPr/>
        <a:lstStyle/>
        <a:p>
          <a:r>
            <a:rPr lang="en-US" dirty="0" smtClean="0"/>
            <a:t>SMM </a:t>
          </a:r>
          <a:r>
            <a:rPr lang="en-US" dirty="0" err="1" smtClean="0"/>
            <a:t>uchun</a:t>
          </a:r>
          <a:r>
            <a:rPr lang="en-US" dirty="0" smtClean="0"/>
            <a:t> </a:t>
          </a:r>
          <a:r>
            <a:rPr lang="en-US" dirty="0" err="1" smtClean="0"/>
            <a:t>platformani</a:t>
          </a:r>
          <a:r>
            <a:rPr lang="en-US" dirty="0" smtClean="0"/>
            <a:t> </a:t>
          </a:r>
          <a:r>
            <a:rPr lang="en-US" dirty="0" err="1" smtClean="0"/>
            <a:t>tanlash</a:t>
          </a:r>
          <a:endParaRPr lang="ru-RU" dirty="0"/>
        </a:p>
      </dgm:t>
    </dgm:pt>
    <dgm:pt modelId="{4BB0BC90-5086-4562-9FCE-6CFCD022971E}" type="parTrans" cxnId="{7CA608F4-29E7-40B8-9D78-54091E8D0724}">
      <dgm:prSet/>
      <dgm:spPr/>
      <dgm:t>
        <a:bodyPr/>
        <a:lstStyle/>
        <a:p>
          <a:endParaRPr lang="ru-RU"/>
        </a:p>
      </dgm:t>
    </dgm:pt>
    <dgm:pt modelId="{C619A5F8-92A4-47AE-BE51-90507E7F95A7}" type="sibTrans" cxnId="{7CA608F4-29E7-40B8-9D78-54091E8D0724}">
      <dgm:prSet/>
      <dgm:spPr/>
      <dgm:t>
        <a:bodyPr/>
        <a:lstStyle/>
        <a:p>
          <a:endParaRPr lang="ru-RU"/>
        </a:p>
      </dgm:t>
    </dgm:pt>
    <dgm:pt modelId="{9BD541BF-1983-439B-9CE9-22E747AAA865}">
      <dgm:prSet phldrT="[Текст]"/>
      <dgm:spPr/>
      <dgm:t>
        <a:bodyPr/>
        <a:lstStyle/>
        <a:p>
          <a:r>
            <a:rPr lang="en-US" dirty="0" err="1" smtClean="0"/>
            <a:t>Qiziqarli</a:t>
          </a:r>
          <a:r>
            <a:rPr lang="en-US" dirty="0" smtClean="0"/>
            <a:t> </a:t>
          </a:r>
          <a:r>
            <a:rPr lang="en-US" dirty="0" err="1" smtClean="0"/>
            <a:t>takliflar</a:t>
          </a:r>
          <a:endParaRPr lang="ru-RU" dirty="0"/>
        </a:p>
      </dgm:t>
    </dgm:pt>
    <dgm:pt modelId="{652A0A34-B91F-4471-81E8-0E72A80A8F35}" type="parTrans" cxnId="{4FAFC85D-DF84-4212-A01C-DFFCC3CBAE4C}">
      <dgm:prSet/>
      <dgm:spPr/>
      <dgm:t>
        <a:bodyPr/>
        <a:lstStyle/>
        <a:p>
          <a:endParaRPr lang="ru-RU"/>
        </a:p>
      </dgm:t>
    </dgm:pt>
    <dgm:pt modelId="{20259F08-4EF1-4B27-A1DE-6ADE145C3521}" type="sibTrans" cxnId="{4FAFC85D-DF84-4212-A01C-DFFCC3CBAE4C}">
      <dgm:prSet/>
      <dgm:spPr/>
      <dgm:t>
        <a:bodyPr/>
        <a:lstStyle/>
        <a:p>
          <a:endParaRPr lang="ru-RU"/>
        </a:p>
      </dgm:t>
    </dgm:pt>
    <dgm:pt modelId="{02B02C0C-0CBE-4E44-83AE-12C9BA7213D3}">
      <dgm:prSet phldrT="[Текст]"/>
      <dgm:spPr/>
      <dgm:t>
        <a:bodyPr/>
        <a:lstStyle/>
        <a:p>
          <a:r>
            <a:rPr lang="en-US" dirty="0" err="1" smtClean="0"/>
            <a:t>Raqobatchilarni</a:t>
          </a:r>
          <a:r>
            <a:rPr lang="en-US" dirty="0" smtClean="0"/>
            <a:t> </a:t>
          </a:r>
          <a:r>
            <a:rPr lang="en-US" dirty="0" err="1" smtClean="0"/>
            <a:t>o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‘</a:t>
          </a:r>
          <a:r>
            <a:rPr lang="en-US" dirty="0" err="1" smtClean="0"/>
            <a:t>rganish</a:t>
          </a:r>
          <a:endParaRPr lang="ru-RU" dirty="0"/>
        </a:p>
      </dgm:t>
    </dgm:pt>
    <dgm:pt modelId="{8B967531-855E-4667-B9BA-1047A69F6C6B}" type="parTrans" cxnId="{508F246B-B8CF-4FEE-AB7A-67A9D3F6BCEC}">
      <dgm:prSet/>
      <dgm:spPr/>
      <dgm:t>
        <a:bodyPr/>
        <a:lstStyle/>
        <a:p>
          <a:endParaRPr lang="ru-RU"/>
        </a:p>
      </dgm:t>
    </dgm:pt>
    <dgm:pt modelId="{425FDE73-F4EE-4632-9025-E6AEC1078373}" type="sibTrans" cxnId="{508F246B-B8CF-4FEE-AB7A-67A9D3F6BCEC}">
      <dgm:prSet/>
      <dgm:spPr/>
      <dgm:t>
        <a:bodyPr/>
        <a:lstStyle/>
        <a:p>
          <a:endParaRPr lang="ru-RU"/>
        </a:p>
      </dgm:t>
    </dgm:pt>
    <dgm:pt modelId="{9A33B642-50A9-4CF3-A3AD-41F4CEEDD1C6}" type="pres">
      <dgm:prSet presAssocID="{F4C17058-DCBC-4414-A815-BD493CCEE70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E98AD5B-1AB6-4918-B783-52B6034C852A}" type="pres">
      <dgm:prSet presAssocID="{F4C17058-DCBC-4414-A815-BD493CCEE701}" presName="Name1" presStyleCnt="0"/>
      <dgm:spPr/>
    </dgm:pt>
    <dgm:pt modelId="{73E705C6-4EFA-4907-A32C-E68985DB0D1A}" type="pres">
      <dgm:prSet presAssocID="{F4C17058-DCBC-4414-A815-BD493CCEE701}" presName="cycle" presStyleCnt="0"/>
      <dgm:spPr/>
    </dgm:pt>
    <dgm:pt modelId="{B7279149-4790-4B54-BD79-216DDD14C21C}" type="pres">
      <dgm:prSet presAssocID="{F4C17058-DCBC-4414-A815-BD493CCEE701}" presName="srcNode" presStyleLbl="node1" presStyleIdx="0" presStyleCnt="5"/>
      <dgm:spPr/>
    </dgm:pt>
    <dgm:pt modelId="{FA107AD2-D913-4BDF-ABA4-FD89AA55FAB2}" type="pres">
      <dgm:prSet presAssocID="{F4C17058-DCBC-4414-A815-BD493CCEE701}" presName="conn" presStyleLbl="parChTrans1D2" presStyleIdx="0" presStyleCnt="1"/>
      <dgm:spPr/>
      <dgm:t>
        <a:bodyPr/>
        <a:lstStyle/>
        <a:p>
          <a:endParaRPr lang="ru-RU"/>
        </a:p>
      </dgm:t>
    </dgm:pt>
    <dgm:pt modelId="{60D03E88-094B-425F-97DE-BDB7358F4105}" type="pres">
      <dgm:prSet presAssocID="{F4C17058-DCBC-4414-A815-BD493CCEE701}" presName="extraNode" presStyleLbl="node1" presStyleIdx="0" presStyleCnt="5"/>
      <dgm:spPr/>
    </dgm:pt>
    <dgm:pt modelId="{AE7000E6-F6D6-46F6-8321-4F6CEE4969FF}" type="pres">
      <dgm:prSet presAssocID="{F4C17058-DCBC-4414-A815-BD493CCEE701}" presName="dstNode" presStyleLbl="node1" presStyleIdx="0" presStyleCnt="5"/>
      <dgm:spPr/>
    </dgm:pt>
    <dgm:pt modelId="{ED66F122-B1E2-4491-B893-DC6E6F719BE0}" type="pres">
      <dgm:prSet presAssocID="{5B7A0330-45D4-44E6-BC00-A2886D9FFC81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4C549F-D95D-4766-978E-E6416A872347}" type="pres">
      <dgm:prSet presAssocID="{5B7A0330-45D4-44E6-BC00-A2886D9FFC81}" presName="accent_1" presStyleCnt="0"/>
      <dgm:spPr/>
    </dgm:pt>
    <dgm:pt modelId="{E69C2908-7A5A-4438-A2C3-0F7881223F30}" type="pres">
      <dgm:prSet presAssocID="{5B7A0330-45D4-44E6-BC00-A2886D9FFC81}" presName="accentRepeatNode" presStyleLbl="solidFgAcc1" presStyleIdx="0" presStyleCnt="5"/>
      <dgm:spPr>
        <a:solidFill>
          <a:srgbClr val="2365C7"/>
        </a:solidFill>
      </dgm:spPr>
      <dgm:t>
        <a:bodyPr/>
        <a:lstStyle/>
        <a:p>
          <a:endParaRPr lang="ru-RU"/>
        </a:p>
      </dgm:t>
    </dgm:pt>
    <dgm:pt modelId="{9FA5ECA1-185E-49C6-8505-8B92FA92CE47}" type="pres">
      <dgm:prSet presAssocID="{29DF8CF7-69F8-4D9C-AEBA-22F6F1504747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603B3B-53EA-4853-841C-4D66B3341E52}" type="pres">
      <dgm:prSet presAssocID="{29DF8CF7-69F8-4D9C-AEBA-22F6F1504747}" presName="accent_2" presStyleCnt="0"/>
      <dgm:spPr/>
    </dgm:pt>
    <dgm:pt modelId="{0E7AEE67-CE09-4F2E-9165-1897FABC9143}" type="pres">
      <dgm:prSet presAssocID="{29DF8CF7-69F8-4D9C-AEBA-22F6F1504747}" presName="accentRepeatNode" presStyleLbl="solidFgAcc1" presStyleIdx="1" presStyleCnt="5"/>
      <dgm:spPr>
        <a:solidFill>
          <a:srgbClr val="2365C7"/>
        </a:solidFill>
      </dgm:spPr>
    </dgm:pt>
    <dgm:pt modelId="{2E5E035F-001D-4863-B828-801AD323A535}" type="pres">
      <dgm:prSet presAssocID="{0DC65B95-6905-4A13-A5BC-79D780EE4999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CD9B5B-52B0-4F73-978F-A89DA482B9E3}" type="pres">
      <dgm:prSet presAssocID="{0DC65B95-6905-4A13-A5BC-79D780EE4999}" presName="accent_3" presStyleCnt="0"/>
      <dgm:spPr/>
    </dgm:pt>
    <dgm:pt modelId="{DDC14354-817F-42EC-87D4-C7A7555987D6}" type="pres">
      <dgm:prSet presAssocID="{0DC65B95-6905-4A13-A5BC-79D780EE4999}" presName="accentRepeatNode" presStyleLbl="solidFgAcc1" presStyleIdx="2" presStyleCnt="5"/>
      <dgm:spPr>
        <a:solidFill>
          <a:srgbClr val="2365C7"/>
        </a:solidFill>
      </dgm:spPr>
    </dgm:pt>
    <dgm:pt modelId="{6673EFA2-FB94-423A-8280-55A1411B9522}" type="pres">
      <dgm:prSet presAssocID="{02B02C0C-0CBE-4E44-83AE-12C9BA7213D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B10219-CA5D-4817-B951-14655100BD96}" type="pres">
      <dgm:prSet presAssocID="{02B02C0C-0CBE-4E44-83AE-12C9BA7213D3}" presName="accent_4" presStyleCnt="0"/>
      <dgm:spPr/>
    </dgm:pt>
    <dgm:pt modelId="{BEF750A6-38FE-4FC2-95CC-F1F8514F3A3E}" type="pres">
      <dgm:prSet presAssocID="{02B02C0C-0CBE-4E44-83AE-12C9BA7213D3}" presName="accentRepeatNode" presStyleLbl="solidFgAcc1" presStyleIdx="3" presStyleCnt="5"/>
      <dgm:spPr>
        <a:solidFill>
          <a:srgbClr val="2365C7"/>
        </a:solidFill>
      </dgm:spPr>
    </dgm:pt>
    <dgm:pt modelId="{99F192E1-2BFC-4A6C-BDFE-7298E2AD533E}" type="pres">
      <dgm:prSet presAssocID="{9BD541BF-1983-439B-9CE9-22E747AAA86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37CCD-F68F-4AAE-A201-D6CE53E538C0}" type="pres">
      <dgm:prSet presAssocID="{9BD541BF-1983-439B-9CE9-22E747AAA865}" presName="accent_5" presStyleCnt="0"/>
      <dgm:spPr/>
    </dgm:pt>
    <dgm:pt modelId="{8D356134-3BF5-472F-AD66-24B026D08A72}" type="pres">
      <dgm:prSet presAssocID="{9BD541BF-1983-439B-9CE9-22E747AAA865}" presName="accentRepeatNode" presStyleLbl="solidFgAcc1" presStyleIdx="4" presStyleCnt="5"/>
      <dgm:spPr>
        <a:solidFill>
          <a:srgbClr val="2365C7"/>
        </a:solidFill>
      </dgm:spPr>
    </dgm:pt>
  </dgm:ptLst>
  <dgm:cxnLst>
    <dgm:cxn modelId="{930BBA81-B322-43EB-92F0-D1A53AF0DBDB}" type="presOf" srcId="{29DF8CF7-69F8-4D9C-AEBA-22F6F1504747}" destId="{9FA5ECA1-185E-49C6-8505-8B92FA92CE47}" srcOrd="0" destOrd="0" presId="urn:microsoft.com/office/officeart/2008/layout/VerticalCurvedList"/>
    <dgm:cxn modelId="{69FFCD3C-DA63-492F-90BD-7BC15B1721CD}" srcId="{F4C17058-DCBC-4414-A815-BD493CCEE701}" destId="{5B7A0330-45D4-44E6-BC00-A2886D9FFC81}" srcOrd="0" destOrd="0" parTransId="{DA3337CF-EAA8-4A48-BBEE-837428BFA175}" sibTransId="{B3379B0D-28C2-4C6E-A959-1D96EBBC6E16}"/>
    <dgm:cxn modelId="{64C86A2E-5556-4B87-B67C-55E252AE3CA6}" type="presOf" srcId="{9BD541BF-1983-439B-9CE9-22E747AAA865}" destId="{99F192E1-2BFC-4A6C-BDFE-7298E2AD533E}" srcOrd="0" destOrd="0" presId="urn:microsoft.com/office/officeart/2008/layout/VerticalCurvedList"/>
    <dgm:cxn modelId="{508F246B-B8CF-4FEE-AB7A-67A9D3F6BCEC}" srcId="{F4C17058-DCBC-4414-A815-BD493CCEE701}" destId="{02B02C0C-0CBE-4E44-83AE-12C9BA7213D3}" srcOrd="3" destOrd="0" parTransId="{8B967531-855E-4667-B9BA-1047A69F6C6B}" sibTransId="{425FDE73-F4EE-4632-9025-E6AEC1078373}"/>
    <dgm:cxn modelId="{4FAFC85D-DF84-4212-A01C-DFFCC3CBAE4C}" srcId="{F4C17058-DCBC-4414-A815-BD493CCEE701}" destId="{9BD541BF-1983-439B-9CE9-22E747AAA865}" srcOrd="4" destOrd="0" parTransId="{652A0A34-B91F-4471-81E8-0E72A80A8F35}" sibTransId="{20259F08-4EF1-4B27-A1DE-6ADE145C3521}"/>
    <dgm:cxn modelId="{EB219631-CDA7-47EB-A6B5-0F69ABB3AAD5}" type="presOf" srcId="{5B7A0330-45D4-44E6-BC00-A2886D9FFC81}" destId="{ED66F122-B1E2-4491-B893-DC6E6F719BE0}" srcOrd="0" destOrd="0" presId="urn:microsoft.com/office/officeart/2008/layout/VerticalCurvedList"/>
    <dgm:cxn modelId="{683A23DD-5F98-465F-8D58-30CD9CA52B7B}" srcId="{F4C17058-DCBC-4414-A815-BD493CCEE701}" destId="{29DF8CF7-69F8-4D9C-AEBA-22F6F1504747}" srcOrd="1" destOrd="0" parTransId="{D9C9B546-F351-46AF-B04A-E2E9722EFEDC}" sibTransId="{B32774F5-856D-4014-B644-5B5F1E6CEEB2}"/>
    <dgm:cxn modelId="{2A1DADCE-4B2F-4910-8927-625ECEF607AB}" type="presOf" srcId="{B3379B0D-28C2-4C6E-A959-1D96EBBC6E16}" destId="{FA107AD2-D913-4BDF-ABA4-FD89AA55FAB2}" srcOrd="0" destOrd="0" presId="urn:microsoft.com/office/officeart/2008/layout/VerticalCurvedList"/>
    <dgm:cxn modelId="{7CA608F4-29E7-40B8-9D78-54091E8D0724}" srcId="{F4C17058-DCBC-4414-A815-BD493CCEE701}" destId="{0DC65B95-6905-4A13-A5BC-79D780EE4999}" srcOrd="2" destOrd="0" parTransId="{4BB0BC90-5086-4562-9FCE-6CFCD022971E}" sibTransId="{C619A5F8-92A4-47AE-BE51-90507E7F95A7}"/>
    <dgm:cxn modelId="{0FCD2ABF-C5FE-41C8-A724-EFABB5F6C956}" type="presOf" srcId="{0DC65B95-6905-4A13-A5BC-79D780EE4999}" destId="{2E5E035F-001D-4863-B828-801AD323A535}" srcOrd="0" destOrd="0" presId="urn:microsoft.com/office/officeart/2008/layout/VerticalCurvedList"/>
    <dgm:cxn modelId="{7F088FBC-2079-4AA3-B8B0-A1840CD40BF8}" type="presOf" srcId="{02B02C0C-0CBE-4E44-83AE-12C9BA7213D3}" destId="{6673EFA2-FB94-423A-8280-55A1411B9522}" srcOrd="0" destOrd="0" presId="urn:microsoft.com/office/officeart/2008/layout/VerticalCurvedList"/>
    <dgm:cxn modelId="{237338E7-8DA0-46AD-877F-6F2216699A5D}" type="presOf" srcId="{F4C17058-DCBC-4414-A815-BD493CCEE701}" destId="{9A33B642-50A9-4CF3-A3AD-41F4CEEDD1C6}" srcOrd="0" destOrd="0" presId="urn:microsoft.com/office/officeart/2008/layout/VerticalCurvedList"/>
    <dgm:cxn modelId="{5CBE110A-21F5-4A8A-8081-A938A9B823D2}" type="presParOf" srcId="{9A33B642-50A9-4CF3-A3AD-41F4CEEDD1C6}" destId="{6E98AD5B-1AB6-4918-B783-52B6034C852A}" srcOrd="0" destOrd="0" presId="urn:microsoft.com/office/officeart/2008/layout/VerticalCurvedList"/>
    <dgm:cxn modelId="{0D92DCB3-7548-426F-85C6-769ED39E6F92}" type="presParOf" srcId="{6E98AD5B-1AB6-4918-B783-52B6034C852A}" destId="{73E705C6-4EFA-4907-A32C-E68985DB0D1A}" srcOrd="0" destOrd="0" presId="urn:microsoft.com/office/officeart/2008/layout/VerticalCurvedList"/>
    <dgm:cxn modelId="{4B55E49F-24CD-4AB3-BE3F-015E52AD6EE6}" type="presParOf" srcId="{73E705C6-4EFA-4907-A32C-E68985DB0D1A}" destId="{B7279149-4790-4B54-BD79-216DDD14C21C}" srcOrd="0" destOrd="0" presId="urn:microsoft.com/office/officeart/2008/layout/VerticalCurvedList"/>
    <dgm:cxn modelId="{47C5F46B-EC56-4EB4-91F8-0D833FA1122D}" type="presParOf" srcId="{73E705C6-4EFA-4907-A32C-E68985DB0D1A}" destId="{FA107AD2-D913-4BDF-ABA4-FD89AA55FAB2}" srcOrd="1" destOrd="0" presId="urn:microsoft.com/office/officeart/2008/layout/VerticalCurvedList"/>
    <dgm:cxn modelId="{D9BF9426-D1CE-4911-B11E-0A1EF4C8206E}" type="presParOf" srcId="{73E705C6-4EFA-4907-A32C-E68985DB0D1A}" destId="{60D03E88-094B-425F-97DE-BDB7358F4105}" srcOrd="2" destOrd="0" presId="urn:microsoft.com/office/officeart/2008/layout/VerticalCurvedList"/>
    <dgm:cxn modelId="{ACDA7FBD-BF1D-4CB0-8E01-8E71A03CC9AA}" type="presParOf" srcId="{73E705C6-4EFA-4907-A32C-E68985DB0D1A}" destId="{AE7000E6-F6D6-46F6-8321-4F6CEE4969FF}" srcOrd="3" destOrd="0" presId="urn:microsoft.com/office/officeart/2008/layout/VerticalCurvedList"/>
    <dgm:cxn modelId="{CE5B1856-E6B1-4327-A4A9-98B0F4864345}" type="presParOf" srcId="{6E98AD5B-1AB6-4918-B783-52B6034C852A}" destId="{ED66F122-B1E2-4491-B893-DC6E6F719BE0}" srcOrd="1" destOrd="0" presId="urn:microsoft.com/office/officeart/2008/layout/VerticalCurvedList"/>
    <dgm:cxn modelId="{4179BC9E-6724-4CC2-BABF-BE71172012B0}" type="presParOf" srcId="{6E98AD5B-1AB6-4918-B783-52B6034C852A}" destId="{044C549F-D95D-4766-978E-E6416A872347}" srcOrd="2" destOrd="0" presId="urn:microsoft.com/office/officeart/2008/layout/VerticalCurvedList"/>
    <dgm:cxn modelId="{B6CDFA2A-8D05-4F7F-8AC4-1A8E19091BFA}" type="presParOf" srcId="{044C549F-D95D-4766-978E-E6416A872347}" destId="{E69C2908-7A5A-4438-A2C3-0F7881223F30}" srcOrd="0" destOrd="0" presId="urn:microsoft.com/office/officeart/2008/layout/VerticalCurvedList"/>
    <dgm:cxn modelId="{DEF7A017-E763-4CEF-A65E-746FA7FE80FA}" type="presParOf" srcId="{6E98AD5B-1AB6-4918-B783-52B6034C852A}" destId="{9FA5ECA1-185E-49C6-8505-8B92FA92CE47}" srcOrd="3" destOrd="0" presId="urn:microsoft.com/office/officeart/2008/layout/VerticalCurvedList"/>
    <dgm:cxn modelId="{0FFFF831-537C-4A94-8F54-BC414261FBDE}" type="presParOf" srcId="{6E98AD5B-1AB6-4918-B783-52B6034C852A}" destId="{ED603B3B-53EA-4853-841C-4D66B3341E52}" srcOrd="4" destOrd="0" presId="urn:microsoft.com/office/officeart/2008/layout/VerticalCurvedList"/>
    <dgm:cxn modelId="{E0546090-7EDE-428D-95B1-F60D205715D0}" type="presParOf" srcId="{ED603B3B-53EA-4853-841C-4D66B3341E52}" destId="{0E7AEE67-CE09-4F2E-9165-1897FABC9143}" srcOrd="0" destOrd="0" presId="urn:microsoft.com/office/officeart/2008/layout/VerticalCurvedList"/>
    <dgm:cxn modelId="{FCF958E4-89E9-4534-B5C9-A7CF7503B100}" type="presParOf" srcId="{6E98AD5B-1AB6-4918-B783-52B6034C852A}" destId="{2E5E035F-001D-4863-B828-801AD323A535}" srcOrd="5" destOrd="0" presId="urn:microsoft.com/office/officeart/2008/layout/VerticalCurvedList"/>
    <dgm:cxn modelId="{69BF7AA9-7628-4876-9B13-4D2CD47C73E3}" type="presParOf" srcId="{6E98AD5B-1AB6-4918-B783-52B6034C852A}" destId="{55CD9B5B-52B0-4F73-978F-A89DA482B9E3}" srcOrd="6" destOrd="0" presId="urn:microsoft.com/office/officeart/2008/layout/VerticalCurvedList"/>
    <dgm:cxn modelId="{2EF1601B-4868-4081-987D-8E011593B84C}" type="presParOf" srcId="{55CD9B5B-52B0-4F73-978F-A89DA482B9E3}" destId="{DDC14354-817F-42EC-87D4-C7A7555987D6}" srcOrd="0" destOrd="0" presId="urn:microsoft.com/office/officeart/2008/layout/VerticalCurvedList"/>
    <dgm:cxn modelId="{A18F1218-4D29-4DF1-A3EA-26284693DFAB}" type="presParOf" srcId="{6E98AD5B-1AB6-4918-B783-52B6034C852A}" destId="{6673EFA2-FB94-423A-8280-55A1411B9522}" srcOrd="7" destOrd="0" presId="urn:microsoft.com/office/officeart/2008/layout/VerticalCurvedList"/>
    <dgm:cxn modelId="{DE3C3C1D-6131-4FCD-89B2-B1FD0338BA7A}" type="presParOf" srcId="{6E98AD5B-1AB6-4918-B783-52B6034C852A}" destId="{30B10219-CA5D-4817-B951-14655100BD96}" srcOrd="8" destOrd="0" presId="urn:microsoft.com/office/officeart/2008/layout/VerticalCurvedList"/>
    <dgm:cxn modelId="{A8DCF53B-896E-42A4-AF37-3757B4A1426E}" type="presParOf" srcId="{30B10219-CA5D-4817-B951-14655100BD96}" destId="{BEF750A6-38FE-4FC2-95CC-F1F8514F3A3E}" srcOrd="0" destOrd="0" presId="urn:microsoft.com/office/officeart/2008/layout/VerticalCurvedList"/>
    <dgm:cxn modelId="{DB8E421F-ACD0-4B46-B93F-E363BD746BFE}" type="presParOf" srcId="{6E98AD5B-1AB6-4918-B783-52B6034C852A}" destId="{99F192E1-2BFC-4A6C-BDFE-7298E2AD533E}" srcOrd="9" destOrd="0" presId="urn:microsoft.com/office/officeart/2008/layout/VerticalCurvedList"/>
    <dgm:cxn modelId="{E5C0445B-68FF-4E24-A5A3-03C65C8E1AC7}" type="presParOf" srcId="{6E98AD5B-1AB6-4918-B783-52B6034C852A}" destId="{03E37CCD-F68F-4AAE-A201-D6CE53E538C0}" srcOrd="10" destOrd="0" presId="urn:microsoft.com/office/officeart/2008/layout/VerticalCurvedList"/>
    <dgm:cxn modelId="{D485E869-F787-4975-991E-BD00BAE1D7C7}" type="presParOf" srcId="{03E37CCD-F68F-4AAE-A201-D6CE53E538C0}" destId="{8D356134-3BF5-472F-AD66-24B026D08A7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107AD2-D913-4BDF-ABA4-FD89AA55FAB2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solidFill>
          <a:srgbClr val="2365C7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66F122-B1E2-4491-B893-DC6E6F719BE0}">
      <dsp:nvSpPr>
        <dsp:cNvPr id="0" name=""/>
        <dsp:cNvSpPr/>
      </dsp:nvSpPr>
      <dsp:spPr>
        <a:xfrm>
          <a:off x="509717" y="338558"/>
          <a:ext cx="6886217" cy="6775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/>
            <a:t>Maqsadni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aniqlash</a:t>
          </a:r>
          <a:endParaRPr lang="ru-RU" sz="3300" kern="1200" dirty="0"/>
        </a:p>
      </dsp:txBody>
      <dsp:txXfrm>
        <a:off x="509717" y="338558"/>
        <a:ext cx="6886217" cy="677550"/>
      </dsp:txXfrm>
    </dsp:sp>
    <dsp:sp modelId="{E69C2908-7A5A-4438-A2C3-0F7881223F30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rgbClr val="2365C7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A5ECA1-185E-49C6-8505-8B92FA92CE47}">
      <dsp:nvSpPr>
        <dsp:cNvPr id="0" name=""/>
        <dsp:cNvSpPr/>
      </dsp:nvSpPr>
      <dsp:spPr>
        <a:xfrm>
          <a:off x="995230" y="1354558"/>
          <a:ext cx="6400704" cy="677550"/>
        </a:xfrm>
        <a:prstGeom prst="rect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/>
            <a:t>Maqsadli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auditoriyani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aniqlash</a:t>
          </a:r>
          <a:r>
            <a:rPr lang="en-US" sz="3300" kern="1200" dirty="0" smtClean="0"/>
            <a:t>.</a:t>
          </a:r>
          <a:endParaRPr lang="ru-RU" sz="3300" kern="1200" dirty="0"/>
        </a:p>
      </dsp:txBody>
      <dsp:txXfrm>
        <a:off x="995230" y="1354558"/>
        <a:ext cx="6400704" cy="677550"/>
      </dsp:txXfrm>
    </dsp:sp>
    <dsp:sp modelId="{0E7AEE67-CE09-4F2E-9165-1897FABC9143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rgbClr val="2365C7"/>
        </a:solidFill>
        <a:ln w="1270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5E035F-001D-4863-B828-801AD323A535}">
      <dsp:nvSpPr>
        <dsp:cNvPr id="0" name=""/>
        <dsp:cNvSpPr/>
      </dsp:nvSpPr>
      <dsp:spPr>
        <a:xfrm>
          <a:off x="1144243" y="2370558"/>
          <a:ext cx="6251691" cy="677550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SMM </a:t>
          </a:r>
          <a:r>
            <a:rPr lang="en-US" sz="3300" kern="1200" dirty="0" err="1" smtClean="0"/>
            <a:t>uchun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platformani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tanlash</a:t>
          </a:r>
          <a:endParaRPr lang="ru-RU" sz="3300" kern="1200" dirty="0"/>
        </a:p>
      </dsp:txBody>
      <dsp:txXfrm>
        <a:off x="1144243" y="2370558"/>
        <a:ext cx="6251691" cy="677550"/>
      </dsp:txXfrm>
    </dsp:sp>
    <dsp:sp modelId="{DDC14354-817F-42EC-87D4-C7A7555987D6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rgbClr val="2365C7"/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73EFA2-FB94-423A-8280-55A1411B9522}">
      <dsp:nvSpPr>
        <dsp:cNvPr id="0" name=""/>
        <dsp:cNvSpPr/>
      </dsp:nvSpPr>
      <dsp:spPr>
        <a:xfrm>
          <a:off x="995230" y="3386558"/>
          <a:ext cx="6400704" cy="677550"/>
        </a:xfrm>
        <a:prstGeom prst="rect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/>
            <a:t>Raqobatchilarni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o</a:t>
          </a:r>
          <a:r>
            <a:rPr lang="en-US" sz="33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‘</a:t>
          </a:r>
          <a:r>
            <a:rPr lang="en-US" sz="3300" kern="1200" dirty="0" err="1" smtClean="0"/>
            <a:t>rganish</a:t>
          </a:r>
          <a:endParaRPr lang="ru-RU" sz="3300" kern="1200" dirty="0"/>
        </a:p>
      </dsp:txBody>
      <dsp:txXfrm>
        <a:off x="995230" y="3386558"/>
        <a:ext cx="6400704" cy="677550"/>
      </dsp:txXfrm>
    </dsp:sp>
    <dsp:sp modelId="{BEF750A6-38FE-4FC2-95CC-F1F8514F3A3E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rgbClr val="2365C7"/>
        </a:solidFill>
        <a:ln w="12700" cap="flat" cmpd="sng" algn="ctr">
          <a:solidFill>
            <a:schemeClr val="accent4">
              <a:hueOff val="7796769"/>
              <a:satOff val="-35976"/>
              <a:lumOff val="13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F192E1-2BFC-4A6C-BDFE-7298E2AD533E}">
      <dsp:nvSpPr>
        <dsp:cNvPr id="0" name=""/>
        <dsp:cNvSpPr/>
      </dsp:nvSpPr>
      <dsp:spPr>
        <a:xfrm>
          <a:off x="509717" y="4402558"/>
          <a:ext cx="6886217" cy="677550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/>
            <a:t>Qiziqarli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takliflar</a:t>
          </a:r>
          <a:endParaRPr lang="ru-RU" sz="3300" kern="1200" dirty="0"/>
        </a:p>
      </dsp:txBody>
      <dsp:txXfrm>
        <a:off x="509717" y="4402558"/>
        <a:ext cx="6886217" cy="677550"/>
      </dsp:txXfrm>
    </dsp:sp>
    <dsp:sp modelId="{8D356134-3BF5-472F-AD66-24B026D08A72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rgbClr val="2365C7"/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30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39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041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5554FB4E-E79F-4FCD-B373-1990A7E51642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-1" y="0"/>
            <a:ext cx="10203255" cy="6858000"/>
          </a:xfrm>
          <a:custGeom>
            <a:avLst/>
            <a:gdLst>
              <a:gd name="connsiteX0" fmla="*/ 0 w 8908610"/>
              <a:gd name="connsiteY0" fmla="*/ 0 h 6858000"/>
              <a:gd name="connsiteX1" fmla="*/ 8908610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725909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330673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8610" h="6858000">
                <a:moveTo>
                  <a:pt x="0" y="0"/>
                </a:moveTo>
                <a:lnTo>
                  <a:pt x="4330673" y="0"/>
                </a:lnTo>
                <a:lnTo>
                  <a:pt x="890861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624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3814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1480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4BAF68A-9D51-4222-8013-E9B5F8209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903"/>
            <a:ext cx="11600704" cy="1140891"/>
          </a:xfrm>
          <a:prstGeom prst="rect">
            <a:avLst/>
          </a:prstGeom>
        </p:spPr>
      </p:pic>
      <p:pic>
        <p:nvPicPr>
          <p:cNvPr id="3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1C4F8B41-3F98-4240-8891-4ADABC669A4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8CB46E1-8EB0-4782-9CDE-623B6BC6877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29" y="2735416"/>
            <a:ext cx="1672517" cy="2613110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13110">
                <a:moveTo>
                  <a:pt x="0" y="0"/>
                </a:moveTo>
                <a:lnTo>
                  <a:pt x="1523565" y="16550"/>
                </a:lnTo>
                <a:lnTo>
                  <a:pt x="1672517" y="2580011"/>
                </a:lnTo>
                <a:lnTo>
                  <a:pt x="161364" y="26131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88CF590-A7AC-47AA-9D77-5FF843A9CE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20138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803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96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563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701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23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888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558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34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CDADB-FFBE-43A6-95D6-CABC81929194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34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21190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8548" y="407525"/>
            <a:ext cx="7500549" cy="1385385"/>
          </a:xfrm>
          <a:prstGeom prst="rect">
            <a:avLst/>
          </a:prstGeom>
        </p:spPr>
        <p:txBody>
          <a:bodyPr vert="horz" wrap="square" lIns="0" tIns="30867" rIns="0" bIns="0" rtlCol="0" anchor="ctr">
            <a:spAutoFit/>
          </a:bodyPr>
          <a:lstStyle/>
          <a:p>
            <a:pPr marL="26841" algn="ctr">
              <a:lnSpc>
                <a:spcPct val="100000"/>
              </a:lnSpc>
              <a:spcBef>
                <a:spcPts val="241"/>
              </a:spcBef>
            </a:pPr>
            <a:r>
              <a:rPr lang="en-US" b="1" spc="1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Informatika</a:t>
            </a:r>
            <a:r>
              <a:rPr lang="en-US" b="1" spc="1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1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b="1" spc="1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1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axborot</a:t>
            </a:r>
            <a:r>
              <a:rPr lang="en-US" b="1" spc="1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1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texnologiyalari</a:t>
            </a:r>
            <a:endParaRPr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879939" y="3614535"/>
            <a:ext cx="6963828" cy="1632816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en-US" sz="3600" b="1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 SMMNI </a:t>
            </a:r>
            <a:r>
              <a:rPr lang="en-US" sz="3600" b="1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 TARMOG‘IDA </a:t>
            </a: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en-US" sz="3600" b="1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HARAKATLANTIRISH</a:t>
            </a:r>
            <a:endParaRPr lang="ru-RU" sz="3600" b="1" dirty="0">
              <a:solidFill>
                <a:srgbClr val="2365C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928252" y="3449782"/>
            <a:ext cx="727405" cy="206155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48265" cy="11117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48265" cy="11117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074901" y="750262"/>
            <a:ext cx="1381094" cy="46476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en-US" sz="2800" b="1" spc="21" dirty="0" smtClean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r>
              <a:rPr lang="ru-RU" sz="2800" b="1" spc="21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2800" b="1" spc="-11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id="{382AB4AE-4981-4494-BB32-7A573B110208}"/>
              </a:ext>
            </a:extLst>
          </p:cNvPr>
          <p:cNvSpPr/>
          <p:nvPr/>
        </p:nvSpPr>
        <p:spPr>
          <a:xfrm>
            <a:off x="695366" y="641327"/>
            <a:ext cx="1042978" cy="802396"/>
          </a:xfrm>
          <a:custGeom>
            <a:avLst/>
            <a:gdLst/>
            <a:ahLst/>
            <a:cxnLst/>
            <a:rect l="l" t="t" r="r" b="b"/>
            <a:pathLst>
              <a:path w="492759" h="379095">
                <a:moveTo>
                  <a:pt x="447094" y="0"/>
                </a:moveTo>
                <a:lnTo>
                  <a:pt x="45651" y="0"/>
                </a:lnTo>
                <a:lnTo>
                  <a:pt x="39383" y="6267"/>
                </a:lnTo>
                <a:lnTo>
                  <a:pt x="39383" y="264483"/>
                </a:lnTo>
                <a:lnTo>
                  <a:pt x="633" y="340944"/>
                </a:lnTo>
                <a:lnTo>
                  <a:pt x="309" y="341805"/>
                </a:lnTo>
                <a:lnTo>
                  <a:pt x="101" y="342658"/>
                </a:lnTo>
                <a:lnTo>
                  <a:pt x="0" y="371350"/>
                </a:lnTo>
                <a:lnTo>
                  <a:pt x="7444" y="378795"/>
                </a:lnTo>
                <a:lnTo>
                  <a:pt x="485302" y="378795"/>
                </a:lnTo>
                <a:lnTo>
                  <a:pt x="492747" y="371350"/>
                </a:lnTo>
                <a:lnTo>
                  <a:pt x="492747" y="364359"/>
                </a:lnTo>
                <a:lnTo>
                  <a:pt x="15405" y="364359"/>
                </a:lnTo>
                <a:lnTo>
                  <a:pt x="14436" y="363390"/>
                </a:lnTo>
                <a:lnTo>
                  <a:pt x="14436" y="351108"/>
                </a:lnTo>
                <a:lnTo>
                  <a:pt x="492747" y="351108"/>
                </a:lnTo>
                <a:lnTo>
                  <a:pt x="492644" y="342658"/>
                </a:lnTo>
                <a:lnTo>
                  <a:pt x="492437" y="341805"/>
                </a:lnTo>
                <a:lnTo>
                  <a:pt x="492113" y="340944"/>
                </a:lnTo>
                <a:lnTo>
                  <a:pt x="489948" y="336671"/>
                </a:lnTo>
                <a:lnTo>
                  <a:pt x="18968" y="336671"/>
                </a:lnTo>
                <a:lnTo>
                  <a:pt x="51033" y="273427"/>
                </a:lnTo>
                <a:lnTo>
                  <a:pt x="457895" y="273427"/>
                </a:lnTo>
                <a:lnTo>
                  <a:pt x="453363" y="264483"/>
                </a:lnTo>
                <a:lnTo>
                  <a:pt x="453363" y="258991"/>
                </a:lnTo>
                <a:lnTo>
                  <a:pt x="53820" y="258991"/>
                </a:lnTo>
                <a:lnTo>
                  <a:pt x="53820" y="14436"/>
                </a:lnTo>
                <a:lnTo>
                  <a:pt x="453363" y="14436"/>
                </a:lnTo>
                <a:lnTo>
                  <a:pt x="453363" y="6267"/>
                </a:lnTo>
                <a:lnTo>
                  <a:pt x="447094" y="0"/>
                </a:lnTo>
                <a:close/>
              </a:path>
              <a:path w="492759" h="379095">
                <a:moveTo>
                  <a:pt x="492747" y="351108"/>
                </a:moveTo>
                <a:lnTo>
                  <a:pt x="478311" y="351108"/>
                </a:lnTo>
                <a:lnTo>
                  <a:pt x="478311" y="363390"/>
                </a:lnTo>
                <a:lnTo>
                  <a:pt x="477342" y="364359"/>
                </a:lnTo>
                <a:lnTo>
                  <a:pt x="492747" y="364359"/>
                </a:lnTo>
                <a:lnTo>
                  <a:pt x="492747" y="351108"/>
                </a:lnTo>
                <a:close/>
              </a:path>
              <a:path w="492759" h="379095">
                <a:moveTo>
                  <a:pt x="300225" y="297831"/>
                </a:moveTo>
                <a:lnTo>
                  <a:pt x="192520" y="297831"/>
                </a:lnTo>
                <a:lnTo>
                  <a:pt x="187131" y="301934"/>
                </a:lnTo>
                <a:lnTo>
                  <a:pt x="177552" y="336671"/>
                </a:lnTo>
                <a:lnTo>
                  <a:pt x="192528" y="336671"/>
                </a:lnTo>
                <a:lnTo>
                  <a:pt x="199260" y="312267"/>
                </a:lnTo>
                <a:lnTo>
                  <a:pt x="308461" y="312267"/>
                </a:lnTo>
                <a:lnTo>
                  <a:pt x="305611" y="301934"/>
                </a:lnTo>
                <a:lnTo>
                  <a:pt x="300225" y="297831"/>
                </a:lnTo>
                <a:close/>
              </a:path>
              <a:path w="492759" h="379095">
                <a:moveTo>
                  <a:pt x="308461" y="312267"/>
                </a:moveTo>
                <a:lnTo>
                  <a:pt x="293486" y="312267"/>
                </a:lnTo>
                <a:lnTo>
                  <a:pt x="300219" y="336671"/>
                </a:lnTo>
                <a:lnTo>
                  <a:pt x="315191" y="336671"/>
                </a:lnTo>
                <a:lnTo>
                  <a:pt x="308461" y="312267"/>
                </a:lnTo>
                <a:close/>
              </a:path>
              <a:path w="492759" h="379095">
                <a:moveTo>
                  <a:pt x="457895" y="273427"/>
                </a:moveTo>
                <a:lnTo>
                  <a:pt x="441709" y="273427"/>
                </a:lnTo>
                <a:lnTo>
                  <a:pt x="473774" y="336671"/>
                </a:lnTo>
                <a:lnTo>
                  <a:pt x="489948" y="336671"/>
                </a:lnTo>
                <a:lnTo>
                  <a:pt x="457895" y="273427"/>
                </a:lnTo>
                <a:close/>
              </a:path>
              <a:path w="492759" h="379095">
                <a:moveTo>
                  <a:pt x="453363" y="14436"/>
                </a:moveTo>
                <a:lnTo>
                  <a:pt x="438927" y="14436"/>
                </a:lnTo>
                <a:lnTo>
                  <a:pt x="438927" y="258991"/>
                </a:lnTo>
                <a:lnTo>
                  <a:pt x="453363" y="258991"/>
                </a:lnTo>
                <a:lnTo>
                  <a:pt x="453363" y="1443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3810" dirty="0"/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id="{095BD782-9915-451D-8BDE-31B9F6A26271}"/>
              </a:ext>
            </a:extLst>
          </p:cNvPr>
          <p:cNvSpPr/>
          <p:nvPr/>
        </p:nvSpPr>
        <p:spPr>
          <a:xfrm>
            <a:off x="841873" y="956161"/>
            <a:ext cx="749978" cy="201607"/>
          </a:xfrm>
          <a:custGeom>
            <a:avLst/>
            <a:gdLst/>
            <a:ahLst/>
            <a:cxnLst/>
            <a:rect l="l" t="t" r="r" b="b"/>
            <a:pathLst>
              <a:path w="354330" h="95250">
                <a:moveTo>
                  <a:pt x="11206" y="0"/>
                </a:moveTo>
                <a:lnTo>
                  <a:pt x="3233" y="0"/>
                </a:lnTo>
                <a:lnTo>
                  <a:pt x="0" y="3228"/>
                </a:lnTo>
                <a:lnTo>
                  <a:pt x="3" y="89772"/>
                </a:lnTo>
                <a:lnTo>
                  <a:pt x="5076" y="94848"/>
                </a:lnTo>
                <a:lnTo>
                  <a:pt x="349236" y="94848"/>
                </a:lnTo>
                <a:lnTo>
                  <a:pt x="354312" y="89772"/>
                </a:lnTo>
                <a:lnTo>
                  <a:pt x="354312" y="80412"/>
                </a:lnTo>
                <a:lnTo>
                  <a:pt x="14436" y="80412"/>
                </a:lnTo>
                <a:lnTo>
                  <a:pt x="14436" y="3228"/>
                </a:lnTo>
                <a:lnTo>
                  <a:pt x="11206" y="0"/>
                </a:lnTo>
                <a:close/>
              </a:path>
              <a:path w="354330" h="95250">
                <a:moveTo>
                  <a:pt x="351078" y="0"/>
                </a:moveTo>
                <a:lnTo>
                  <a:pt x="343105" y="0"/>
                </a:lnTo>
                <a:lnTo>
                  <a:pt x="339876" y="3228"/>
                </a:lnTo>
                <a:lnTo>
                  <a:pt x="339876" y="80412"/>
                </a:lnTo>
                <a:lnTo>
                  <a:pt x="354312" y="80412"/>
                </a:lnTo>
                <a:lnTo>
                  <a:pt x="354312" y="3228"/>
                </a:lnTo>
                <a:lnTo>
                  <a:pt x="35107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3810"/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id="{312CDD75-671C-4D07-9747-AFD5EA1B46A6}"/>
              </a:ext>
            </a:extLst>
          </p:cNvPr>
          <p:cNvSpPr/>
          <p:nvPr/>
        </p:nvSpPr>
        <p:spPr>
          <a:xfrm>
            <a:off x="841873" y="704479"/>
            <a:ext cx="749978" cy="201607"/>
          </a:xfrm>
          <a:custGeom>
            <a:avLst/>
            <a:gdLst/>
            <a:ahLst/>
            <a:cxnLst/>
            <a:rect l="l" t="t" r="r" b="b"/>
            <a:pathLst>
              <a:path w="354330" h="95250">
                <a:moveTo>
                  <a:pt x="349236" y="0"/>
                </a:moveTo>
                <a:lnTo>
                  <a:pt x="5079" y="0"/>
                </a:lnTo>
                <a:lnTo>
                  <a:pt x="0" y="5076"/>
                </a:lnTo>
                <a:lnTo>
                  <a:pt x="0" y="91616"/>
                </a:lnTo>
                <a:lnTo>
                  <a:pt x="3233" y="94849"/>
                </a:lnTo>
                <a:lnTo>
                  <a:pt x="11206" y="94849"/>
                </a:lnTo>
                <a:lnTo>
                  <a:pt x="14436" y="91616"/>
                </a:lnTo>
                <a:lnTo>
                  <a:pt x="14436" y="14436"/>
                </a:lnTo>
                <a:lnTo>
                  <a:pt x="354312" y="14436"/>
                </a:lnTo>
                <a:lnTo>
                  <a:pt x="354312" y="5076"/>
                </a:lnTo>
                <a:lnTo>
                  <a:pt x="349236" y="0"/>
                </a:lnTo>
                <a:close/>
              </a:path>
              <a:path w="354330" h="95250">
                <a:moveTo>
                  <a:pt x="354312" y="14436"/>
                </a:moveTo>
                <a:lnTo>
                  <a:pt x="339876" y="14436"/>
                </a:lnTo>
                <a:lnTo>
                  <a:pt x="339876" y="91616"/>
                </a:lnTo>
                <a:lnTo>
                  <a:pt x="343105" y="94849"/>
                </a:lnTo>
                <a:lnTo>
                  <a:pt x="351078" y="94849"/>
                </a:lnTo>
                <a:lnTo>
                  <a:pt x="354312" y="91616"/>
                </a:lnTo>
                <a:lnTo>
                  <a:pt x="354312" y="1443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381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849" y="3017646"/>
            <a:ext cx="2379633" cy="320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7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Grp="1" noChangeAspect="1"/>
          </p:cNvPicPr>
          <p:nvPr>
            <p:ph type="pic" sz="quarter" idx="6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r="8141"/>
          <a:stretch>
            <a:fillRect/>
          </a:stretch>
        </p:blipFill>
        <p:spPr/>
      </p:pic>
      <p:sp>
        <p:nvSpPr>
          <p:cNvPr id="2" name="Oval 91">
            <a:extLst>
              <a:ext uri="{FF2B5EF4-FFF2-40B4-BE49-F238E27FC236}">
                <a16:creationId xmlns:a16="http://schemas.microsoft.com/office/drawing/2014/main" id="{0DBBFDD1-F50C-4930-A888-1EC04B065F4C}"/>
              </a:ext>
            </a:extLst>
          </p:cNvPr>
          <p:cNvSpPr/>
          <p:nvPr/>
        </p:nvSpPr>
        <p:spPr>
          <a:xfrm flipH="1">
            <a:off x="5857018" y="1231873"/>
            <a:ext cx="563020" cy="5630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94">
            <a:extLst>
              <a:ext uri="{FF2B5EF4-FFF2-40B4-BE49-F238E27FC236}">
                <a16:creationId xmlns:a16="http://schemas.microsoft.com/office/drawing/2014/main" id="{AA250AD1-03FA-4F77-B05E-9D0A3FCEEC3E}"/>
              </a:ext>
            </a:extLst>
          </p:cNvPr>
          <p:cNvSpPr/>
          <p:nvPr/>
        </p:nvSpPr>
        <p:spPr>
          <a:xfrm flipH="1">
            <a:off x="6509833" y="2088308"/>
            <a:ext cx="563020" cy="5630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E26407-8CCB-4954-BC8E-75B01533923B}"/>
              </a:ext>
            </a:extLst>
          </p:cNvPr>
          <p:cNvSpPr txBox="1"/>
          <p:nvPr/>
        </p:nvSpPr>
        <p:spPr>
          <a:xfrm flipH="1">
            <a:off x="6587332" y="1181628"/>
            <a:ext cx="4952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Bolalik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chog‘larida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Mark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o‘zining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shaxsiy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kompyuteri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bo‘lishini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orzu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qilagan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2B2F7D-6648-4EBE-A0A2-D8BA87D78FA0}"/>
              </a:ext>
            </a:extLst>
          </p:cNvPr>
          <p:cNvSpPr txBox="1"/>
          <p:nvPr/>
        </p:nvSpPr>
        <p:spPr>
          <a:xfrm flipH="1">
            <a:off x="7146912" y="1936995"/>
            <a:ext cx="43931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yoshga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to‘lganida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ota-onasi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kompyuter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sovg‘a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qilishgan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Mark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soatda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kompyuterni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o‘rganib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Oval 91">
            <a:extLst>
              <a:ext uri="{FF2B5EF4-FFF2-40B4-BE49-F238E27FC236}">
                <a16:creationId xmlns:a16="http://schemas.microsoft.com/office/drawing/2014/main" id="{6C027D85-01D6-4145-89B8-E313F993C9DC}"/>
              </a:ext>
            </a:extLst>
          </p:cNvPr>
          <p:cNvSpPr/>
          <p:nvPr/>
        </p:nvSpPr>
        <p:spPr>
          <a:xfrm flipH="1">
            <a:off x="5217853" y="375439"/>
            <a:ext cx="563020" cy="5630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4">
            <a:extLst>
              <a:ext uri="{FF2B5EF4-FFF2-40B4-BE49-F238E27FC236}">
                <a16:creationId xmlns:a16="http://schemas.microsoft.com/office/drawing/2014/main" id="{24BB1166-0D57-4003-A0AB-7C043ABD1CA2}"/>
              </a:ext>
            </a:extLst>
          </p:cNvPr>
          <p:cNvGrpSpPr/>
          <p:nvPr/>
        </p:nvGrpSpPr>
        <p:grpSpPr>
          <a:xfrm flipH="1">
            <a:off x="5918570" y="337306"/>
            <a:ext cx="5621483" cy="523220"/>
            <a:chOff x="4807127" y="1783849"/>
            <a:chExt cx="1962837" cy="52321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B6FAEC6-BC91-4C41-8355-C68C29BE1469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E49626-ECA1-48B8-8D83-B31916F2FA35}"/>
                </a:ext>
              </a:extLst>
            </p:cNvPr>
            <p:cNvSpPr txBox="1"/>
            <p:nvPr/>
          </p:nvSpPr>
          <p:spPr>
            <a:xfrm>
              <a:off x="4807127" y="1783849"/>
              <a:ext cx="1962837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Mark </a:t>
              </a:r>
              <a:r>
                <a:rPr lang="en-US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Sukerberg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1984-yil 14-mayda </a:t>
              </a:r>
              <a:r>
                <a:rPr lang="en-US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AQSHning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New-York </a:t>
              </a:r>
              <a:r>
                <a:rPr lang="en-US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shtatida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tug‘ilgan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17" name="Oval 95">
            <a:extLst>
              <a:ext uri="{FF2B5EF4-FFF2-40B4-BE49-F238E27FC236}">
                <a16:creationId xmlns:a16="http://schemas.microsoft.com/office/drawing/2014/main" id="{AC0549B7-F8B3-45E4-9FD5-5359AF6136F3}"/>
              </a:ext>
            </a:extLst>
          </p:cNvPr>
          <p:cNvSpPr/>
          <p:nvPr/>
        </p:nvSpPr>
        <p:spPr>
          <a:xfrm>
            <a:off x="7275860" y="3171155"/>
            <a:ext cx="563020" cy="5630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ECA4CD-5026-4C12-94F5-47798FD58D3A}"/>
              </a:ext>
            </a:extLst>
          </p:cNvPr>
          <p:cNvSpPr txBox="1"/>
          <p:nvPr/>
        </p:nvSpPr>
        <p:spPr>
          <a:xfrm flipH="1">
            <a:off x="7945216" y="3103403"/>
            <a:ext cx="37473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Mark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Garvard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universiteti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yotoqxonasida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Facebookning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versiyasini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2004-yil 4-fevral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yaratgan</a:t>
            </a:r>
            <a:endParaRPr lang="ko-KR" altLang="en-US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973855-65CF-4F7F-97CD-88CCF5C55363}"/>
              </a:ext>
            </a:extLst>
          </p:cNvPr>
          <p:cNvSpPr txBox="1"/>
          <p:nvPr/>
        </p:nvSpPr>
        <p:spPr>
          <a:xfrm>
            <a:off x="5474403" y="5595741"/>
            <a:ext cx="408288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QIZIQARLI FAKT</a:t>
            </a:r>
            <a:b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(Facebook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asoschisi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Mark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Sukerberg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ko-KR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11699444" y="45242"/>
            <a:ext cx="382147" cy="487745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6621021" y="2118211"/>
            <a:ext cx="355616" cy="480434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906765" y="1320130"/>
            <a:ext cx="449696" cy="37766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5299361" y="449427"/>
            <a:ext cx="419478" cy="4423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2" descr="facebook-logo-png-2-0.png | IAF Wor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689" y="3256901"/>
            <a:ext cx="451361" cy="39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Oval 95">
            <a:extLst>
              <a:ext uri="{FF2B5EF4-FFF2-40B4-BE49-F238E27FC236}">
                <a16:creationId xmlns:a16="http://schemas.microsoft.com/office/drawing/2014/main" id="{AC0549B7-F8B3-45E4-9FD5-5359AF6136F3}"/>
              </a:ext>
            </a:extLst>
          </p:cNvPr>
          <p:cNvSpPr/>
          <p:nvPr/>
        </p:nvSpPr>
        <p:spPr>
          <a:xfrm>
            <a:off x="8222255" y="4373250"/>
            <a:ext cx="563020" cy="56302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ECA4CD-5026-4C12-94F5-47798FD58D3A}"/>
              </a:ext>
            </a:extLst>
          </p:cNvPr>
          <p:cNvSpPr txBox="1"/>
          <p:nvPr/>
        </p:nvSpPr>
        <p:spPr>
          <a:xfrm flipH="1">
            <a:off x="8774933" y="4136712"/>
            <a:ext cx="29175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Facebook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qadar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ommalashib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ketganki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yoshgina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asoschisini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qisqa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vaqtda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milliarderga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aylantirgan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8258708" y="4489470"/>
            <a:ext cx="482221" cy="288000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51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  <p:bldP spid="9" grpId="0"/>
      <p:bldP spid="12" grpId="0" animBg="1"/>
      <p:bldP spid="17" grpId="0" animBg="1"/>
      <p:bldP spid="21" grpId="0"/>
      <p:bldP spid="26" grpId="0" animBg="1"/>
      <p:bldP spid="27" grpId="0" animBg="1"/>
      <p:bldP spid="28" grpId="0" animBg="1"/>
      <p:bldP spid="33" grpId="0" animBg="1"/>
      <p:bldP spid="34" grpId="0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sychologist-instagram-smm - My Master - веб сту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491" y="906436"/>
            <a:ext cx="6075952" cy="3523691"/>
          </a:xfrm>
          <a:prstGeom prst="rect">
            <a:avLst/>
          </a:prstGeom>
          <a:noFill/>
          <a:ln w="76200">
            <a:solidFill>
              <a:srgbClr val="2365C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0B50BDA-9DD3-47E4-8852-4E61CF2A00B0}"/>
              </a:ext>
            </a:extLst>
          </p:cNvPr>
          <p:cNvSpPr/>
          <p:nvPr/>
        </p:nvSpPr>
        <p:spPr>
          <a:xfrm>
            <a:off x="0" y="4828755"/>
            <a:ext cx="12192000" cy="1166557"/>
          </a:xfrm>
          <a:prstGeom prst="rect">
            <a:avLst/>
          </a:prstGeom>
          <a:solidFill>
            <a:srgbClr val="236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4963527"/>
            <a:ext cx="12192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E’tiboringiz</a:t>
            </a:r>
            <a:r>
              <a:rPr lang="en-US" altLang="ko-KR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altLang="ko-KR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rahmat</a:t>
            </a:r>
            <a:endParaRPr lang="ko-KR" alt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02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31" y="119921"/>
            <a:ext cx="11977141" cy="1230761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SMMNI INTERNET TARMOG‘IDA </a:t>
            </a:r>
            <a:b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HARAKATLANTIRISH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3349" y="1659061"/>
            <a:ext cx="10914087" cy="2643291"/>
          </a:xfrm>
        </p:spPr>
        <p:txBody>
          <a:bodyPr>
            <a:normAutofit fontScale="92500"/>
          </a:bodyPr>
          <a:lstStyle/>
          <a:p>
            <a:pPr algn="just">
              <a:lnSpc>
                <a:spcPct val="12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Ijtimoiy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media marketing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mahsulot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xizmatlarni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internet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tarmog‘ida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harakatlantirish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samarali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vosita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hisoblanib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biznes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vakili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ijtimoiy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tarmoq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blog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forumlar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mijozlarni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saytiga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jalb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etishi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Shu bois,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loyihalarini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ijtimoiy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media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yuritishni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xohlovchilar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kundan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ortib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bormoqda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ocial Media Marketing (SMM) full info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954" y="4289362"/>
            <a:ext cx="5456420" cy="257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67796" y="6409113"/>
            <a:ext cx="245825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41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090F515-375C-43E7-B657-9F85FD44CD5D}"/>
              </a:ext>
            </a:extLst>
          </p:cNvPr>
          <p:cNvSpPr txBox="1"/>
          <p:nvPr/>
        </p:nvSpPr>
        <p:spPr>
          <a:xfrm>
            <a:off x="463449" y="2838531"/>
            <a:ext cx="6452240" cy="1569660"/>
          </a:xfrm>
          <a:prstGeom prst="rect">
            <a:avLst/>
          </a:prstGeom>
          <a:noFill/>
          <a:ln>
            <a:solidFill>
              <a:srgbClr val="260BEF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SMM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mutaxassisi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- internet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tarmog‘ida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ijtimoiy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media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marketingni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yurituvchi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shaxs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25">
            <a:extLst>
              <a:ext uri="{FF2B5EF4-FFF2-40B4-BE49-F238E27FC236}">
                <a16:creationId xmlns:a16="http://schemas.microsoft.com/office/drawing/2014/main" id="{A2905E5C-5D74-4E1D-AB2D-DCA8167F6EDF}"/>
              </a:ext>
            </a:extLst>
          </p:cNvPr>
          <p:cNvSpPr/>
          <p:nvPr/>
        </p:nvSpPr>
        <p:spPr>
          <a:xfrm rot="310011">
            <a:off x="10443946" y="1697940"/>
            <a:ext cx="1048706" cy="787438"/>
          </a:xfrm>
          <a:custGeom>
            <a:avLst/>
            <a:gdLst/>
            <a:ahLst/>
            <a:cxnLst/>
            <a:rect l="l" t="t" r="r" b="b"/>
            <a:pathLst>
              <a:path w="3379769" h="3383677">
                <a:moveTo>
                  <a:pt x="1566674" y="8617"/>
                </a:moveTo>
                <a:cubicBezTo>
                  <a:pt x="2497447" y="-75547"/>
                  <a:pt x="3307150" y="466278"/>
                  <a:pt x="3375197" y="1218817"/>
                </a:cubicBezTo>
                <a:cubicBezTo>
                  <a:pt x="3414663" y="1655275"/>
                  <a:pt x="3195986" y="2066754"/>
                  <a:pt x="2822915" y="2350758"/>
                </a:cubicBezTo>
                <a:lnTo>
                  <a:pt x="2415824" y="3383677"/>
                </a:lnTo>
                <a:lnTo>
                  <a:pt x="2346481" y="2612235"/>
                </a:lnTo>
                <a:cubicBezTo>
                  <a:pt x="2181509" y="2675136"/>
                  <a:pt x="2002072" y="2716714"/>
                  <a:pt x="1813096" y="2733802"/>
                </a:cubicBezTo>
                <a:cubicBezTo>
                  <a:pt x="882323" y="2817966"/>
                  <a:pt x="72620" y="2276141"/>
                  <a:pt x="4573" y="1523602"/>
                </a:cubicBezTo>
                <a:cubicBezTo>
                  <a:pt x="-63475" y="771063"/>
                  <a:pt x="635901" y="92781"/>
                  <a:pt x="1566674" y="8617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id="{143EFE5D-2221-45F1-BC2F-F9CD01EAE8E0}"/>
              </a:ext>
            </a:extLst>
          </p:cNvPr>
          <p:cNvSpPr/>
          <p:nvPr/>
        </p:nvSpPr>
        <p:spPr>
          <a:xfrm rot="1114331">
            <a:off x="10900004" y="2665722"/>
            <a:ext cx="889974" cy="823654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E64B9A6-F8A6-4F13-8219-03039BD924BB}"/>
              </a:ext>
            </a:extLst>
          </p:cNvPr>
          <p:cNvGrpSpPr/>
          <p:nvPr/>
        </p:nvGrpSpPr>
        <p:grpSpPr>
          <a:xfrm rot="19508924">
            <a:off x="9405398" y="1446728"/>
            <a:ext cx="1051344" cy="715676"/>
            <a:chOff x="6936205" y="2105936"/>
            <a:chExt cx="1051344" cy="715676"/>
          </a:xfrm>
          <a:solidFill>
            <a:schemeClr val="accent4"/>
          </a:solidFill>
        </p:grpSpPr>
        <p:sp>
          <p:nvSpPr>
            <p:cNvPr id="13" name="Oval 17">
              <a:extLst>
                <a:ext uri="{FF2B5EF4-FFF2-40B4-BE49-F238E27FC236}">
                  <a16:creationId xmlns:a16="http://schemas.microsoft.com/office/drawing/2014/main" id="{3B4AB0DB-5549-4153-B8F8-A20C74CE2AC1}"/>
                </a:ext>
              </a:extLst>
            </p:cNvPr>
            <p:cNvSpPr/>
            <p:nvPr/>
          </p:nvSpPr>
          <p:spPr>
            <a:xfrm rot="1802267">
              <a:off x="6936205" y="2105936"/>
              <a:ext cx="1051344" cy="534013"/>
            </a:xfrm>
            <a:custGeom>
              <a:avLst/>
              <a:gdLst/>
              <a:ahLst/>
              <a:cxnLst/>
              <a:rect l="l" t="t" r="r" b="b"/>
              <a:pathLst>
                <a:path w="1642560" h="1112415">
                  <a:moveTo>
                    <a:pt x="785832" y="0"/>
                  </a:moveTo>
                  <a:cubicBezTo>
                    <a:pt x="889284" y="0"/>
                    <a:pt x="978919" y="59154"/>
                    <a:pt x="1021736" y="146002"/>
                  </a:cubicBezTo>
                  <a:cubicBezTo>
                    <a:pt x="1051604" y="124976"/>
                    <a:pt x="1088165" y="114656"/>
                    <a:pt x="1127136" y="114656"/>
                  </a:cubicBezTo>
                  <a:cubicBezTo>
                    <a:pt x="1241918" y="114656"/>
                    <a:pt x="1335792" y="204176"/>
                    <a:pt x="1341808" y="317265"/>
                  </a:cubicBezTo>
                  <a:cubicBezTo>
                    <a:pt x="1367781" y="306011"/>
                    <a:pt x="1396440" y="299856"/>
                    <a:pt x="1426536" y="299856"/>
                  </a:cubicBezTo>
                  <a:cubicBezTo>
                    <a:pt x="1545843" y="299856"/>
                    <a:pt x="1642560" y="396573"/>
                    <a:pt x="1642560" y="515880"/>
                  </a:cubicBezTo>
                  <a:cubicBezTo>
                    <a:pt x="1642560" y="635187"/>
                    <a:pt x="1545843" y="731904"/>
                    <a:pt x="1426536" y="731904"/>
                  </a:cubicBezTo>
                  <a:cubicBezTo>
                    <a:pt x="1410361" y="731904"/>
                    <a:pt x="1394601" y="730126"/>
                    <a:pt x="1379539" y="726326"/>
                  </a:cubicBezTo>
                  <a:cubicBezTo>
                    <a:pt x="1382751" y="740807"/>
                    <a:pt x="1384368" y="755855"/>
                    <a:pt x="1384368" y="771280"/>
                  </a:cubicBezTo>
                  <a:cubicBezTo>
                    <a:pt x="1384368" y="890587"/>
                    <a:pt x="1287651" y="987304"/>
                    <a:pt x="1168344" y="987304"/>
                  </a:cubicBezTo>
                  <a:cubicBezTo>
                    <a:pt x="1116932" y="987304"/>
                    <a:pt x="1069714" y="969344"/>
                    <a:pt x="1034633" y="936870"/>
                  </a:cubicBezTo>
                  <a:cubicBezTo>
                    <a:pt x="998570" y="1039401"/>
                    <a:pt x="900661" y="1112415"/>
                    <a:pt x="785697" y="1112415"/>
                  </a:cubicBezTo>
                  <a:cubicBezTo>
                    <a:pt x="664714" y="1112415"/>
                    <a:pt x="562616" y="1031553"/>
                    <a:pt x="531704" y="920578"/>
                  </a:cubicBezTo>
                  <a:cubicBezTo>
                    <a:pt x="504162" y="935791"/>
                    <a:pt x="472429" y="943424"/>
                    <a:pt x="438912" y="943424"/>
                  </a:cubicBezTo>
                  <a:cubicBezTo>
                    <a:pt x="328998" y="943424"/>
                    <a:pt x="238256" y="861336"/>
                    <a:pt x="225670" y="754991"/>
                  </a:cubicBezTo>
                  <a:cubicBezTo>
                    <a:pt x="222493" y="755833"/>
                    <a:pt x="219267" y="755904"/>
                    <a:pt x="216024" y="755904"/>
                  </a:cubicBezTo>
                  <a:cubicBezTo>
                    <a:pt x="96717" y="755904"/>
                    <a:pt x="0" y="659187"/>
                    <a:pt x="0" y="539880"/>
                  </a:cubicBezTo>
                  <a:cubicBezTo>
                    <a:pt x="0" y="429577"/>
                    <a:pt x="82669" y="338583"/>
                    <a:pt x="189559" y="326524"/>
                  </a:cubicBezTo>
                  <a:cubicBezTo>
                    <a:pt x="199739" y="217704"/>
                    <a:pt x="291631" y="132944"/>
                    <a:pt x="403320" y="132944"/>
                  </a:cubicBezTo>
                  <a:cubicBezTo>
                    <a:pt x="453838" y="132944"/>
                    <a:pt x="500306" y="150285"/>
                    <a:pt x="534992" y="182003"/>
                  </a:cubicBezTo>
                  <a:cubicBezTo>
                    <a:pt x="568948" y="76087"/>
                    <a:pt x="668505" y="0"/>
                    <a:pt x="785832" y="0"/>
                  </a:cubicBezTo>
                  <a:close/>
                </a:path>
              </a:pathLst>
            </a:cu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41CDFA-63EF-4168-88E7-9B7DA07AA458}"/>
                </a:ext>
              </a:extLst>
            </p:cNvPr>
            <p:cNvSpPr/>
            <p:nvPr/>
          </p:nvSpPr>
          <p:spPr>
            <a:xfrm rot="1802267">
              <a:off x="7415754" y="2668663"/>
              <a:ext cx="138270" cy="82883"/>
            </a:xfrm>
            <a:prstGeom prst="ellips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63EF7A-057D-4423-8767-F4C6D4E4139D}"/>
                </a:ext>
              </a:extLst>
            </p:cNvPr>
            <p:cNvSpPr/>
            <p:nvPr/>
          </p:nvSpPr>
          <p:spPr>
            <a:xfrm rot="1802267">
              <a:off x="7328019" y="2747505"/>
              <a:ext cx="99123" cy="59418"/>
            </a:xfrm>
            <a:prstGeom prst="ellips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BE8AF05-123C-4FFF-B826-E4F691DDD2D2}"/>
                </a:ext>
              </a:extLst>
            </p:cNvPr>
            <p:cNvSpPr/>
            <p:nvPr/>
          </p:nvSpPr>
          <p:spPr>
            <a:xfrm rot="1802267">
              <a:off x="7223281" y="2780130"/>
              <a:ext cx="69202" cy="41482"/>
            </a:xfrm>
            <a:prstGeom prst="ellips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7" name="Freeform 31">
            <a:extLst>
              <a:ext uri="{FF2B5EF4-FFF2-40B4-BE49-F238E27FC236}">
                <a16:creationId xmlns:a16="http://schemas.microsoft.com/office/drawing/2014/main" id="{E96B16ED-5B62-44E8-80B4-29FDA3DF194C}"/>
              </a:ext>
            </a:extLst>
          </p:cNvPr>
          <p:cNvSpPr/>
          <p:nvPr/>
        </p:nvSpPr>
        <p:spPr>
          <a:xfrm rot="20895801" flipH="1">
            <a:off x="7585931" y="2318487"/>
            <a:ext cx="980439" cy="691652"/>
          </a:xfrm>
          <a:custGeom>
            <a:avLst/>
            <a:gdLst/>
            <a:ahLst/>
            <a:cxnLst/>
            <a:rect l="l" t="t" r="r" b="b"/>
            <a:pathLst>
              <a:path w="3369265" h="3169133">
                <a:moveTo>
                  <a:pt x="1853392" y="22467"/>
                </a:moveTo>
                <a:cubicBezTo>
                  <a:pt x="2779038" y="151306"/>
                  <a:pt x="3453866" y="798582"/>
                  <a:pt x="3360663" y="1468199"/>
                </a:cubicBezTo>
                <a:cubicBezTo>
                  <a:pt x="3310970" y="1825219"/>
                  <a:pt x="3052981" y="2116507"/>
                  <a:pt x="2681968" y="2289712"/>
                </a:cubicBezTo>
                <a:cubicBezTo>
                  <a:pt x="2533004" y="2673273"/>
                  <a:pt x="2266664" y="2974536"/>
                  <a:pt x="1905221" y="3169133"/>
                </a:cubicBezTo>
                <a:cubicBezTo>
                  <a:pt x="2064692" y="2914965"/>
                  <a:pt x="2148188" y="2677164"/>
                  <a:pt x="2159688" y="2445531"/>
                </a:cubicBezTo>
                <a:cubicBezTo>
                  <a:pt x="1956897" y="2476512"/>
                  <a:pt x="1739289" y="2478459"/>
                  <a:pt x="1515873" y="2447362"/>
                </a:cubicBezTo>
                <a:cubicBezTo>
                  <a:pt x="590227" y="2318523"/>
                  <a:pt x="-84601" y="1671247"/>
                  <a:pt x="8602" y="1001630"/>
                </a:cubicBezTo>
                <a:cubicBezTo>
                  <a:pt x="101805" y="332013"/>
                  <a:pt x="927745" y="-106373"/>
                  <a:pt x="1853392" y="22467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2700" dirty="0"/>
          </a:p>
        </p:txBody>
      </p:sp>
      <p:sp>
        <p:nvSpPr>
          <p:cNvPr id="18" name="Rounded Rectangle 15">
            <a:extLst>
              <a:ext uri="{FF2B5EF4-FFF2-40B4-BE49-F238E27FC236}">
                <a16:creationId xmlns:a16="http://schemas.microsoft.com/office/drawing/2014/main" id="{26B2346C-5024-487E-8ABD-3EF3D2F796AE}"/>
              </a:ext>
            </a:extLst>
          </p:cNvPr>
          <p:cNvSpPr/>
          <p:nvPr/>
        </p:nvSpPr>
        <p:spPr>
          <a:xfrm rot="20299704" flipH="1">
            <a:off x="7461922" y="3186934"/>
            <a:ext cx="889974" cy="823654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19" name="Rounded Rectangle 15">
            <a:extLst>
              <a:ext uri="{FF2B5EF4-FFF2-40B4-BE49-F238E27FC236}">
                <a16:creationId xmlns:a16="http://schemas.microsoft.com/office/drawing/2014/main" id="{EB4E87DA-CEFB-43F9-B97A-51E607A279EF}"/>
              </a:ext>
            </a:extLst>
          </p:cNvPr>
          <p:cNvSpPr/>
          <p:nvPr/>
        </p:nvSpPr>
        <p:spPr>
          <a:xfrm rot="20299704" flipH="1">
            <a:off x="8327106" y="1534642"/>
            <a:ext cx="889974" cy="823654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3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23" name="Rounded Rectangle 27">
            <a:extLst>
              <a:ext uri="{FF2B5EF4-FFF2-40B4-BE49-F238E27FC236}">
                <a16:creationId xmlns:a16="http://schemas.microsoft.com/office/drawing/2014/main" id="{F2E642C6-08ED-41F4-8C3F-49085DC6BC9C}"/>
              </a:ext>
            </a:extLst>
          </p:cNvPr>
          <p:cNvSpPr/>
          <p:nvPr/>
        </p:nvSpPr>
        <p:spPr>
          <a:xfrm>
            <a:off x="8518576" y="164813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ED75D5F5-70BF-4FB2-9BB6-083E61246013}"/>
              </a:ext>
            </a:extLst>
          </p:cNvPr>
          <p:cNvSpPr/>
          <p:nvPr/>
        </p:nvSpPr>
        <p:spPr>
          <a:xfrm>
            <a:off x="7899656" y="2400454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Teardrop 6">
            <a:extLst>
              <a:ext uri="{FF2B5EF4-FFF2-40B4-BE49-F238E27FC236}">
                <a16:creationId xmlns:a16="http://schemas.microsoft.com/office/drawing/2014/main" id="{B1EF141C-2096-4E93-98F2-C74441BE5E47}"/>
              </a:ext>
            </a:extLst>
          </p:cNvPr>
          <p:cNvSpPr/>
          <p:nvPr/>
        </p:nvSpPr>
        <p:spPr>
          <a:xfrm rot="8100000">
            <a:off x="9763500" y="1606073"/>
            <a:ext cx="245027" cy="245028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id="{6642658E-6258-49BB-9649-D5CE23874F56}"/>
              </a:ext>
            </a:extLst>
          </p:cNvPr>
          <p:cNvSpPr>
            <a:spLocks noChangeAspect="1"/>
          </p:cNvSpPr>
          <p:nvPr/>
        </p:nvSpPr>
        <p:spPr>
          <a:xfrm>
            <a:off x="7682054" y="3320192"/>
            <a:ext cx="300658" cy="30316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CCF5A071-3150-4D14-8AF6-50BB103C8415}"/>
              </a:ext>
            </a:extLst>
          </p:cNvPr>
          <p:cNvSpPr/>
          <p:nvPr/>
        </p:nvSpPr>
        <p:spPr>
          <a:xfrm rot="2700000">
            <a:off x="11293389" y="2706066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E48A4C2B-18B2-4376-9489-12E153A9D20B}"/>
              </a:ext>
            </a:extLst>
          </p:cNvPr>
          <p:cNvSpPr/>
          <p:nvPr/>
        </p:nvSpPr>
        <p:spPr>
          <a:xfrm>
            <a:off x="10826653" y="1856729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104931" y="119921"/>
            <a:ext cx="11977141" cy="1230761"/>
          </a:xfrm>
          <a:prstGeom prst="rect">
            <a:avLst/>
          </a:prstGeom>
          <a:solidFill>
            <a:srgbClr val="2365C7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SMM MUTAXASSISI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Free Vector | Social media banner set"/>
          <p:cNvPicPr>
            <a:picLocks noGrp="1" noChangeAspect="1" noChangeArrowheads="1"/>
          </p:cNvPicPr>
          <p:nvPr>
            <p:ph type="pic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3" r="17983"/>
          <a:stretch>
            <a:fillRect/>
          </a:stretch>
        </p:blipFill>
        <p:spPr bwMode="auto">
          <a:xfrm rot="21408618">
            <a:off x="8969203" y="2747671"/>
            <a:ext cx="1527652" cy="259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31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449" y="1659061"/>
            <a:ext cx="5667528" cy="4741739"/>
          </a:xfrm>
        </p:spPr>
        <p:txBody>
          <a:bodyPr>
            <a:normAutofit fontScale="92500"/>
          </a:bodyPr>
          <a:lstStyle/>
          <a:p>
            <a:pPr algn="just">
              <a:lnSpc>
                <a:spcPct val="11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Internet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tarmoqlarida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ijtimoiy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media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marketingni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harakat-lantirish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deganda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mualliflik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materiallarini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tayyorlash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rekla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-ma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xabarlarini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joylashtirish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mijozlar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muloqot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borish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raqobatchilar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samimiy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munosabat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o‘rnatish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kabilar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tushuniladi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613349" y="59319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665084" y="59319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14" name="Picture 4" descr="Download Instagram New Logo Multi Color Vector Logo Blue Text - Instagram  Logo Vector 2018 PNG Image with No Background - PNGkey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918" y="611144"/>
            <a:ext cx="614597" cy="39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04931" y="119921"/>
            <a:ext cx="11977141" cy="1230761"/>
          </a:xfrm>
          <a:prstGeom prst="rect">
            <a:avLst/>
          </a:prstGeom>
          <a:solidFill>
            <a:srgbClr val="2365C7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IJTIMOIY MEDIA MARKETINGNI 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HARAKATLANTIRISH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2050" name="Picture 2" descr="The Importance Of Visual Content Continues To Gr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319" y="1823951"/>
            <a:ext cx="5357036" cy="444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27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ownload Instagram New Logo Multi Color Vector Logo Blue Text - Instagram  Logo Vector 2018 PNG Image with No Background - PNGkey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918" y="611144"/>
            <a:ext cx="614597" cy="39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613349" y="59319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665084" y="59319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32509" y="1515572"/>
            <a:ext cx="6400557" cy="519204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blog,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guruh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kanal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sahifalar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ochish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ma’lumotlar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ldirish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doimiy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ravishda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yuritib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borish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berish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munozara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muhokamalarda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ishtirok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etish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>
              <a:lnSpc>
                <a:spcPct val="110000"/>
              </a:lnSpc>
            </a:pP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fikr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izohlarni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kuzatib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borish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resurslarini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ijtimoiy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mediaga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moslash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4931" y="119921"/>
            <a:ext cx="11977141" cy="1230761"/>
          </a:xfrm>
          <a:prstGeom prst="rect">
            <a:avLst/>
          </a:prstGeom>
          <a:solidFill>
            <a:srgbClr val="2365C7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SMMNI HARAKATLANTIRISH UCHUN </a:t>
            </a:r>
          </a:p>
          <a:p>
            <a:pPr algn="ctr">
              <a:lnSpc>
                <a:spcPct val="11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QUYIDAGILAR AMALGA OSHIRILADI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3074" name="Picture 2" descr="10 Pro Tips on How to Become a Social Media Manag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002" y="1530562"/>
            <a:ext cx="3910082" cy="419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7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613349" y="59319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665084" y="59319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9" name="Picture 4" descr="Download Instagram New Logo Multi Color Vector Logo Blue Text - Instagram  Logo Vector 2018 PNG Image with No Background - PNGkey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918" y="611144"/>
            <a:ext cx="614597" cy="39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04931" y="119921"/>
            <a:ext cx="11977141" cy="1230761"/>
          </a:xfrm>
          <a:prstGeom prst="rect">
            <a:avLst/>
          </a:prstGeom>
          <a:solidFill>
            <a:srgbClr val="2365C7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SMMNI INTERNET TARMOG‘IDA </a:t>
            </a:r>
            <a:endParaRPr lang="en-US" sz="3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HARAKATLANTIRISH 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BOSQICHLARI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TextBox 26"/>
          <p:cNvSpPr txBox="1"/>
          <p:nvPr/>
        </p:nvSpPr>
        <p:spPr>
          <a:xfrm>
            <a:off x="6081025" y="4677141"/>
            <a:ext cx="242273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67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867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761834" y="4677141"/>
            <a:ext cx="242273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67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867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990655014"/>
              </p:ext>
            </p:extLst>
          </p:nvPr>
        </p:nvGraphicFramePr>
        <p:xfrm>
          <a:off x="472270" y="1439333"/>
          <a:ext cx="747251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06" name="Picture 10" descr="SMM Archives | Page 2 of 2 | Inbound Sp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317" y="1785991"/>
            <a:ext cx="3649766" cy="474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Donut 22">
            <a:extLst>
              <a:ext uri="{FF2B5EF4-FFF2-40B4-BE49-F238E27FC236}">
                <a16:creationId xmlns:a16="http://schemas.microsoft.com/office/drawing/2014/main" id="{3A4B2FFB-574B-4FC8-B71D-941EC56E72B8}"/>
              </a:ext>
            </a:extLst>
          </p:cNvPr>
          <p:cNvSpPr>
            <a:spLocks noChangeAspect="1"/>
          </p:cNvSpPr>
          <p:nvPr/>
        </p:nvSpPr>
        <p:spPr>
          <a:xfrm>
            <a:off x="1223884" y="5056797"/>
            <a:ext cx="546078" cy="279701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rgbClr val="EC0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1" name="Rounded Rectangle 51">
            <a:extLst>
              <a:ext uri="{FF2B5EF4-FFF2-40B4-BE49-F238E27FC236}">
                <a16:creationId xmlns:a16="http://schemas.microsoft.com/office/drawing/2014/main" id="{3994110A-83CE-4BDC-92A8-560934170767}"/>
              </a:ext>
            </a:extLst>
          </p:cNvPr>
          <p:cNvSpPr/>
          <p:nvPr/>
        </p:nvSpPr>
        <p:spPr>
          <a:xfrm rot="16200000" flipH="1">
            <a:off x="725502" y="1840084"/>
            <a:ext cx="514515" cy="482248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2" name="Rounded Rectangle 3">
            <a:extLst>
              <a:ext uri="{FF2B5EF4-FFF2-40B4-BE49-F238E27FC236}">
                <a16:creationId xmlns:a16="http://schemas.microsoft.com/office/drawing/2014/main" id="{8E6F0BF0-AD0E-4459-89A2-3AC77BCAB864}"/>
              </a:ext>
            </a:extLst>
          </p:cNvPr>
          <p:cNvSpPr>
            <a:spLocks noChangeAspect="1"/>
          </p:cNvSpPr>
          <p:nvPr/>
        </p:nvSpPr>
        <p:spPr>
          <a:xfrm>
            <a:off x="1419293" y="3937442"/>
            <a:ext cx="446817" cy="446817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3" name="Isosceles Triangle 5">
            <a:extLst>
              <a:ext uri="{FF2B5EF4-FFF2-40B4-BE49-F238E27FC236}">
                <a16:creationId xmlns:a16="http://schemas.microsoft.com/office/drawing/2014/main" id="{C8139FBA-DA59-4D3D-9C68-9243518FCC8A}"/>
              </a:ext>
            </a:extLst>
          </p:cNvPr>
          <p:cNvSpPr>
            <a:spLocks noChangeAspect="1"/>
          </p:cNvSpPr>
          <p:nvPr/>
        </p:nvSpPr>
        <p:spPr>
          <a:xfrm>
            <a:off x="793531" y="6012779"/>
            <a:ext cx="378455" cy="378046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Oval 35">
            <a:extLst>
              <a:ext uri="{FF2B5EF4-FFF2-40B4-BE49-F238E27FC236}">
                <a16:creationId xmlns:a16="http://schemas.microsoft.com/office/drawing/2014/main" id="{CD1B66EB-FB5B-4C89-B799-B2048A12A115}"/>
              </a:ext>
            </a:extLst>
          </p:cNvPr>
          <p:cNvSpPr/>
          <p:nvPr/>
        </p:nvSpPr>
        <p:spPr>
          <a:xfrm>
            <a:off x="1266275" y="2917530"/>
            <a:ext cx="422841" cy="478257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A3D2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750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721" y="1736172"/>
            <a:ext cx="11302584" cy="464693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ijtimoiy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tarmoqlarda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brendni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yaratish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maqsadli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strategiya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chiqish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oshirish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qiziqarli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vizual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kontentlarni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Ijtimoiy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tarmoqlarda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vizual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kontentlar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mijozlarni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jalb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etishini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e’tiborga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rasm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videolarni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olishga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darajada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yondashish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reklama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mijozlar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muloqot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ehtiyojlarini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tushunish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sun’iy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foydalanuvchilardan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soqit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salbiy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keraksiz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sharhlarni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o‘chirish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e’tirozlarni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o‘rganib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chiqish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613349" y="59319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665084" y="59319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9" name="Picture 4" descr="Download Instagram New Logo Multi Color Vector Logo Blue Text - Instagram  Logo Vector 2018 PNG Image with No Background - PNGkey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918" y="611144"/>
            <a:ext cx="614597" cy="39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04931" y="119921"/>
            <a:ext cx="11977141" cy="1230761"/>
          </a:xfrm>
          <a:prstGeom prst="rect">
            <a:avLst/>
          </a:prstGeom>
          <a:solidFill>
            <a:srgbClr val="2365C7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SMM MUTAXASSISI ZIMMASIGA </a:t>
            </a:r>
          </a:p>
          <a:p>
            <a:pPr algn="ctr">
              <a:lnSpc>
                <a:spcPct val="11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YUKLANADIGAN VAZIFALAR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508419" y="32337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844964" y="32337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58614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721" y="1620502"/>
            <a:ext cx="11302584" cy="296648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ijtimoiy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tarmoq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platformalari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ulardagi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auditoriya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texnologiyalar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qoidalar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tarmoq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ishini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avtomatlashtirish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vositalarini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ulardan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samarali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foydalanish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ijtimoiy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tarmoq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foydalanuvchilarini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tahlil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reklama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xabarlari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samaradorligini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ko‘rsatkichlarni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tahlil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613349" y="59319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665084" y="59319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9" name="Picture 4" descr="Download Instagram New Logo Multi Color Vector Logo Blue Text - Instagram  Logo Vector 2018 PNG Image with No Background - PNGkey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918" y="611144"/>
            <a:ext cx="614597" cy="39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04931" y="119921"/>
            <a:ext cx="11977141" cy="1230761"/>
          </a:xfrm>
          <a:prstGeom prst="rect">
            <a:avLst/>
          </a:prstGeom>
          <a:solidFill>
            <a:srgbClr val="2365C7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SMM MUTAXASSISI ZIMMASIGA </a:t>
            </a:r>
          </a:p>
          <a:p>
            <a:pPr algn="ctr">
              <a:lnSpc>
                <a:spcPct val="11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YUKLANADIGAN VAZIFALAR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508419" y="32337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844964" y="32337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5122" name="Picture 2" descr="Social Media Account Management - Social Media 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747" y="4765459"/>
            <a:ext cx="8193060" cy="176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30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613349" y="59319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665084" y="59319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9" name="Picture 4" descr="Download Instagram New Logo Multi Color Vector Logo Blue Text - Instagram  Logo Vector 2018 PNG Image with No Background - PNGkey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918" y="611144"/>
            <a:ext cx="614597" cy="39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150">
            <a:extLst>
              <a:ext uri="{FF2B5EF4-FFF2-40B4-BE49-F238E27FC236}">
                <a16:creationId xmlns:a16="http://schemas.microsoft.com/office/drawing/2014/main" id="{F835269D-5E33-49BF-B5EB-476663DD79E2}"/>
              </a:ext>
            </a:extLst>
          </p:cNvPr>
          <p:cNvGrpSpPr/>
          <p:nvPr/>
        </p:nvGrpSpPr>
        <p:grpSpPr>
          <a:xfrm>
            <a:off x="613349" y="1368637"/>
            <a:ext cx="11525341" cy="5123172"/>
            <a:chOff x="-548507" y="477868"/>
            <a:chExt cx="11570449" cy="6357177"/>
          </a:xfrm>
        </p:grpSpPr>
        <p:sp>
          <p:nvSpPr>
            <p:cNvPr id="11" name="Freeform: Shape 151">
              <a:extLst>
                <a:ext uri="{FF2B5EF4-FFF2-40B4-BE49-F238E27FC236}">
                  <a16:creationId xmlns:a16="http://schemas.microsoft.com/office/drawing/2014/main" id="{E9C20682-4626-4255-AEA2-6067094D5CF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52">
              <a:extLst>
                <a:ext uri="{FF2B5EF4-FFF2-40B4-BE49-F238E27FC236}">
                  <a16:creationId xmlns:a16="http://schemas.microsoft.com/office/drawing/2014/main" id="{8EECC447-250C-4210-A14D-F594EA36B85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53">
              <a:extLst>
                <a:ext uri="{FF2B5EF4-FFF2-40B4-BE49-F238E27FC236}">
                  <a16:creationId xmlns:a16="http://schemas.microsoft.com/office/drawing/2014/main" id="{95C8F641-2D40-4BFF-BF3E-C3437B61978B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54">
              <a:extLst>
                <a:ext uri="{FF2B5EF4-FFF2-40B4-BE49-F238E27FC236}">
                  <a16:creationId xmlns:a16="http://schemas.microsoft.com/office/drawing/2014/main" id="{014BACA0-D034-4D16-8138-338E0323B98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5">
              <a:extLst>
                <a:ext uri="{FF2B5EF4-FFF2-40B4-BE49-F238E27FC236}">
                  <a16:creationId xmlns:a16="http://schemas.microsoft.com/office/drawing/2014/main" id="{8162FC41-29CA-4518-864C-AA199096427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" name="Group 156">
              <a:extLst>
                <a:ext uri="{FF2B5EF4-FFF2-40B4-BE49-F238E27FC236}">
                  <a16:creationId xmlns:a16="http://schemas.microsoft.com/office/drawing/2014/main" id="{40679084-F589-4CD9-AE6C-9679FD9960DE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2" name="Rectangle: Rounded Corners 161">
                <a:extLst>
                  <a:ext uri="{FF2B5EF4-FFF2-40B4-BE49-F238E27FC236}">
                    <a16:creationId xmlns:a16="http://schemas.microsoft.com/office/drawing/2014/main" id="{B7415BD3-BC6B-4C87-998D-8D8BE17B523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162">
                <a:extLst>
                  <a:ext uri="{FF2B5EF4-FFF2-40B4-BE49-F238E27FC236}">
                    <a16:creationId xmlns:a16="http://schemas.microsoft.com/office/drawing/2014/main" id="{DB507329-BB17-4752-BF8A-63817740A4F9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57">
              <a:extLst>
                <a:ext uri="{FF2B5EF4-FFF2-40B4-BE49-F238E27FC236}">
                  <a16:creationId xmlns:a16="http://schemas.microsoft.com/office/drawing/2014/main" id="{09BBA067-5C68-419B-8D19-40AC7D7A7D19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0" name="Rectangle: Rounded Corners 159">
                <a:extLst>
                  <a:ext uri="{FF2B5EF4-FFF2-40B4-BE49-F238E27FC236}">
                    <a16:creationId xmlns:a16="http://schemas.microsoft.com/office/drawing/2014/main" id="{058B5C51-B02B-45A9-8F9A-E81DEDAEEDF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: Rounded Corners 160">
                <a:extLst>
                  <a:ext uri="{FF2B5EF4-FFF2-40B4-BE49-F238E27FC236}">
                    <a16:creationId xmlns:a16="http://schemas.microsoft.com/office/drawing/2014/main" id="{F93130AF-28C7-480C-98E1-185F1A4219B0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9" name="Freeform: Shape 158">
              <a:extLst>
                <a:ext uri="{FF2B5EF4-FFF2-40B4-BE49-F238E27FC236}">
                  <a16:creationId xmlns:a16="http://schemas.microsoft.com/office/drawing/2014/main" id="{BC1BAF4A-B6F6-465E-B6D8-620ED30E61AE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Заголовок 1"/>
          <p:cNvSpPr txBox="1">
            <a:spLocks/>
          </p:cNvSpPr>
          <p:nvPr/>
        </p:nvSpPr>
        <p:spPr>
          <a:xfrm>
            <a:off x="104931" y="119921"/>
            <a:ext cx="11977141" cy="1230761"/>
          </a:xfrm>
          <a:prstGeom prst="rect">
            <a:avLst/>
          </a:prstGeom>
          <a:solidFill>
            <a:srgbClr val="2365C7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LASH 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 SAVOLLAR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Объект 2"/>
          <p:cNvSpPr>
            <a:spLocks noGrp="1"/>
          </p:cNvSpPr>
          <p:nvPr>
            <p:ph idx="1"/>
          </p:nvPr>
        </p:nvSpPr>
        <p:spPr>
          <a:xfrm>
            <a:off x="2454930" y="1846154"/>
            <a:ext cx="7829086" cy="381317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SMMni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tarmog‘ida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harakatlantirish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maqsad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vazifalarni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aniqlashda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nimalarga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ahamiyat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beriladi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Tadqiqot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loyihasi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maqsadli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auditoriya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aniqlanadi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Sizningcha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SMM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loyihalar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faqat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platformada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yuritilishi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kerakmi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platformadami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 SMM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loyihalarni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yuritishda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raqobatchilarni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o‘rganish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ahamiyatga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 SMM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loyihalarni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samarali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yuritish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tavsiyalar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olasiz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28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440</Words>
  <Application>Microsoft Office PowerPoint</Application>
  <PresentationFormat>Широкоэкранный</PresentationFormat>
  <Paragraphs>51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맑은 고딕</vt:lpstr>
      <vt:lpstr>Arial</vt:lpstr>
      <vt:lpstr>Calibri</vt:lpstr>
      <vt:lpstr>Calibri Light</vt:lpstr>
      <vt:lpstr>Times New Roman</vt:lpstr>
      <vt:lpstr>Тема Office</vt:lpstr>
      <vt:lpstr>Informatika va axborot texnologiyalari</vt:lpstr>
      <vt:lpstr>SMMNI INTERNET TARMOG‘IDA  HARAKATLANTIRISH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5-DARS</dc:title>
  <dc:creator>TDPU</dc:creator>
  <cp:lastModifiedBy>User</cp:lastModifiedBy>
  <cp:revision>64</cp:revision>
  <dcterms:created xsi:type="dcterms:W3CDTF">2020-09-18T22:01:45Z</dcterms:created>
  <dcterms:modified xsi:type="dcterms:W3CDTF">2020-09-23T12:56:27Z</dcterms:modified>
</cp:coreProperties>
</file>