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75" r:id="rId2"/>
    <p:sldId id="329" r:id="rId3"/>
    <p:sldId id="293" r:id="rId4"/>
    <p:sldId id="335" r:id="rId5"/>
    <p:sldId id="287" r:id="rId6"/>
    <p:sldId id="330" r:id="rId7"/>
    <p:sldId id="331" r:id="rId8"/>
    <p:sldId id="336" r:id="rId9"/>
    <p:sldId id="309" r:id="rId10"/>
    <p:sldId id="332" r:id="rId11"/>
    <p:sldId id="324" r:id="rId12"/>
    <p:sldId id="300" r:id="rId13"/>
    <p:sldId id="296" r:id="rId14"/>
  </p:sldIdLst>
  <p:sldSz cx="11879263" cy="7199313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90" userDrawn="1">
          <p15:clr>
            <a:srgbClr val="A4A3A4"/>
          </p15:clr>
        </p15:guide>
        <p15:guide id="2" pos="445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CC00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>
      <p:cViewPr varScale="1">
        <p:scale>
          <a:sx n="62" d="100"/>
          <a:sy n="62" d="100"/>
        </p:scale>
        <p:origin x="72" y="42"/>
      </p:cViewPr>
      <p:guideLst>
        <p:guide orient="horz" pos="6390"/>
        <p:guide pos="445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92942-44E5-45BA-88CB-BA06D15C028B}" type="datetimeFigureOut">
              <a:rPr lang="ru-RU" smtClean="0"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78013" y="242888"/>
            <a:ext cx="20097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C75C6-8BF3-4ED2-9A08-6B380FE06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485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C75C6-8BF3-4ED2-9A08-6B380FE0607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825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0945" y="2231786"/>
            <a:ext cx="1009737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781890" y="4031615"/>
            <a:ext cx="831548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380425"/>
          </a:xfrm>
        </p:spPr>
        <p:txBody>
          <a:bodyPr lIns="0" tIns="0" rIns="0" bIns="0"/>
          <a:lstStyle>
            <a:lvl1pPr>
              <a:defRPr sz="24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93964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17822" y="1655842"/>
            <a:ext cx="516747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948" y="293895"/>
            <a:ext cx="1009737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90945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18112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745279" y="1466528"/>
            <a:ext cx="3243039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90945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18112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745279" y="5228445"/>
            <a:ext cx="3243039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890948" y="979910"/>
            <a:ext cx="10097375" cy="42662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7711" y="1189590"/>
            <a:ext cx="11642463" cy="587779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17" name="bg object 17"/>
          <p:cNvSpPr/>
          <p:nvPr/>
        </p:nvSpPr>
        <p:spPr>
          <a:xfrm>
            <a:off x="137728" y="157890"/>
            <a:ext cx="11642463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9640" y="227247"/>
            <a:ext cx="1063998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5597" y="2403960"/>
            <a:ext cx="1016806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38950" y="6695360"/>
            <a:ext cx="3801364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93963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53070" y="6695360"/>
            <a:ext cx="2732230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 dir="r"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tmp"/><Relationship Id="rId3" Type="http://schemas.openxmlformats.org/officeDocument/2006/relationships/image" Target="../media/image7.jpeg"/><Relationship Id="rId7" Type="http://schemas.openxmlformats.org/officeDocument/2006/relationships/image" Target="../media/image11.tm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tmp"/><Relationship Id="rId11" Type="http://schemas.openxmlformats.org/officeDocument/2006/relationships/image" Target="../media/image15.gif"/><Relationship Id="rId5" Type="http://schemas.openxmlformats.org/officeDocument/2006/relationships/image" Target="../media/image9.tmp"/><Relationship Id="rId10" Type="http://schemas.openxmlformats.org/officeDocument/2006/relationships/image" Target="../media/image14.jpeg"/><Relationship Id="rId4" Type="http://schemas.openxmlformats.org/officeDocument/2006/relationships/image" Target="../media/image8.tmp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181" y="3409"/>
            <a:ext cx="11863136" cy="22654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83048" y="2375520"/>
            <a:ext cx="10701492" cy="5297968"/>
          </a:xfrm>
          <a:prstGeom prst="rect">
            <a:avLst/>
          </a:prstGeom>
        </p:spPr>
        <p:txBody>
          <a:bodyPr vert="horz" wrap="square" lIns="0" tIns="29570" rIns="0" bIns="0" rtlCol="0">
            <a:spAutoFit/>
          </a:bodyPr>
          <a:lstStyle/>
          <a:p>
            <a:pPr marL="38979" algn="ctr">
              <a:spcBef>
                <a:spcPts val="233"/>
              </a:spcBef>
            </a:pPr>
            <a:r>
              <a:rPr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SMM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platformalari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tanishish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4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8979" algn="ctr">
              <a:spcBef>
                <a:spcPts val="233"/>
              </a:spcBef>
            </a:pP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Instagram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tarmog‘i</a:t>
            </a:r>
            <a:endParaRPr lang="en-US" sz="4800" b="1" spc="1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6882">
              <a:lnSpc>
                <a:spcPts val="5917"/>
              </a:lnSpc>
            </a:pPr>
            <a:endParaRPr lang="en-US" sz="3700" dirty="0">
              <a:solidFill>
                <a:srgbClr val="373435"/>
              </a:solidFill>
              <a:latin typeface="Arial"/>
              <a:cs typeface="Arial"/>
            </a:endParaRPr>
          </a:p>
          <a:p>
            <a:pPr marL="26882">
              <a:lnSpc>
                <a:spcPts val="5917"/>
              </a:lnSpc>
            </a:pPr>
            <a:endParaRPr lang="en-US" sz="3700" dirty="0">
              <a:solidFill>
                <a:srgbClr val="373435"/>
              </a:solidFill>
              <a:latin typeface="Arial"/>
              <a:cs typeface="Arial"/>
            </a:endParaRPr>
          </a:p>
          <a:p>
            <a:pPr marL="26882">
              <a:lnSpc>
                <a:spcPts val="5917"/>
              </a:lnSpc>
            </a:pPr>
            <a:endParaRPr lang="en-US" sz="3700" dirty="0">
              <a:solidFill>
                <a:srgbClr val="373435"/>
              </a:solidFill>
              <a:latin typeface="Arial"/>
              <a:cs typeface="Arial"/>
            </a:endParaRPr>
          </a:p>
          <a:p>
            <a:pPr marL="26882">
              <a:lnSpc>
                <a:spcPts val="5917"/>
              </a:lnSpc>
            </a:pPr>
            <a:endParaRPr lang="en-US" sz="2400" i="1" spc="1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28063" y="506094"/>
            <a:ext cx="1728192" cy="133323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828063" y="832554"/>
            <a:ext cx="1599524" cy="649486"/>
          </a:xfrm>
          <a:prstGeom prst="rect">
            <a:avLst/>
          </a:prstGeom>
        </p:spPr>
        <p:txBody>
          <a:bodyPr vert="horz" wrap="square" lIns="0" tIns="33605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b="1" spc="21" dirty="0" smtClean="0">
                <a:solidFill>
                  <a:srgbClr val="FEFEFE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4000" b="1" spc="21" dirty="0" smtClean="0">
                <a:solidFill>
                  <a:srgbClr val="FEFEFE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4000" b="1" spc="21" dirty="0" err="1" smtClean="0">
                <a:solidFill>
                  <a:srgbClr val="FEFEFE"/>
                </a:solidFill>
                <a:latin typeface="Arial" pitchFamily="34" charset="0"/>
                <a:cs typeface="Arial" pitchFamily="34" charset="0"/>
              </a:rPr>
              <a:t>sinf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1763167" y="453855"/>
            <a:ext cx="7767040" cy="1385478"/>
          </a:xfrm>
          <a:prstGeom prst="rect">
            <a:avLst/>
          </a:prstGeom>
        </p:spPr>
        <p:txBody>
          <a:bodyPr vert="horz" wrap="square" lIns="0" tIns="3095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923" algn="ctr" defTabSz="1938437">
              <a:spcBef>
                <a:spcPts val="242"/>
              </a:spcBef>
              <a:defRPr/>
            </a:pPr>
            <a:r>
              <a:rPr lang="en-US" sz="4400" kern="0" cap="all" spc="-64" dirty="0" err="1">
                <a:solidFill>
                  <a:sysClr val="window" lastClr="FFFFFF"/>
                </a:solidFill>
              </a:rPr>
              <a:t>Informatika</a:t>
            </a:r>
            <a:r>
              <a:rPr lang="en-US" sz="4400" kern="0" cap="all" spc="-64" dirty="0">
                <a:solidFill>
                  <a:sysClr val="window" lastClr="FFFFFF"/>
                </a:solidFill>
              </a:rPr>
              <a:t> </a:t>
            </a:r>
            <a:r>
              <a:rPr lang="en-US" sz="4400" kern="0" cap="all" spc="-64" dirty="0" err="1">
                <a:solidFill>
                  <a:sysClr val="window" lastClr="FFFFFF"/>
                </a:solidFill>
              </a:rPr>
              <a:t>va</a:t>
            </a:r>
            <a:r>
              <a:rPr lang="en-US" sz="4400" kern="0" cap="all" spc="-64" dirty="0">
                <a:solidFill>
                  <a:sysClr val="window" lastClr="FFFFFF"/>
                </a:solidFill>
              </a:rPr>
              <a:t> </a:t>
            </a:r>
            <a:r>
              <a:rPr lang="en-US" sz="4400" kern="0" cap="all" spc="-64" dirty="0" err="1">
                <a:solidFill>
                  <a:sysClr val="window" lastClr="FFFFFF"/>
                </a:solidFill>
              </a:rPr>
              <a:t>axborot</a:t>
            </a:r>
            <a:r>
              <a:rPr lang="en-US" sz="4400" kern="0" cap="all" spc="-64" dirty="0">
                <a:solidFill>
                  <a:sysClr val="window" lastClr="FFFFFF"/>
                </a:solidFill>
              </a:rPr>
              <a:t> </a:t>
            </a:r>
            <a:r>
              <a:rPr lang="en-US" sz="4400" kern="0" cap="all" spc="-64" dirty="0" err="1">
                <a:solidFill>
                  <a:sysClr val="window" lastClr="FFFFFF"/>
                </a:solidFill>
              </a:rPr>
              <a:t>texnologiyalari</a:t>
            </a:r>
            <a:endParaRPr lang="en-US" sz="4400" kern="0" cap="all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xmlns="" id="{83775CBE-21CF-425D-ABFB-41180DA5A377}"/>
              </a:ext>
            </a:extLst>
          </p:cNvPr>
          <p:cNvSpPr/>
          <p:nvPr/>
        </p:nvSpPr>
        <p:spPr>
          <a:xfrm>
            <a:off x="1351647" y="1157297"/>
            <a:ext cx="28814" cy="150970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xmlns="" id="{B178D85C-EB66-41A7-A3BD-6CA192A25BC2}"/>
              </a:ext>
            </a:extLst>
          </p:cNvPr>
          <p:cNvSpPr/>
          <p:nvPr/>
        </p:nvSpPr>
        <p:spPr>
          <a:xfrm>
            <a:off x="1351647" y="1338108"/>
            <a:ext cx="28814" cy="105820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xmlns="" id="{B1AC9C4C-06A4-42C7-B853-E49E57991666}"/>
              </a:ext>
            </a:extLst>
          </p:cNvPr>
          <p:cNvSpPr/>
          <p:nvPr/>
        </p:nvSpPr>
        <p:spPr>
          <a:xfrm>
            <a:off x="820148" y="1157297"/>
            <a:ext cx="28814" cy="150970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xmlns="" id="{AA74AE73-2CC7-4164-A38A-9C32CF275CE9}"/>
              </a:ext>
            </a:extLst>
          </p:cNvPr>
          <p:cNvSpPr/>
          <p:nvPr/>
        </p:nvSpPr>
        <p:spPr>
          <a:xfrm>
            <a:off x="820148" y="1338108"/>
            <a:ext cx="28814" cy="105820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8437"/>
            <a:endParaRPr sz="3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D3808D9-1C3C-415C-89B0-E0960AE400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68" y="447260"/>
            <a:ext cx="1315697" cy="1398668"/>
          </a:xfrm>
          <a:prstGeom prst="rect">
            <a:avLst/>
          </a:prstGeom>
        </p:spPr>
      </p:pic>
      <p:pic>
        <p:nvPicPr>
          <p:cNvPr id="3074" name="Picture 2" descr="C:\Users\user\Desktop\online 2020\Новая папка\fil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1055">
            <a:off x="8439254" y="4678265"/>
            <a:ext cx="2619987" cy="19415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395015" y="2951584"/>
            <a:ext cx="799081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015" y="4463752"/>
            <a:ext cx="799081" cy="141834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72452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itchFamily="34" charset="0"/>
                <a:cs typeface="Arial" pitchFamily="34" charset="0"/>
              </a:rPr>
              <a:t>Instagram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tarmog‘i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latin typeface="Arial" pitchFamily="34" charset="0"/>
                <a:cs typeface="Arial" pitchFamily="34" charset="0"/>
              </a:rPr>
              <a:t>ishlash</a:t>
            </a:r>
            <a:endParaRPr lang="ru-RU" b="1" dirty="0"/>
          </a:p>
        </p:txBody>
      </p:sp>
      <p:pic>
        <p:nvPicPr>
          <p:cNvPr id="5" name="Picture 3" descr="C:\Users\user\Desktop\online 2020\Новая папка\CHz8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15" y="194984"/>
            <a:ext cx="1156391" cy="99988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39" y="1389856"/>
            <a:ext cx="10801200" cy="580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668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015" y="287288"/>
            <a:ext cx="11152640" cy="1446550"/>
          </a:xfrm>
        </p:spPr>
        <p:txBody>
          <a:bodyPr/>
          <a:lstStyle/>
          <a:p>
            <a:pPr algn="ctr"/>
            <a:r>
              <a:rPr lang="en-US" sz="4400" dirty="0">
                <a:latin typeface="Arial" pitchFamily="34" charset="0"/>
                <a:cs typeface="Arial" pitchFamily="34" charset="0"/>
              </a:rPr>
              <a:t>Facebook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tarmog‘i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>
                <a:latin typeface="Arial" pitchFamily="34" charset="0"/>
                <a:cs typeface="Arial" pitchFamily="34" charset="0"/>
              </a:rPr>
              <a:t>asoschisi</a:t>
            </a:r>
            <a:r>
              <a:rPr lang="en-US" sz="5400" spc="11" dirty="0">
                <a:latin typeface="Arial" pitchFamily="34" charset="0"/>
                <a:cs typeface="Arial" pitchFamily="34" charset="0"/>
              </a:rPr>
              <a:t/>
            </a:r>
            <a:br>
              <a:rPr lang="en-US" sz="5400" spc="11" dirty="0">
                <a:latin typeface="Arial" pitchFamily="34" charset="0"/>
                <a:cs typeface="Arial" pitchFamily="34" charset="0"/>
              </a:rPr>
            </a:br>
            <a:endParaRPr lang="ru-RU" sz="5000" dirty="0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CD35D5E5-D9DB-4184-8CF2-5835319E5936}"/>
              </a:ext>
            </a:extLst>
          </p:cNvPr>
          <p:cNvSpPr/>
          <p:nvPr/>
        </p:nvSpPr>
        <p:spPr>
          <a:xfrm>
            <a:off x="2627263" y="2015480"/>
            <a:ext cx="8136904" cy="12961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9855"/>
            <a:ext cx="11879263" cy="5809457"/>
          </a:xfrm>
          <a:prstGeom prst="rect">
            <a:avLst/>
          </a:prstGeom>
        </p:spPr>
      </p:pic>
      <p:pic>
        <p:nvPicPr>
          <p:cNvPr id="6146" name="Picture 2" descr="C:\Users\user\Desktop\online 2020\Новая папка\UnluckyColossalKoi-size_restricted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057" y="2280"/>
            <a:ext cx="2448272" cy="129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19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C8BC426-6521-4212-B4D5-4AA43415AA5A}"/>
              </a:ext>
            </a:extLst>
          </p:cNvPr>
          <p:cNvSpPr/>
          <p:nvPr/>
        </p:nvSpPr>
        <p:spPr>
          <a:xfrm>
            <a:off x="-1" y="0"/>
            <a:ext cx="11879263" cy="15486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671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827063" y="436607"/>
            <a:ext cx="9950429" cy="61555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48671">
              <a:defRPr/>
            </a:pPr>
            <a:r>
              <a:rPr lang="en-US" sz="4000" kern="0" dirty="0" err="1"/>
              <a:t>Mustaqil</a:t>
            </a:r>
            <a:r>
              <a:rPr lang="en-US" sz="4000" kern="0" dirty="0"/>
              <a:t> </a:t>
            </a:r>
            <a:r>
              <a:rPr lang="en-US" sz="4000" kern="0" dirty="0" err="1"/>
              <a:t>bajarish</a:t>
            </a:r>
            <a:r>
              <a:rPr lang="en-US" sz="4000" kern="0" dirty="0"/>
              <a:t> </a:t>
            </a:r>
            <a:r>
              <a:rPr lang="en-US" sz="4000" kern="0" dirty="0" err="1"/>
              <a:t>uchun</a:t>
            </a:r>
            <a:r>
              <a:rPr lang="en-US" sz="4000" kern="0" dirty="0"/>
              <a:t> </a:t>
            </a:r>
            <a:r>
              <a:rPr lang="en-US" sz="4000" kern="0" dirty="0" err="1"/>
              <a:t>topshiriqlar</a:t>
            </a:r>
            <a:r>
              <a:rPr lang="en-US" sz="4000" kern="0" dirty="0"/>
              <a:t>:</a:t>
            </a:r>
            <a:endParaRPr lang="ru-RU" sz="4000" kern="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C28B4121-27B0-4293-A378-4E62D1BEA4D9}"/>
              </a:ext>
            </a:extLst>
          </p:cNvPr>
          <p:cNvSpPr/>
          <p:nvPr/>
        </p:nvSpPr>
        <p:spPr>
          <a:xfrm>
            <a:off x="575035" y="1548628"/>
            <a:ext cx="10729192" cy="8989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688975" indent="-688975">
              <a:lnSpc>
                <a:spcPct val="200000"/>
              </a:lnSpc>
              <a:buFontTx/>
              <a:buAutoNum type="arabicPeriod"/>
              <a:defRPr/>
            </a:pP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(22- bet)</a:t>
            </a: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11" y="2735560"/>
            <a:ext cx="11481060" cy="4352975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032" y="391815"/>
            <a:ext cx="10720592" cy="615553"/>
          </a:xfrm>
        </p:spPr>
        <p:txBody>
          <a:bodyPr/>
          <a:lstStyle/>
          <a:p>
            <a:pPr algn="ctr"/>
            <a:r>
              <a:rPr lang="en-US" sz="4000" dirty="0" err="1"/>
              <a:t>Mustaqil</a:t>
            </a:r>
            <a:r>
              <a:rPr lang="en-US" sz="4000" dirty="0"/>
              <a:t> </a:t>
            </a:r>
            <a:r>
              <a:rPr lang="en-US" sz="4000" dirty="0" err="1"/>
              <a:t>bajarish</a:t>
            </a:r>
            <a:r>
              <a:rPr lang="en-US" sz="4000" dirty="0"/>
              <a:t> </a:t>
            </a:r>
            <a:r>
              <a:rPr lang="en-US" sz="4000" dirty="0" err="1"/>
              <a:t>uchun</a:t>
            </a:r>
            <a:r>
              <a:rPr lang="en-US" sz="4000" dirty="0"/>
              <a:t> </a:t>
            </a:r>
            <a:r>
              <a:rPr lang="en-US" sz="4000" dirty="0" err="1"/>
              <a:t>topshiriqlar</a:t>
            </a:r>
            <a:r>
              <a:rPr lang="en-US" sz="4000" dirty="0"/>
              <a:t>:</a:t>
            </a:r>
            <a:endParaRPr lang="ru-RU" sz="4000" dirty="0"/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6" y="2807568"/>
            <a:ext cx="11755491" cy="41044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03127" y="1511424"/>
            <a:ext cx="92890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(22- bet) 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48353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0948" y="293895"/>
            <a:ext cx="10097375" cy="830997"/>
          </a:xfrm>
        </p:spPr>
        <p:txBody>
          <a:bodyPr/>
          <a:lstStyle/>
          <a:p>
            <a:pPr algn="ctr"/>
            <a:r>
              <a:rPr lang="en-US" sz="5400" dirty="0" err="1" smtClean="0"/>
              <a:t>Dars</a:t>
            </a:r>
            <a:r>
              <a:rPr lang="en-US" sz="5400" dirty="0" smtClean="0"/>
              <a:t> </a:t>
            </a:r>
            <a:r>
              <a:rPr lang="en-US" sz="5400" dirty="0" err="1" smtClean="0"/>
              <a:t>rejasi</a:t>
            </a:r>
            <a:endParaRPr lang="ru-RU" sz="5400" dirty="0"/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83" y="1439416"/>
            <a:ext cx="11881320" cy="489654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9031" y="2639833"/>
            <a:ext cx="457176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031" y="3510385"/>
            <a:ext cx="457176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9031" y="4391744"/>
            <a:ext cx="457176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28550" y="2303512"/>
            <a:ext cx="48436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979" algn="ctr">
              <a:spcBef>
                <a:spcPts val="233"/>
              </a:spcBef>
            </a:pPr>
            <a:r>
              <a:rPr lang="en-US" sz="39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r>
              <a:rPr lang="en-US" sz="3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tarmog‘i</a:t>
            </a:r>
            <a:endParaRPr lang="en-US" sz="3900" b="1" spc="1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93355" y="3737575"/>
            <a:ext cx="7908576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979" algn="ctr">
              <a:spcBef>
                <a:spcPts val="233"/>
              </a:spcBef>
            </a:pPr>
            <a:r>
              <a:rPr lang="en-US" sz="39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r>
              <a:rPr lang="en-US" sz="3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tarmog‘i</a:t>
            </a:r>
            <a:r>
              <a:rPr lang="en-US" sz="3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3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ishlash</a:t>
            </a:r>
            <a:endParaRPr lang="en-US" sz="3900" b="1" spc="1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15095" y="5097782"/>
            <a:ext cx="826278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979" algn="ctr">
              <a:spcBef>
                <a:spcPts val="233"/>
              </a:spcBef>
            </a:pPr>
            <a:r>
              <a:rPr lang="en-US" sz="3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Facebook </a:t>
            </a:r>
            <a:r>
              <a:rPr lang="en-US" sz="39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tarmog‘i</a:t>
            </a:r>
            <a:r>
              <a:rPr lang="en-US" sz="39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9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haqida</a:t>
            </a:r>
            <a:endParaRPr lang="en-US" sz="3900" b="1" spc="1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11879263" cy="14394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tanishamiz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3782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40" y="287288"/>
            <a:ext cx="10639983" cy="830997"/>
          </a:xfrm>
        </p:spPr>
        <p:txBody>
          <a:bodyPr/>
          <a:lstStyle/>
          <a:p>
            <a:pPr algn="ctr"/>
            <a:r>
              <a:rPr lang="en-US" sz="5400" dirty="0" err="1">
                <a:latin typeface="Arial" pitchFamily="34" charset="0"/>
                <a:cs typeface="Arial" pitchFamily="34" charset="0"/>
              </a:rPr>
              <a:t>O‘tilgan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mavzuni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takrorlash</a:t>
            </a:r>
            <a:r>
              <a:rPr lang="en-US" sz="5000" dirty="0"/>
              <a:t> </a:t>
            </a:r>
            <a:endParaRPr lang="ru-RU" sz="5000" dirty="0"/>
          </a:p>
        </p:txBody>
      </p:sp>
      <p:sp>
        <p:nvSpPr>
          <p:cNvPr id="4" name="TextBox 3"/>
          <p:cNvSpPr txBox="1"/>
          <p:nvPr/>
        </p:nvSpPr>
        <p:spPr>
          <a:xfrm>
            <a:off x="7091759" y="2303512"/>
            <a:ext cx="184731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8" name="Рисунок 17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335" y="1511424"/>
            <a:ext cx="3168352" cy="55446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59711" y="2438001"/>
            <a:ext cx="506247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Telegram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tarmog‘i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chat,maxfiy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chat,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guruhli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chatlarda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xabarlashish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kanal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jamoat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kanali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xususiy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kanal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botlar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ochib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biznes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loyihalarni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yuritish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99" y="1655440"/>
            <a:ext cx="3014429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55147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online 2020\Новая папка\f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1879262" cy="719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1879263" cy="1367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979" algn="ctr">
              <a:spcBef>
                <a:spcPts val="233"/>
              </a:spcBef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tarmog‘i</a:t>
            </a:r>
            <a:endParaRPr lang="en-US" sz="4800" b="1" spc="1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0677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1879263" cy="134707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979" algn="ctr">
              <a:spcBef>
                <a:spcPts val="233"/>
              </a:spcBef>
            </a:pP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tarmog‘i</a:t>
            </a:r>
            <a:endParaRPr lang="en-US" sz="6000" b="1" spc="1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9640" y="1574325"/>
            <a:ext cx="106399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 descr="C:\Users\user\Desktop\online 2020\Новая папка\fi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99" y="1347080"/>
            <a:ext cx="1926427" cy="9323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online 2020\Новая папка\instagram-logo_39577000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06" y="0"/>
            <a:ext cx="1440161" cy="12233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97" y="2279461"/>
            <a:ext cx="10945217" cy="1049190"/>
          </a:xfrm>
          <a:prstGeom prst="rect">
            <a:avLst/>
          </a:prstGeom>
        </p:spPr>
      </p:pic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06" y="3959695"/>
            <a:ext cx="10801200" cy="910323"/>
          </a:xfrm>
          <a:prstGeom prst="rect">
            <a:avLst/>
          </a:prstGeom>
        </p:spPr>
      </p:pic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29" y="5543872"/>
            <a:ext cx="10922027" cy="1323985"/>
          </a:xfrm>
          <a:prstGeom prst="rect">
            <a:avLst/>
          </a:prstGeom>
        </p:spPr>
      </p:pic>
      <p:pic>
        <p:nvPicPr>
          <p:cNvPr id="15" name="Рисунок 14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230" y="2663552"/>
            <a:ext cx="1368153" cy="12961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Вырезка экрана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447" y="2663552"/>
            <a:ext cx="1368152" cy="12961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user\Desktop\online 2020\Новая папка\Screenshot_2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279" y="1347081"/>
            <a:ext cx="1692190" cy="110440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online 2020\Новая папка\2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415" y="4751784"/>
            <a:ext cx="1421533" cy="9361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https://static.dribbble.com/users/1587673/screenshots/6085553/ig_animate_1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727" y="4535760"/>
            <a:ext cx="1368152" cy="11521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31196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1879263" cy="17274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979" algn="ctr">
              <a:spcBef>
                <a:spcPts val="233"/>
              </a:spcBef>
            </a:pP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r>
              <a:rPr lang="en-US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tarmog‘i</a:t>
            </a:r>
            <a:endParaRPr lang="en-US" sz="6000" b="1" spc="1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99" y="1953936"/>
            <a:ext cx="11161240" cy="3589936"/>
          </a:xfrm>
          <a:prstGeom prst="rect">
            <a:avLst/>
          </a:prstGeom>
        </p:spPr>
      </p:pic>
      <p:pic>
        <p:nvPicPr>
          <p:cNvPr id="5" name="Picture 5" descr="https://static.dribbble.com/users/1587673/screenshots/6085553/ig_animate_1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07" y="287660"/>
            <a:ext cx="1656184" cy="16662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online 2020\Новая папка\Screenshot_2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7" y="4806988"/>
            <a:ext cx="2664296" cy="22322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1746216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1879263" cy="17994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979" algn="ctr">
              <a:spcBef>
                <a:spcPts val="233"/>
              </a:spcBef>
            </a:pP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Instagram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tarmog‘i</a:t>
            </a:r>
            <a:endParaRPr lang="en-US" sz="5400" b="1" spc="1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user\Desktop\online 2020\Новая папка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07" y="215652"/>
            <a:ext cx="201622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2" y="2161180"/>
            <a:ext cx="11345859" cy="3166668"/>
          </a:xfrm>
          <a:prstGeom prst="rect">
            <a:avLst/>
          </a:prstGeom>
        </p:spPr>
      </p:pic>
      <p:pic>
        <p:nvPicPr>
          <p:cNvPr id="5123" name="Picture 3" descr="C:\Users\user\Desktop\online 2020\Новая папка\CHz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815" y="4463752"/>
            <a:ext cx="3528392" cy="24788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50839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инстаграм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1879263" cy="66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24563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1879263" cy="13898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015" y="287288"/>
            <a:ext cx="11152640" cy="1508105"/>
          </a:xfrm>
        </p:spPr>
        <p:txBody>
          <a:bodyPr/>
          <a:lstStyle/>
          <a:p>
            <a:pPr algn="ctr"/>
            <a:r>
              <a:rPr lang="en-US" sz="4800" dirty="0" err="1">
                <a:latin typeface="Arial" pitchFamily="34" charset="0"/>
                <a:cs typeface="Arial" pitchFamily="34" charset="0"/>
              </a:rPr>
              <a:t>Instagram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tarmog‘i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4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latin typeface="Arial" pitchFamily="34" charset="0"/>
                <a:cs typeface="Arial" pitchFamily="34" charset="0"/>
              </a:rPr>
              <a:t>ishlash</a:t>
            </a:r>
            <a:r>
              <a:rPr lang="en-US" sz="5400" spc="11" dirty="0">
                <a:latin typeface="Arial" pitchFamily="34" charset="0"/>
                <a:cs typeface="Arial" pitchFamily="34" charset="0"/>
              </a:rPr>
              <a:t/>
            </a:r>
            <a:br>
              <a:rPr lang="en-US" sz="5400" spc="11" dirty="0">
                <a:latin typeface="Arial" pitchFamily="34" charset="0"/>
                <a:cs typeface="Arial" pitchFamily="34" charset="0"/>
              </a:rPr>
            </a:br>
            <a:endParaRPr lang="ru-RU" sz="5000" dirty="0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9856"/>
            <a:ext cx="11879263" cy="5809457"/>
          </a:xfrm>
          <a:prstGeom prst="rect">
            <a:avLst/>
          </a:prstGeom>
        </p:spPr>
      </p:pic>
      <p:pic>
        <p:nvPicPr>
          <p:cNvPr id="11" name="Picture 3" descr="C:\Users\user\Desktop\online 2020\Новая папка\CHz8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2119" y="5107651"/>
            <a:ext cx="1259111" cy="111387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user\Desktop\online 2020\Новая папка\fil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475" y="1389856"/>
            <a:ext cx="1060984" cy="76803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0404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7021</TotalTime>
  <Words>112</Words>
  <Application>Microsoft Office PowerPoint</Application>
  <PresentationFormat>Произвольный</PresentationFormat>
  <Paragraphs>29</Paragraphs>
  <Slides>13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Презентация PowerPoint</vt:lpstr>
      <vt:lpstr>Dars rejasi</vt:lpstr>
      <vt:lpstr>O‘tilgan mavzuni takrorlash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Instagram tarmog‘i bilan ishlash </vt:lpstr>
      <vt:lpstr>Презентация PowerPoint</vt:lpstr>
      <vt:lpstr>Facebook tarmog‘i asoschisi 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Учетная запись Майкрософт</cp:lastModifiedBy>
  <cp:revision>347</cp:revision>
  <dcterms:created xsi:type="dcterms:W3CDTF">2020-04-13T08:06:06Z</dcterms:created>
  <dcterms:modified xsi:type="dcterms:W3CDTF">2021-03-04T06:24:53Z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