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5" r:id="rId2"/>
    <p:sldId id="293" r:id="rId3"/>
    <p:sldId id="321" r:id="rId4"/>
    <p:sldId id="323" r:id="rId5"/>
    <p:sldId id="320" r:id="rId6"/>
    <p:sldId id="287" r:id="rId7"/>
    <p:sldId id="309" r:id="rId8"/>
    <p:sldId id="324" r:id="rId9"/>
    <p:sldId id="325" r:id="rId10"/>
    <p:sldId id="292" r:id="rId11"/>
    <p:sldId id="326" r:id="rId12"/>
    <p:sldId id="327" r:id="rId13"/>
    <p:sldId id="300" r:id="rId14"/>
    <p:sldId id="296" r:id="rId15"/>
  </p:sldIdLst>
  <p:sldSz cx="11879263" cy="7199313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0" userDrawn="1">
          <p15:clr>
            <a:srgbClr val="A4A3A4"/>
          </p15:clr>
        </p15:guide>
        <p15:guide id="2" pos="4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6" d="100"/>
          <a:sy n="66" d="100"/>
        </p:scale>
        <p:origin x="762" y="60"/>
      </p:cViewPr>
      <p:guideLst>
        <p:guide orient="horz" pos="6390"/>
        <p:guide pos="44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92942-44E5-45BA-88CB-BA06D15C028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242888"/>
            <a:ext cx="20097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C75C6-8BF3-4ED2-9A08-6B380FE060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75C6-8BF3-4ED2-9A08-6B380FE0607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0945" y="2231786"/>
            <a:ext cx="1009737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1890" y="4031615"/>
            <a:ext cx="83154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380425"/>
          </a:xfrm>
        </p:spPr>
        <p:txBody>
          <a:bodyPr lIns="0" tIns="0" rIns="0" bIns="0"/>
          <a:lstStyle>
            <a:lvl1pPr>
              <a:defRPr sz="24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964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7822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48" y="293895"/>
            <a:ext cx="1009737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945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18112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45279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0945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18112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745279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90948" y="979910"/>
            <a:ext cx="10097375" cy="42662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11" y="1189590"/>
            <a:ext cx="11642463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17" name="bg object 17"/>
          <p:cNvSpPr/>
          <p:nvPr/>
        </p:nvSpPr>
        <p:spPr>
          <a:xfrm>
            <a:off x="137728" y="157890"/>
            <a:ext cx="1164246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8950" y="6695360"/>
            <a:ext cx="3801364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3963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3070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 dir="r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181" y="3409"/>
            <a:ext cx="11863136" cy="226545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63166" y="2375520"/>
            <a:ext cx="9621373" cy="4533656"/>
          </a:xfrm>
          <a:prstGeom prst="rect">
            <a:avLst/>
          </a:prstGeom>
        </p:spPr>
        <p:txBody>
          <a:bodyPr vert="horz" wrap="square" lIns="0" tIns="29570" rIns="0" bIns="0" rtlCol="0">
            <a:spAutoFit/>
          </a:bodyPr>
          <a:lstStyle/>
          <a:p>
            <a:pPr marL="38979">
              <a:spcBef>
                <a:spcPts val="233"/>
              </a:spcBef>
            </a:pPr>
            <a:r>
              <a:rPr sz="4800" b="1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48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SMM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platformalari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bilan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tanishish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 Telegram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tarmogʻi</a:t>
            </a:r>
            <a:endParaRPr lang="en-US" sz="4800" b="1" spc="1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82">
              <a:lnSpc>
                <a:spcPts val="5917"/>
              </a:lnSpc>
            </a:pPr>
            <a:endParaRPr lang="en-US" sz="3700" dirty="0">
              <a:solidFill>
                <a:srgbClr val="373435"/>
              </a:solidFill>
              <a:latin typeface="Arial"/>
              <a:cs typeface="Arial"/>
            </a:endParaRPr>
          </a:p>
          <a:p>
            <a:pPr marL="26882">
              <a:lnSpc>
                <a:spcPts val="5917"/>
              </a:lnSpc>
            </a:pPr>
            <a:endParaRPr lang="en-US" sz="3700" dirty="0">
              <a:solidFill>
                <a:srgbClr val="373435"/>
              </a:solidFill>
              <a:latin typeface="Arial"/>
              <a:cs typeface="Arial"/>
            </a:endParaRPr>
          </a:p>
          <a:p>
            <a:pPr marL="26882">
              <a:lnSpc>
                <a:spcPts val="5917"/>
              </a:lnSpc>
            </a:pPr>
            <a:endParaRPr lang="en-US" sz="3700" dirty="0">
              <a:solidFill>
                <a:srgbClr val="373435"/>
              </a:solidFill>
              <a:latin typeface="Arial"/>
              <a:cs typeface="Arial"/>
            </a:endParaRPr>
          </a:p>
          <a:p>
            <a:pPr marL="26882">
              <a:lnSpc>
                <a:spcPts val="5917"/>
              </a:lnSpc>
            </a:pPr>
            <a:r>
              <a:rPr sz="2400" i="1" dirty="0" err="1">
                <a:solidFill>
                  <a:srgbClr val="373435"/>
                </a:solidFill>
                <a:latin typeface="Arial"/>
                <a:cs typeface="Arial"/>
              </a:rPr>
              <a:t>O‘qituvchi</a:t>
            </a:r>
            <a:r>
              <a:rPr sz="2400" i="1" dirty="0">
                <a:solidFill>
                  <a:srgbClr val="373435"/>
                </a:solidFill>
                <a:latin typeface="Arial"/>
                <a:cs typeface="Arial"/>
              </a:rPr>
              <a:t>:</a:t>
            </a:r>
            <a:r>
              <a:rPr lang="en-US" sz="2400" i="1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2400" i="1" spc="11" dirty="0" err="1">
                <a:solidFill>
                  <a:srgbClr val="373435"/>
                </a:solidFill>
                <a:latin typeface="Arial"/>
                <a:cs typeface="Arial"/>
              </a:rPr>
              <a:t>Tilovova</a:t>
            </a:r>
            <a:r>
              <a:rPr lang="en-US" sz="2400" i="1" spc="11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2400" i="1" spc="11" dirty="0" err="1">
                <a:solidFill>
                  <a:srgbClr val="373435"/>
                </a:solidFill>
                <a:latin typeface="Arial"/>
                <a:cs typeface="Arial"/>
              </a:rPr>
              <a:t>Muattar</a:t>
            </a:r>
            <a:r>
              <a:rPr lang="en-US" sz="2400" i="1" spc="11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2400" i="1" spc="11" dirty="0" err="1">
                <a:solidFill>
                  <a:srgbClr val="373435"/>
                </a:solidFill>
                <a:latin typeface="Arial"/>
                <a:cs typeface="Arial"/>
              </a:rPr>
              <a:t>Muzapparovna</a:t>
            </a:r>
            <a:endParaRPr lang="en-US" sz="2400" i="1" spc="1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83047" y="2447528"/>
            <a:ext cx="708833" cy="2088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83047" y="4823792"/>
            <a:ext cx="708833" cy="2088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602215" y="506094"/>
            <a:ext cx="2098056" cy="93332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602215" y="506094"/>
            <a:ext cx="2098056" cy="93332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28063" y="592596"/>
            <a:ext cx="1599524" cy="680264"/>
          </a:xfrm>
          <a:prstGeom prst="rect">
            <a:avLst/>
          </a:prstGeom>
        </p:spPr>
        <p:txBody>
          <a:bodyPr vert="horz" wrap="square" lIns="0" tIns="33605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200" b="1" spc="21" dirty="0">
                <a:solidFill>
                  <a:srgbClr val="FEFEFE"/>
                </a:solidFill>
                <a:latin typeface="Arial"/>
                <a:cs typeface="Arial"/>
              </a:rPr>
              <a:t>8- </a:t>
            </a:r>
            <a:r>
              <a:rPr lang="en-US" sz="42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2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1763167" y="453855"/>
            <a:ext cx="7767040" cy="1385478"/>
          </a:xfrm>
          <a:prstGeom prst="rect">
            <a:avLst/>
          </a:prstGeom>
        </p:spPr>
        <p:txBody>
          <a:bodyPr vert="horz" wrap="square" lIns="0" tIns="3095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923" algn="ctr" defTabSz="1938437">
              <a:spcBef>
                <a:spcPts val="242"/>
              </a:spcBef>
              <a:defRPr/>
            </a:pPr>
            <a:r>
              <a:rPr lang="en-US" sz="4400" kern="0" cap="all" spc="-64" dirty="0" err="1">
                <a:solidFill>
                  <a:sysClr val="window" lastClr="FFFFFF"/>
                </a:solidFill>
              </a:rPr>
              <a:t>Informatika</a:t>
            </a:r>
            <a:r>
              <a:rPr lang="en-US" sz="4400" kern="0" cap="all" spc="-64" dirty="0">
                <a:solidFill>
                  <a:sysClr val="window" lastClr="FFFFFF"/>
                </a:solidFill>
              </a:rPr>
              <a:t> </a:t>
            </a:r>
            <a:r>
              <a:rPr lang="en-US" sz="4400" kern="0" cap="all" spc="-64" dirty="0" err="1">
                <a:solidFill>
                  <a:sysClr val="window" lastClr="FFFFFF"/>
                </a:solidFill>
              </a:rPr>
              <a:t>va</a:t>
            </a:r>
            <a:r>
              <a:rPr lang="en-US" sz="4400" kern="0" cap="all" spc="-64" dirty="0">
                <a:solidFill>
                  <a:sysClr val="window" lastClr="FFFFFF"/>
                </a:solidFill>
              </a:rPr>
              <a:t> </a:t>
            </a:r>
            <a:r>
              <a:rPr lang="en-US" sz="4400" kern="0" cap="all" spc="-64" dirty="0" err="1">
                <a:solidFill>
                  <a:sysClr val="window" lastClr="FFFFFF"/>
                </a:solidFill>
              </a:rPr>
              <a:t>axborot</a:t>
            </a:r>
            <a:r>
              <a:rPr lang="en-US" sz="4400" kern="0" cap="all" spc="-64" dirty="0">
                <a:solidFill>
                  <a:sysClr val="window" lastClr="FFFFFF"/>
                </a:solidFill>
              </a:rPr>
              <a:t> </a:t>
            </a:r>
            <a:r>
              <a:rPr lang="en-US" sz="4400" kern="0" cap="all" spc="-64" dirty="0" err="1">
                <a:solidFill>
                  <a:sysClr val="window" lastClr="FFFFFF"/>
                </a:solidFill>
              </a:rPr>
              <a:t>texnologiyalari</a:t>
            </a:r>
            <a:endParaRPr lang="en-US" sz="4400" kern="0" cap="all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1351647" y="1157297"/>
            <a:ext cx="28814" cy="150970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1351647" y="1338108"/>
            <a:ext cx="28814" cy="105820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820148" y="1157297"/>
            <a:ext cx="28814" cy="150970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820148" y="1338108"/>
            <a:ext cx="28814" cy="105820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3808D9-1C3C-415C-89B0-E0960AE40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8" y="447260"/>
            <a:ext cx="1315697" cy="1398668"/>
          </a:xfrm>
          <a:prstGeom prst="rect">
            <a:avLst/>
          </a:prstGeom>
        </p:spPr>
      </p:pic>
      <p:pic>
        <p:nvPicPr>
          <p:cNvPr id="3074" name="Picture 2" descr="Telegram — Википедия">
            <a:extLst>
              <a:ext uri="{FF2B5EF4-FFF2-40B4-BE49-F238E27FC236}">
                <a16:creationId xmlns:a16="http://schemas.microsoft.com/office/drawing/2014/main" id="{497A66E6-D934-41F2-A283-8EAD3809E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52" y="44635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2452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5815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513178-E415-417F-BEC2-5389EEC25A67}"/>
              </a:ext>
            </a:extLst>
          </p:cNvPr>
          <p:cNvSpPr/>
          <p:nvPr/>
        </p:nvSpPr>
        <p:spPr>
          <a:xfrm>
            <a:off x="950033" y="1799456"/>
            <a:ext cx="10030158" cy="1598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(1</a:t>
            </a:r>
            <a:r>
              <a:rPr lang="uz-Cyrl-UZ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bet).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Telegram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tarmog‘ida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ro‘yxatdan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 descr="Telegram — Википедия">
            <a:extLst>
              <a:ext uri="{FF2B5EF4-FFF2-40B4-BE49-F238E27FC236}">
                <a16:creationId xmlns:a16="http://schemas.microsoft.com/office/drawing/2014/main" id="{1A555E80-F6E9-4622-9A26-F15A273B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91" y="46156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3585784-20D0-46FF-99D1-46ABDF15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07" y="309935"/>
            <a:ext cx="10639983" cy="769441"/>
          </a:xfrm>
        </p:spPr>
        <p:txBody>
          <a:bodyPr/>
          <a:lstStyle/>
          <a:p>
            <a:pPr algn="ctr"/>
            <a:r>
              <a:rPr lang="en-US" sz="5000" dirty="0"/>
              <a:t>AMALIY ISH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9656473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39" y="309935"/>
            <a:ext cx="10639983" cy="769441"/>
          </a:xfrm>
        </p:spPr>
        <p:txBody>
          <a:bodyPr/>
          <a:lstStyle/>
          <a:p>
            <a:pPr algn="ctr"/>
            <a:r>
              <a:rPr lang="en-US" sz="5000" dirty="0"/>
              <a:t>AMALIY ISH</a:t>
            </a:r>
            <a:endParaRPr lang="ru-RU" sz="5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513178-E415-417F-BEC2-5389EEC25A67}"/>
              </a:ext>
            </a:extLst>
          </p:cNvPr>
          <p:cNvSpPr/>
          <p:nvPr/>
        </p:nvSpPr>
        <p:spPr>
          <a:xfrm>
            <a:off x="814619" y="1727448"/>
            <a:ext cx="103095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(1</a:t>
            </a:r>
            <a:r>
              <a:rPr lang="uz-Cyrl-UZ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bet). 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Telegram tarmog‘ida shaxsiy profilingizga rasm o‘rnating va ma’lumotlarni kiriting.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elegram — Википедия">
            <a:extLst>
              <a:ext uri="{FF2B5EF4-FFF2-40B4-BE49-F238E27FC236}">
                <a16:creationId xmlns:a16="http://schemas.microsoft.com/office/drawing/2014/main" id="{1A555E80-F6E9-4622-9A26-F15A273B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91" y="46156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0677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513178-E415-417F-BEC2-5389EEC25A67}"/>
              </a:ext>
            </a:extLst>
          </p:cNvPr>
          <p:cNvSpPr/>
          <p:nvPr/>
        </p:nvSpPr>
        <p:spPr>
          <a:xfrm>
            <a:off x="814619" y="1921956"/>
            <a:ext cx="10309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(1</a:t>
            </a:r>
            <a:r>
              <a:rPr lang="uz-Cyrl-UZ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bet). 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Telegram tarmog‘ida xavfsizlik tizimingizni sozlang. Profilingizni himoyalang.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elegram — Википедия">
            <a:extLst>
              <a:ext uri="{FF2B5EF4-FFF2-40B4-BE49-F238E27FC236}">
                <a16:creationId xmlns:a16="http://schemas.microsoft.com/office/drawing/2014/main" id="{1A555E80-F6E9-4622-9A26-F15A273B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91" y="46156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6732CC-1606-494D-BE1C-889450E0BF1B}"/>
              </a:ext>
            </a:extLst>
          </p:cNvPr>
          <p:cNvSpPr txBox="1">
            <a:spLocks/>
          </p:cNvSpPr>
          <p:nvPr/>
        </p:nvSpPr>
        <p:spPr>
          <a:xfrm>
            <a:off x="268200" y="287288"/>
            <a:ext cx="10639983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000" kern="0" dirty="0"/>
              <a:t>AMALIY ISH</a:t>
            </a:r>
            <a:endParaRPr lang="ru-RU" sz="5000" kern="0" dirty="0"/>
          </a:p>
        </p:txBody>
      </p:sp>
    </p:spTree>
    <p:extLst>
      <p:ext uri="{BB962C8B-B14F-4D97-AF65-F5344CB8AC3E}">
        <p14:creationId xmlns:p14="http://schemas.microsoft.com/office/powerpoint/2010/main" val="142568107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-1" y="0"/>
            <a:ext cx="11879263" cy="154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71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827063" y="436607"/>
            <a:ext cx="9950429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48671">
              <a:defRPr/>
            </a:pPr>
            <a:r>
              <a:rPr lang="en-US" sz="4000" kern="0" dirty="0" err="1"/>
              <a:t>Mustaqil</a:t>
            </a:r>
            <a:r>
              <a:rPr lang="en-US" sz="4000" kern="0" dirty="0"/>
              <a:t> </a:t>
            </a:r>
            <a:r>
              <a:rPr lang="en-US" sz="4000" kern="0" dirty="0" err="1"/>
              <a:t>bajarish</a:t>
            </a:r>
            <a:r>
              <a:rPr lang="en-US" sz="4000" kern="0" dirty="0"/>
              <a:t> </a:t>
            </a:r>
            <a:r>
              <a:rPr lang="en-US" sz="4000" kern="0" dirty="0" err="1"/>
              <a:t>uchun</a:t>
            </a:r>
            <a:r>
              <a:rPr lang="en-US" sz="4000" kern="0" dirty="0"/>
              <a:t> </a:t>
            </a:r>
            <a:r>
              <a:rPr lang="en-US" sz="4000" kern="0" dirty="0" err="1"/>
              <a:t>topshiriqlar</a:t>
            </a:r>
            <a:r>
              <a:rPr lang="en-US" sz="4000" kern="0" dirty="0"/>
              <a:t>:</a:t>
            </a:r>
            <a:endParaRPr lang="ru-RU" sz="4000" kern="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8B4121-27B0-4293-A378-4E62D1BEA4D9}"/>
              </a:ext>
            </a:extLst>
          </p:cNvPr>
          <p:cNvSpPr/>
          <p:nvPr/>
        </p:nvSpPr>
        <p:spPr>
          <a:xfrm>
            <a:off x="575035" y="1777600"/>
            <a:ext cx="10729192" cy="2873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88975" indent="-688975">
              <a:lnSpc>
                <a:spcPct val="200000"/>
              </a:lnSpc>
              <a:buFontTx/>
              <a:buAutoNum type="arabicPeriod"/>
              <a:defRPr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(17- bet)</a:t>
            </a:r>
          </a:p>
          <a:p>
            <a:pPr marL="688975" indent="-688975">
              <a:lnSpc>
                <a:spcPct val="200000"/>
              </a:lnSpc>
              <a:buFontTx/>
              <a:buAutoNum type="arabicPeriod"/>
              <a:defRPr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(17- bet) 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BED33A8B-FE74-43EF-8AB1-150693EAC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2382"/>
              </p:ext>
            </p:extLst>
          </p:nvPr>
        </p:nvGraphicFramePr>
        <p:xfrm>
          <a:off x="4805365" y="4629337"/>
          <a:ext cx="2268530" cy="212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Image" r:id="rId3" imgW="4964760" imgH="4660200" progId="Photoshop.Image.13">
                  <p:embed/>
                </p:oleObj>
              </mc:Choice>
              <mc:Fallback>
                <p:oleObj name="Image" r:id="rId3" imgW="4964760" imgH="4660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5365" y="4629337"/>
                        <a:ext cx="2268530" cy="212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32" y="391815"/>
            <a:ext cx="10720592" cy="615553"/>
          </a:xfrm>
        </p:spPr>
        <p:txBody>
          <a:bodyPr/>
          <a:lstStyle/>
          <a:p>
            <a:pPr algn="ctr"/>
            <a:r>
              <a:rPr lang="en-US" sz="4000" dirty="0" err="1"/>
              <a:t>Mustaqil</a:t>
            </a:r>
            <a:r>
              <a:rPr lang="en-US" sz="4000" dirty="0"/>
              <a:t>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topshiriqlar</a:t>
            </a:r>
            <a:r>
              <a:rPr lang="en-US" sz="4000" dirty="0"/>
              <a:t>: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A801A4-ACA0-44C8-B42A-3AC6EA3D9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7" t="15499" r="1506" b="15499"/>
          <a:stretch/>
        </p:blipFill>
        <p:spPr>
          <a:xfrm>
            <a:off x="427643" y="1781671"/>
            <a:ext cx="1102397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353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523BC1-BE4A-485C-ABD1-1324D933B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0" t="12266" r="43429" b="12264"/>
          <a:stretch/>
        </p:blipFill>
        <p:spPr>
          <a:xfrm>
            <a:off x="2548354" y="2951913"/>
            <a:ext cx="3391277" cy="41041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87288"/>
            <a:ext cx="10639983" cy="769441"/>
          </a:xfrm>
        </p:spPr>
        <p:txBody>
          <a:bodyPr/>
          <a:lstStyle/>
          <a:p>
            <a:pPr algn="ctr"/>
            <a:r>
              <a:rPr lang="en-US" sz="5000" dirty="0" err="1"/>
              <a:t>O‘tilgan</a:t>
            </a:r>
            <a:r>
              <a:rPr lang="en-US" sz="5000" dirty="0"/>
              <a:t> </a:t>
            </a:r>
            <a:r>
              <a:rPr lang="en-US" sz="5000" dirty="0" err="1"/>
              <a:t>mavzuni</a:t>
            </a:r>
            <a:r>
              <a:rPr lang="en-US" sz="5000" dirty="0"/>
              <a:t> </a:t>
            </a:r>
            <a:r>
              <a:rPr lang="en-US" sz="5000" dirty="0" err="1"/>
              <a:t>takrorlash</a:t>
            </a:r>
            <a:r>
              <a:rPr lang="en-US" sz="5000" dirty="0"/>
              <a:t> </a:t>
            </a:r>
            <a:endParaRPr lang="ru-RU" sz="50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D2FFA85-15F3-48A4-B54C-865D23E91C02}"/>
              </a:ext>
            </a:extLst>
          </p:cNvPr>
          <p:cNvSpPr/>
          <p:nvPr/>
        </p:nvSpPr>
        <p:spPr>
          <a:xfrm>
            <a:off x="1115095" y="1594656"/>
            <a:ext cx="9649072" cy="911651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platformasida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ro‘yxatdan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axborotlar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810D39-8061-45B0-8312-A91003BF9DEF}"/>
              </a:ext>
            </a:extLst>
          </p:cNvPr>
          <p:cNvSpPr/>
          <p:nvPr/>
        </p:nvSpPr>
        <p:spPr>
          <a:xfrm>
            <a:off x="224339" y="3567482"/>
            <a:ext cx="2085550" cy="5919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Ism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E76C725-2FE4-4B03-B548-B3290963671C}"/>
              </a:ext>
            </a:extLst>
          </p:cNvPr>
          <p:cNvSpPr/>
          <p:nvPr/>
        </p:nvSpPr>
        <p:spPr>
          <a:xfrm>
            <a:off x="6129997" y="2873829"/>
            <a:ext cx="2113889" cy="5496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Familiya</a:t>
            </a:r>
            <a:endParaRPr lang="en-US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8818863-F31B-44C2-BAC4-83DEF96340CD}"/>
              </a:ext>
            </a:extLst>
          </p:cNvPr>
          <p:cNvSpPr/>
          <p:nvPr/>
        </p:nvSpPr>
        <p:spPr>
          <a:xfrm>
            <a:off x="6129998" y="4716648"/>
            <a:ext cx="4634169" cy="14752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Mobil </a:t>
            </a:r>
            <a:r>
              <a:rPr lang="en-US" dirty="0" err="1"/>
              <a:t>telefon</a:t>
            </a:r>
            <a:r>
              <a:rPr lang="en-US" dirty="0"/>
              <a:t> </a:t>
            </a:r>
            <a:r>
              <a:rPr lang="en-US" dirty="0" err="1"/>
              <a:t>raqami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pochta</a:t>
            </a:r>
            <a:r>
              <a:rPr lang="en-US" dirty="0"/>
              <a:t> </a:t>
            </a:r>
            <a:r>
              <a:rPr lang="en-US" dirty="0" err="1"/>
              <a:t>manzili</a:t>
            </a:r>
            <a:endParaRPr lang="en-US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7B77109-5E24-4856-8FB6-68CD36D39635}"/>
              </a:ext>
            </a:extLst>
          </p:cNvPr>
          <p:cNvSpPr/>
          <p:nvPr/>
        </p:nvSpPr>
        <p:spPr>
          <a:xfrm>
            <a:off x="6129996" y="3564411"/>
            <a:ext cx="2113889" cy="947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parol</a:t>
            </a:r>
            <a:endParaRPr lang="en-US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DB024D5-68FC-4338-8EAE-EDA9A7ECDC89}"/>
              </a:ext>
            </a:extLst>
          </p:cNvPr>
          <p:cNvSpPr/>
          <p:nvPr/>
        </p:nvSpPr>
        <p:spPr>
          <a:xfrm>
            <a:off x="197727" y="4345540"/>
            <a:ext cx="2123207" cy="9823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dirty="0" err="1"/>
              <a:t>Tug‘ilgan</a:t>
            </a:r>
            <a:r>
              <a:rPr lang="en-US" dirty="0"/>
              <a:t> </a:t>
            </a:r>
            <a:r>
              <a:rPr lang="en-US" dirty="0" err="1"/>
              <a:t>sana</a:t>
            </a:r>
            <a:endParaRPr lang="en-US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48A9CBD-9AAE-45AB-8108-302F25FE28F6}"/>
              </a:ext>
            </a:extLst>
          </p:cNvPr>
          <p:cNvSpPr/>
          <p:nvPr/>
        </p:nvSpPr>
        <p:spPr>
          <a:xfrm>
            <a:off x="208772" y="5513912"/>
            <a:ext cx="2123207" cy="5458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Jinsi</a:t>
            </a:r>
            <a:endParaRPr lang="en-US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42B5635-C6D6-4ABD-9C6B-E2DC0221EAE9}"/>
              </a:ext>
            </a:extLst>
          </p:cNvPr>
          <p:cNvSpPr/>
          <p:nvPr/>
        </p:nvSpPr>
        <p:spPr>
          <a:xfrm>
            <a:off x="6140124" y="6335960"/>
            <a:ext cx="4624043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Tasdiqlash</a:t>
            </a:r>
            <a:r>
              <a:rPr lang="en-US" dirty="0"/>
              <a:t> </a:t>
            </a:r>
            <a:r>
              <a:rPr lang="en-US" dirty="0" err="1"/>
              <a:t>kodi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51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87288"/>
            <a:ext cx="10639983" cy="923330"/>
          </a:xfrm>
        </p:spPr>
        <p:txBody>
          <a:bodyPr/>
          <a:lstStyle/>
          <a:p>
            <a:pPr algn="ctr"/>
            <a:r>
              <a:rPr lang="en-US" sz="6000" dirty="0" err="1"/>
              <a:t>Takrorlash</a:t>
            </a:r>
            <a:r>
              <a:rPr lang="en-US" sz="6000" dirty="0"/>
              <a:t> </a:t>
            </a:r>
            <a:endParaRPr lang="ru-RU" sz="60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20348F4-3686-4C8B-A1F5-13F9131AC44E}"/>
              </a:ext>
            </a:extLst>
          </p:cNvPr>
          <p:cNvSpPr/>
          <p:nvPr/>
        </p:nvSpPr>
        <p:spPr>
          <a:xfrm>
            <a:off x="1115095" y="1389856"/>
            <a:ext cx="9649072" cy="112968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platformasidagi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videoroliklar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yuklab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CF85F4-198B-4F57-8968-5F2E8BE90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361" b="79594"/>
          <a:stretch/>
        </p:blipFill>
        <p:spPr>
          <a:xfrm>
            <a:off x="1545215" y="4821753"/>
            <a:ext cx="8428346" cy="21187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045CFA-1B31-4932-AF5F-3DD645129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5" r="65154" b="82503"/>
          <a:stretch/>
        </p:blipFill>
        <p:spPr>
          <a:xfrm>
            <a:off x="1475134" y="2643208"/>
            <a:ext cx="8472443" cy="196456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39694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87288"/>
            <a:ext cx="10639983" cy="923330"/>
          </a:xfrm>
        </p:spPr>
        <p:txBody>
          <a:bodyPr/>
          <a:lstStyle/>
          <a:p>
            <a:pPr algn="ctr"/>
            <a:r>
              <a:rPr lang="en-US" sz="6000" dirty="0" err="1"/>
              <a:t>Takrorlash</a:t>
            </a:r>
            <a:r>
              <a:rPr lang="en-US" sz="5000" dirty="0"/>
              <a:t> </a:t>
            </a:r>
            <a:endParaRPr lang="ru-RU" sz="50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20348F4-3686-4C8B-A1F5-13F9131AC44E}"/>
              </a:ext>
            </a:extLst>
          </p:cNvPr>
          <p:cNvSpPr/>
          <p:nvPr/>
        </p:nvSpPr>
        <p:spPr>
          <a:xfrm>
            <a:off x="1115095" y="1511424"/>
            <a:ext cx="9649072" cy="1008112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platformasidagi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videoroliklar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yuklab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4CA46A-8676-4E8B-BDB7-78093E399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2" t="10666" r="21646" b="66458"/>
          <a:stretch/>
        </p:blipFill>
        <p:spPr>
          <a:xfrm>
            <a:off x="1619151" y="2634635"/>
            <a:ext cx="9001000" cy="19969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B5A7C7-5C69-45A2-A747-2CF157BDF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56" t="40390" r="29362" b="40612"/>
          <a:stretch/>
        </p:blipFill>
        <p:spPr>
          <a:xfrm>
            <a:off x="3491359" y="4886141"/>
            <a:ext cx="5326469" cy="21242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9593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87288"/>
            <a:ext cx="10639983" cy="923330"/>
          </a:xfrm>
        </p:spPr>
        <p:txBody>
          <a:bodyPr/>
          <a:lstStyle/>
          <a:p>
            <a:pPr algn="ctr"/>
            <a:r>
              <a:rPr lang="en-US" sz="6000" dirty="0" err="1"/>
              <a:t>Takrorlash</a:t>
            </a:r>
            <a:endParaRPr lang="ru-RU" sz="60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616859-E413-4F62-8323-F9D228D0B4A8}"/>
              </a:ext>
            </a:extLst>
          </p:cNvPr>
          <p:cNvSpPr/>
          <p:nvPr/>
        </p:nvSpPr>
        <p:spPr>
          <a:xfrm>
            <a:off x="1655669" y="1511424"/>
            <a:ext cx="8748458" cy="936104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YouTube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Google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platformalarining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aloqasi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EDE0D2-8A41-48A8-B45E-4F3A5F707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7" t="14421" b="18733"/>
          <a:stretch/>
        </p:blipFill>
        <p:spPr>
          <a:xfrm>
            <a:off x="1727677" y="2617036"/>
            <a:ext cx="8748458" cy="43924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78128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1879263" cy="13470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/>
              <a:t>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640" y="1574325"/>
            <a:ext cx="10639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524DBAB-35C8-4B92-AA4E-9D82F04F2581}"/>
              </a:ext>
            </a:extLst>
          </p:cNvPr>
          <p:cNvSpPr/>
          <p:nvPr/>
        </p:nvSpPr>
        <p:spPr>
          <a:xfrm>
            <a:off x="899071" y="3417277"/>
            <a:ext cx="10009112" cy="36387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tezkorlik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xavfsizlikka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almashish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dasturi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video, audio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fayllar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(doc, jpg, zip, mp3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h.k.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jo‘natish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loyihasi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2013-yilda aka-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Nikolay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Pavel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Durovlar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chiqilgan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pic>
        <p:nvPicPr>
          <p:cNvPr id="4100" name="Picture 4" descr="Подписывайтесь на каналы iXBT.com в Telegram">
            <a:extLst>
              <a:ext uri="{FF2B5EF4-FFF2-40B4-BE49-F238E27FC236}">
                <a16:creationId xmlns:a16="http://schemas.microsoft.com/office/drawing/2014/main" id="{2B1814CD-4B59-4D3B-965C-ED7FEB9A3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31" y="935360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11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15" y="287288"/>
            <a:ext cx="11152640" cy="769441"/>
          </a:xfrm>
        </p:spPr>
        <p:txBody>
          <a:bodyPr/>
          <a:lstStyle/>
          <a:p>
            <a:pPr algn="ctr"/>
            <a:r>
              <a:rPr lang="en-US" sz="5000" dirty="0" err="1"/>
              <a:t>Telegramning</a:t>
            </a:r>
            <a:r>
              <a:rPr lang="en-US" sz="5000" dirty="0"/>
              <a:t> </a:t>
            </a:r>
            <a:r>
              <a:rPr lang="en-US" sz="5000" dirty="0" err="1"/>
              <a:t>imkoniyatlari</a:t>
            </a:r>
            <a:endParaRPr lang="ru-RU" sz="50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D35D5E5-D9DB-4184-8CF2-5835319E5936}"/>
              </a:ext>
            </a:extLst>
          </p:cNvPr>
          <p:cNvSpPr/>
          <p:nvPr/>
        </p:nvSpPr>
        <p:spPr>
          <a:xfrm>
            <a:off x="2627263" y="2015480"/>
            <a:ext cx="8136904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C9EFB3-FAEE-4BD4-B7C8-90191F5C88ED}"/>
              </a:ext>
            </a:extLst>
          </p:cNvPr>
          <p:cNvSpPr/>
          <p:nvPr/>
        </p:nvSpPr>
        <p:spPr>
          <a:xfrm>
            <a:off x="4008879" y="1604686"/>
            <a:ext cx="7187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yozishmalar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 descr="Как сохранить историю чата в Telegram — Вам Телеграм">
            <a:extLst>
              <a:ext uri="{FF2B5EF4-FFF2-40B4-BE49-F238E27FC236}">
                <a16:creationId xmlns:a16="http://schemas.microsoft.com/office/drawing/2014/main" id="{CF1C5BBF-FDDC-4F7A-9127-442EF634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5" y="1604686"/>
            <a:ext cx="3072642" cy="17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AE8421-D679-4DEC-AD17-206E87F4CD22}"/>
              </a:ext>
            </a:extLst>
          </p:cNvPr>
          <p:cNvSpPr/>
          <p:nvPr/>
        </p:nvSpPr>
        <p:spPr>
          <a:xfrm>
            <a:off x="4067423" y="3444602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Maxfiy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yozishmalari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xabarlar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takomillashtirilgan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xavfsizlik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protokoli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shifrlangan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qurilma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aloqa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o‘rnatiladi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Секретный чат Телеграм. Как создать в 2020 году - t9gram.me">
            <a:extLst>
              <a:ext uri="{FF2B5EF4-FFF2-40B4-BE49-F238E27FC236}">
                <a16:creationId xmlns:a16="http://schemas.microsoft.com/office/drawing/2014/main" id="{2D8D19A9-A196-48F0-B0A1-501BACFD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5" y="3540196"/>
            <a:ext cx="3072642" cy="17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екретный чат в Telegram">
            <a:extLst>
              <a:ext uri="{FF2B5EF4-FFF2-40B4-BE49-F238E27FC236}">
                <a16:creationId xmlns:a16="http://schemas.microsoft.com/office/drawing/2014/main" id="{903F8112-D6D1-49BA-9C79-93407202E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2" y="5289755"/>
            <a:ext cx="2216029" cy="17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404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15" y="287288"/>
            <a:ext cx="11152640" cy="769441"/>
          </a:xfrm>
        </p:spPr>
        <p:txBody>
          <a:bodyPr/>
          <a:lstStyle/>
          <a:p>
            <a:pPr algn="ctr"/>
            <a:r>
              <a:rPr lang="en-US" sz="5000" dirty="0" err="1"/>
              <a:t>Telegramning</a:t>
            </a:r>
            <a:r>
              <a:rPr lang="en-US" sz="5000" dirty="0"/>
              <a:t> </a:t>
            </a:r>
            <a:r>
              <a:rPr lang="en-US" sz="5000" dirty="0" err="1"/>
              <a:t>imkoniyatlari</a:t>
            </a:r>
            <a:endParaRPr lang="ru-RU" sz="50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D35D5E5-D9DB-4184-8CF2-5835319E5936}"/>
              </a:ext>
            </a:extLst>
          </p:cNvPr>
          <p:cNvSpPr/>
          <p:nvPr/>
        </p:nvSpPr>
        <p:spPr>
          <a:xfrm>
            <a:off x="2627263" y="2015480"/>
            <a:ext cx="8136904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C9EFB3-FAEE-4BD4-B7C8-90191F5C88ED}"/>
              </a:ext>
            </a:extLst>
          </p:cNvPr>
          <p:cNvSpPr/>
          <p:nvPr/>
        </p:nvSpPr>
        <p:spPr>
          <a:xfrm>
            <a:off x="3491359" y="143941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Guruhli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chat —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yozishmalar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AE8421-D679-4DEC-AD17-206E87F4CD22}"/>
              </a:ext>
            </a:extLst>
          </p:cNvPr>
          <p:cNvSpPr/>
          <p:nvPr/>
        </p:nvSpPr>
        <p:spPr>
          <a:xfrm>
            <a:off x="3563367" y="3787690"/>
            <a:ext cx="7560840" cy="312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Botlar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xabarlariga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zudlik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avtomatik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ilovalar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statistikalarni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so‘rovnomalarga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boshqalarni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Чаты 💬 Telegram • каталог (@chat_tg) • Посты и статистика канала Telegram">
            <a:extLst>
              <a:ext uri="{FF2B5EF4-FFF2-40B4-BE49-F238E27FC236}">
                <a16:creationId xmlns:a16="http://schemas.microsoft.com/office/drawing/2014/main" id="{9D7A7813-BD71-4D76-8C16-4FFDC5282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0" t="13297" r="12524" b="18715"/>
          <a:stretch/>
        </p:blipFill>
        <p:spPr bwMode="auto">
          <a:xfrm>
            <a:off x="250999" y="1583432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чень простой чат-бот для Telegram для самых маленьких / Блог компании  Rusonyx / Хабр">
            <a:extLst>
              <a:ext uri="{FF2B5EF4-FFF2-40B4-BE49-F238E27FC236}">
                <a16:creationId xmlns:a16="http://schemas.microsoft.com/office/drawing/2014/main" id="{D38D5168-1A2C-44E9-AD16-A1352DF5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8" y="4823792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9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15" y="287288"/>
            <a:ext cx="11152640" cy="769441"/>
          </a:xfrm>
        </p:spPr>
        <p:txBody>
          <a:bodyPr/>
          <a:lstStyle/>
          <a:p>
            <a:pPr algn="ctr"/>
            <a:r>
              <a:rPr lang="en-US" sz="5000" dirty="0" err="1"/>
              <a:t>Telegramning</a:t>
            </a:r>
            <a:r>
              <a:rPr lang="en-US" sz="5000" dirty="0"/>
              <a:t> </a:t>
            </a:r>
            <a:r>
              <a:rPr lang="en-US" sz="5000" dirty="0" err="1"/>
              <a:t>imkoniyatlari</a:t>
            </a:r>
            <a:endParaRPr lang="ru-RU" sz="50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D35D5E5-D9DB-4184-8CF2-5835319E5936}"/>
              </a:ext>
            </a:extLst>
          </p:cNvPr>
          <p:cNvSpPr/>
          <p:nvPr/>
        </p:nvSpPr>
        <p:spPr>
          <a:xfrm>
            <a:off x="2627263" y="2015480"/>
            <a:ext cx="8136904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C9EFB3-FAEE-4BD4-B7C8-90191F5C88ED}"/>
              </a:ext>
            </a:extLst>
          </p:cNvPr>
          <p:cNvSpPr/>
          <p:nvPr/>
        </p:nvSpPr>
        <p:spPr>
          <a:xfrm>
            <a:off x="3491359" y="1439417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cheklanmagan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abonentlarga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yuborish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chat.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a’zolari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xabarlarga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berolmaydi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yangiliklar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tasmasi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tematik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blogga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AE8421-D679-4DEC-AD17-206E87F4CD22}"/>
              </a:ext>
            </a:extLst>
          </p:cNvPr>
          <p:cNvSpPr/>
          <p:nvPr/>
        </p:nvSpPr>
        <p:spPr>
          <a:xfrm>
            <a:off x="3460590" y="4511368"/>
            <a:ext cx="780763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kanali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qidiruv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akkaunti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kanali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yaratishi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Телеграм-канал для бизнеса: Как создать и продвигать? — Idea Digital Agency">
            <a:extLst>
              <a:ext uri="{FF2B5EF4-FFF2-40B4-BE49-F238E27FC236}">
                <a16:creationId xmlns:a16="http://schemas.microsoft.com/office/drawing/2014/main" id="{97611BB5-5527-44B0-ADB3-8737D26AC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8403" r="5178" b="6210"/>
          <a:stretch/>
        </p:blipFill>
        <p:spPr bwMode="auto">
          <a:xfrm>
            <a:off x="173100" y="1655441"/>
            <a:ext cx="3287490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к создать канал в Телеграмме на компьютере, iPhone, Android">
            <a:extLst>
              <a:ext uri="{FF2B5EF4-FFF2-40B4-BE49-F238E27FC236}">
                <a16:creationId xmlns:a16="http://schemas.microsoft.com/office/drawing/2014/main" id="{BD524854-6092-4C85-B43E-B1380F783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6" y="3638599"/>
            <a:ext cx="3221994" cy="328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02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5539</TotalTime>
  <Words>406</Words>
  <Application>Microsoft Office PowerPoint</Application>
  <PresentationFormat>Произвольный</PresentationFormat>
  <Paragraphs>51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Image</vt:lpstr>
      <vt:lpstr>Презентация PowerPoint</vt:lpstr>
      <vt:lpstr>O‘tilgan mavzuni takrorlash </vt:lpstr>
      <vt:lpstr>Takrorlash </vt:lpstr>
      <vt:lpstr>Takrorlash </vt:lpstr>
      <vt:lpstr>Takrorlash</vt:lpstr>
      <vt:lpstr>Презентация PowerPoint</vt:lpstr>
      <vt:lpstr>Telegramning imkoniyatlari</vt:lpstr>
      <vt:lpstr>Telegramning imkoniyatlari</vt:lpstr>
      <vt:lpstr>Telegramning imkoniyatlari</vt:lpstr>
      <vt:lpstr>AMALIY ISH</vt:lpstr>
      <vt:lpstr>AMALIY ISH</vt:lpstr>
      <vt:lpstr>Презентация PowerPoint</vt:lpstr>
      <vt:lpstr>Презентация PowerPoint</vt:lpstr>
      <vt:lpstr>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M T</cp:lastModifiedBy>
  <cp:revision>284</cp:revision>
  <dcterms:created xsi:type="dcterms:W3CDTF">2020-04-13T08:06:06Z</dcterms:created>
  <dcterms:modified xsi:type="dcterms:W3CDTF">2020-09-14T15:08:50Z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