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20" r:id="rId2"/>
    <p:sldId id="346" r:id="rId3"/>
    <p:sldId id="348" r:id="rId4"/>
    <p:sldId id="345" r:id="rId5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12/03/2021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xmlns="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xmlns="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xmlns="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xmlns="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AD615112-7459-4CA7-8C46-AA15F067C4B7}"/>
              </a:ext>
            </a:extLst>
          </p:cNvPr>
          <p:cNvSpPr txBox="1"/>
          <p:nvPr/>
        </p:nvSpPr>
        <p:spPr>
          <a:xfrm>
            <a:off x="901700" y="1317625"/>
            <a:ext cx="4521584" cy="38215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200" b="1" spc="-10" dirty="0" smtClean="0">
                <a:solidFill>
                  <a:srgbClr val="002060"/>
                </a:solidFill>
                <a:latin typeface="Arial"/>
                <a:cs typeface="Arial"/>
              </a:rPr>
              <a:t>MAVZU: AMALIY MASHG‘ULOT</a:t>
            </a:r>
            <a:endParaRPr lang="ru-RU" sz="22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DFA111-FB7A-4149-A1AE-86CAB9DD0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564CA3A-AF08-4E74-A946-67760F3FE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84225"/>
            <a:ext cx="5257800" cy="2215991"/>
          </a:xfrm>
        </p:spPr>
        <p:txBody>
          <a:bodyPr/>
          <a:lstStyle/>
          <a:p>
            <a:pPr marL="342900" indent="-342900" algn="just">
              <a:buAutoNum type="arabicPeriod"/>
            </a:pPr>
            <a:r>
              <a:rPr lang="en-US" sz="1600" i="0" dirty="0"/>
              <a:t>Khan </a:t>
            </a:r>
            <a:r>
              <a:rPr lang="en-US" sz="1600" i="0" dirty="0" err="1"/>
              <a:t>Academiyasining</a:t>
            </a:r>
            <a:r>
              <a:rPr lang="en-US" sz="1600" i="0" dirty="0"/>
              <a:t> </a:t>
            </a:r>
            <a:r>
              <a:rPr lang="en-US" sz="1600" i="0" dirty="0" err="1"/>
              <a:t>o‘zbek</a:t>
            </a:r>
            <a:r>
              <a:rPr lang="en-US" sz="1600" i="0" dirty="0"/>
              <a:t> </a:t>
            </a:r>
            <a:r>
              <a:rPr lang="en-US" sz="1600" i="0" dirty="0" err="1"/>
              <a:t>tiliga</a:t>
            </a:r>
            <a:r>
              <a:rPr lang="en-US" sz="1600" i="0" dirty="0"/>
              <a:t> </a:t>
            </a:r>
            <a:r>
              <a:rPr lang="en-US" sz="1600" i="0" dirty="0" err="1" smtClean="0"/>
              <a:t>mahalliylashtiril-gan</a:t>
            </a:r>
            <a:r>
              <a:rPr lang="en-US" sz="1600" i="0" dirty="0" smtClean="0"/>
              <a:t> </a:t>
            </a:r>
            <a:r>
              <a:rPr lang="en-US" sz="1600" i="0" dirty="0" err="1"/>
              <a:t>loyihasiga</a:t>
            </a:r>
            <a:r>
              <a:rPr lang="en-US" sz="1600" i="0" dirty="0"/>
              <a:t> </a:t>
            </a:r>
            <a:r>
              <a:rPr lang="en-US" sz="1600" i="0" dirty="0" err="1"/>
              <a:t>kirin</a:t>
            </a:r>
            <a:r>
              <a:rPr lang="en-US" sz="1600" i="0" dirty="0"/>
              <a:t>.</a:t>
            </a:r>
          </a:p>
          <a:p>
            <a:pPr marL="342900" indent="-342900" algn="just">
              <a:buAutoNum type="arabicPeriod"/>
            </a:pPr>
            <a:r>
              <a:rPr lang="en-US" sz="1600" i="0" dirty="0" err="1"/>
              <a:t>O‘zingizga</a:t>
            </a:r>
            <a:r>
              <a:rPr lang="en-US" sz="1600" i="0" dirty="0"/>
              <a:t> </a:t>
            </a:r>
            <a:r>
              <a:rPr lang="en-US" sz="1600" i="0" dirty="0" err="1"/>
              <a:t>yoqqan</a:t>
            </a:r>
            <a:r>
              <a:rPr lang="en-US" sz="1600" i="0" dirty="0"/>
              <a:t> </a:t>
            </a:r>
            <a:r>
              <a:rPr lang="en-US" sz="1600" i="0" dirty="0" err="1"/>
              <a:t>biron-bir</a:t>
            </a:r>
            <a:r>
              <a:rPr lang="en-US" sz="1600" i="0" dirty="0"/>
              <a:t> </a:t>
            </a:r>
            <a:r>
              <a:rPr lang="en-US" sz="1600" i="0" dirty="0" err="1"/>
              <a:t>kursni</a:t>
            </a:r>
            <a:r>
              <a:rPr lang="en-US" sz="1600" i="0" dirty="0"/>
              <a:t> </a:t>
            </a:r>
            <a:r>
              <a:rPr lang="en-US" sz="1600" i="0" dirty="0" err="1"/>
              <a:t>tanlang</a:t>
            </a:r>
            <a:r>
              <a:rPr lang="en-US" sz="1600" i="0" dirty="0"/>
              <a:t>. </a:t>
            </a:r>
            <a:r>
              <a:rPr lang="en-US" sz="1600" i="0" dirty="0" err="1"/>
              <a:t>Kurs</a:t>
            </a:r>
            <a:r>
              <a:rPr lang="en-US" sz="1600" i="0" dirty="0"/>
              <a:t> </a:t>
            </a:r>
            <a:r>
              <a:rPr lang="en-US" sz="1600" i="0" dirty="0" err="1"/>
              <a:t>tarkibi</a:t>
            </a:r>
            <a:r>
              <a:rPr lang="en-US" sz="1600" i="0" dirty="0"/>
              <a:t> </a:t>
            </a:r>
            <a:r>
              <a:rPr lang="en-US" sz="1600" i="0" dirty="0" err="1"/>
              <a:t>qancha</a:t>
            </a:r>
            <a:r>
              <a:rPr lang="en-US" sz="1600" i="0" dirty="0"/>
              <a:t> </a:t>
            </a:r>
            <a:r>
              <a:rPr lang="en-US" sz="1600" i="0" dirty="0" err="1"/>
              <a:t>bo‘lim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mavzudan</a:t>
            </a:r>
            <a:r>
              <a:rPr lang="en-US" sz="1600" i="0" dirty="0"/>
              <a:t> </a:t>
            </a:r>
            <a:r>
              <a:rPr lang="en-US" sz="1600" i="0" dirty="0" err="1"/>
              <a:t>iborat</a:t>
            </a:r>
            <a:r>
              <a:rPr lang="en-US" sz="1600" i="0" dirty="0"/>
              <a:t> </a:t>
            </a:r>
            <a:r>
              <a:rPr lang="en-US" sz="1600" i="0" dirty="0" err="1"/>
              <a:t>ekanligini</a:t>
            </a:r>
            <a:r>
              <a:rPr lang="en-US" sz="1600" i="0" dirty="0"/>
              <a:t> </a:t>
            </a:r>
            <a:r>
              <a:rPr lang="en-US" sz="1600" i="0" dirty="0" err="1"/>
              <a:t>ko‘zdan</a:t>
            </a:r>
            <a:r>
              <a:rPr lang="en-US" sz="1600" i="0" dirty="0"/>
              <a:t> </a:t>
            </a:r>
            <a:r>
              <a:rPr lang="en-US" sz="1600" i="0" dirty="0" err="1"/>
              <a:t>kechiring</a:t>
            </a:r>
            <a:r>
              <a:rPr lang="en-US" sz="1600" i="0" dirty="0"/>
              <a:t>.</a:t>
            </a:r>
          </a:p>
          <a:p>
            <a:pPr marL="342900" indent="-342900" algn="just">
              <a:buAutoNum type="arabicPeriod"/>
            </a:pPr>
            <a:r>
              <a:rPr lang="en-US" sz="1600" i="0" dirty="0"/>
              <a:t>Har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bo‘limda</a:t>
            </a:r>
            <a:r>
              <a:rPr lang="en-US" sz="1600" i="0" dirty="0"/>
              <a:t> </a:t>
            </a:r>
            <a:r>
              <a:rPr lang="en-US" sz="1600" i="0" dirty="0" err="1"/>
              <a:t>berilgan</a:t>
            </a:r>
            <a:r>
              <a:rPr lang="en-US" sz="1600" i="0" dirty="0"/>
              <a:t> </a:t>
            </a:r>
            <a:r>
              <a:rPr lang="en-US" sz="1600" i="0" dirty="0" err="1"/>
              <a:t>o‘quv</a:t>
            </a:r>
            <a:r>
              <a:rPr lang="en-US" sz="1600" i="0" dirty="0"/>
              <a:t> </a:t>
            </a:r>
            <a:r>
              <a:rPr lang="en-US" sz="1600" i="0" dirty="0" err="1"/>
              <a:t>materiallari</a:t>
            </a:r>
            <a:r>
              <a:rPr lang="en-US" sz="1600" i="0" dirty="0"/>
              <a:t>, </a:t>
            </a:r>
            <a:r>
              <a:rPr lang="en-US" sz="1600" i="0" dirty="0" err="1"/>
              <a:t>videodarslar</a:t>
            </a:r>
            <a:r>
              <a:rPr lang="en-US" sz="1600" i="0" dirty="0"/>
              <a:t>, </a:t>
            </a:r>
            <a:r>
              <a:rPr lang="en-US" sz="1600" i="0" dirty="0" err="1"/>
              <a:t>amaliy</a:t>
            </a:r>
            <a:r>
              <a:rPr lang="en-US" sz="1600" i="0" dirty="0"/>
              <a:t> </a:t>
            </a:r>
            <a:r>
              <a:rPr lang="en-US" sz="1600" i="0" dirty="0" err="1"/>
              <a:t>topshiriqlar</a:t>
            </a:r>
            <a:r>
              <a:rPr lang="en-US" sz="1600" i="0" dirty="0"/>
              <a:t>,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nazorat</a:t>
            </a:r>
            <a:r>
              <a:rPr lang="en-US" sz="1600" i="0" dirty="0"/>
              <a:t> </a:t>
            </a:r>
            <a:r>
              <a:rPr lang="en-US" sz="1600" i="0" dirty="0" err="1"/>
              <a:t>testlari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tanishib</a:t>
            </a:r>
            <a:r>
              <a:rPr lang="en-US" sz="1600" i="0" dirty="0"/>
              <a:t> </a:t>
            </a:r>
            <a:r>
              <a:rPr lang="en-US" sz="1600" i="0" dirty="0" err="1"/>
              <a:t>chiqing</a:t>
            </a:r>
            <a:r>
              <a:rPr lang="en-US" sz="1600" i="0" dirty="0"/>
              <a:t>.</a:t>
            </a:r>
          </a:p>
          <a:p>
            <a:pPr algn="just"/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27626150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-amaliy mashgulot">
            <a:hlinkClick r:id="" action="ppaction://media"/>
            <a:extLst>
              <a:ext uri="{FF2B5EF4-FFF2-40B4-BE49-F238E27FC236}">
                <a16:creationId xmlns:a16="http://schemas.microsoft.com/office/drawing/2014/main" xmlns="" id="{8BDA628F-F497-4291-A076-7CE0B79F30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337" y="0"/>
            <a:ext cx="51911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8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7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2273300" y="1470025"/>
            <a:ext cx="1299634" cy="13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900" y="1012825"/>
            <a:ext cx="4838701" cy="369332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2400" i="0" dirty="0"/>
              <a:t>Khan Academy </a:t>
            </a:r>
            <a:r>
              <a:rPr lang="en-US" sz="2400" i="0" dirty="0" err="1"/>
              <a:t>asoschisi</a:t>
            </a:r>
            <a:r>
              <a:rPr lang="en-US" sz="2400" i="0" dirty="0"/>
              <a:t> </a:t>
            </a:r>
            <a:r>
              <a:rPr lang="en-US" sz="2400" i="0" dirty="0" err="1"/>
              <a:t>kim</a:t>
            </a:r>
            <a:r>
              <a:rPr lang="en-US" sz="2400" i="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7120</TotalTime>
  <Words>67</Words>
  <Application>Microsoft Office PowerPoint</Application>
  <PresentationFormat>Произвольный</PresentationFormat>
  <Paragraphs>9</Paragraphs>
  <Slides>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INFORMATIKA VA AXBOROT TEXNOLOGIYALARI</vt:lpstr>
      <vt:lpstr>Amaliy topshiriq</vt:lpstr>
      <vt:lpstr>Презентация PowerPoint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Berdiali</cp:lastModifiedBy>
  <cp:revision>1043</cp:revision>
  <dcterms:created xsi:type="dcterms:W3CDTF">2020-04-13T08:05:16Z</dcterms:created>
  <dcterms:modified xsi:type="dcterms:W3CDTF">2021-03-12T09:43:01Z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