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20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5" r:id="rId11"/>
    <p:sldId id="354" r:id="rId12"/>
    <p:sldId id="356" r:id="rId13"/>
    <p:sldId id="345" r:id="rId1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36" d="100"/>
          <a:sy n="136" d="100"/>
        </p:scale>
        <p:origin x="85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12/03/2021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59952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1900" spc="-5" dirty="0"/>
              <a:t>INFORMATIKA VA AXBOROT TEXNOLOGIYALARI</a:t>
            </a:r>
            <a:endParaRPr lang="en-US" sz="19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xmlns="" id="{C2710C8F-3E68-4924-B155-F7B072AA3F3F}"/>
              </a:ext>
            </a:extLst>
          </p:cNvPr>
          <p:cNvGrpSpPr/>
          <p:nvPr/>
        </p:nvGrpSpPr>
        <p:grpSpPr>
          <a:xfrm>
            <a:off x="4635500" y="212867"/>
            <a:ext cx="995327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xmlns="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xmlns="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AF298A55-6A4A-4284-9B31-3EAFC45AFA77}"/>
              </a:ext>
            </a:extLst>
          </p:cNvPr>
          <p:cNvSpPr txBox="1"/>
          <p:nvPr/>
        </p:nvSpPr>
        <p:spPr>
          <a:xfrm>
            <a:off x="4604636" y="343135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xmlns="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AD615112-7459-4CA7-8C46-AA15F067C4B7}"/>
              </a:ext>
            </a:extLst>
          </p:cNvPr>
          <p:cNvSpPr txBox="1"/>
          <p:nvPr/>
        </p:nvSpPr>
        <p:spPr>
          <a:xfrm>
            <a:off x="977900" y="1439901"/>
            <a:ext cx="4521584" cy="7207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2200" b="1" spc="-10" dirty="0" smtClean="0">
                <a:solidFill>
                  <a:srgbClr val="002060"/>
                </a:solidFill>
                <a:latin typeface="Arial"/>
                <a:cs typeface="Arial"/>
              </a:rPr>
              <a:t>MAVZU: MOOC ASOSIDA MASOFAVIY TA’LIM OLISH</a:t>
            </a:r>
            <a:endParaRPr lang="ru-RU" sz="22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65987-EA69-4DCB-BEF0-3BD5093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video</a:t>
            </a:r>
            <a:endParaRPr lang="en-GB" dirty="0"/>
          </a:p>
        </p:txBody>
      </p:sp>
      <p:pic>
        <p:nvPicPr>
          <p:cNvPr id="4" name="4-dars">
            <a:hlinkClick r:id="" action="ppaction://media"/>
            <a:extLst>
              <a:ext uri="{FF2B5EF4-FFF2-40B4-BE49-F238E27FC236}">
                <a16:creationId xmlns:a16="http://schemas.microsoft.com/office/drawing/2014/main" xmlns="" id="{B05A5017-6A07-4AF1-8D11-9227054A6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739" y="0"/>
            <a:ext cx="51911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9B19D0-7880-4DA4-ACEA-CA23548CC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00" y="0"/>
            <a:ext cx="4571999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75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7B8B47B-78A6-4742-8062-58D01A06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video</a:t>
            </a:r>
            <a:endParaRPr lang="en-GB" dirty="0"/>
          </a:p>
        </p:txBody>
      </p:sp>
      <p:pic>
        <p:nvPicPr>
          <p:cNvPr id="2" name="4-dars02">
            <a:hlinkClick r:id="" action="ppaction://media"/>
            <a:extLst>
              <a:ext uri="{FF2B5EF4-FFF2-40B4-BE49-F238E27FC236}">
                <a16:creationId xmlns:a16="http://schemas.microsoft.com/office/drawing/2014/main" xmlns="" id="{E474F10F-1262-475E-B7FE-E0C05DF4E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847" y="10059"/>
            <a:ext cx="51911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1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122150"/>
            <a:ext cx="5638799" cy="369332"/>
          </a:xfrm>
        </p:spPr>
        <p:txBody>
          <a:bodyPr/>
          <a:lstStyle/>
          <a:p>
            <a:pPr algn="ctr"/>
            <a:r>
              <a:rPr lang="en-US" sz="2400" dirty="0" err="1"/>
              <a:t>Mustaqil</a:t>
            </a:r>
            <a:r>
              <a:rPr lang="en-US" sz="2400" dirty="0"/>
              <a:t> </a:t>
            </a:r>
            <a:r>
              <a:rPr lang="en-US" sz="2400" dirty="0" err="1"/>
              <a:t>bajarish</a:t>
            </a:r>
            <a:r>
              <a:rPr lang="en-US" sz="2400" dirty="0"/>
              <a:t> </a:t>
            </a:r>
            <a:r>
              <a:rPr lang="en-US" sz="2400" dirty="0" err="1"/>
              <a:t>uchun</a:t>
            </a:r>
            <a:r>
              <a:rPr lang="en-US" sz="2400" dirty="0"/>
              <a:t> </a:t>
            </a:r>
            <a:r>
              <a:rPr lang="en-US" sz="2400" dirty="0" err="1" smtClean="0"/>
              <a:t>topshiriq</a:t>
            </a:r>
            <a:r>
              <a:rPr lang="en-US" sz="2400" dirty="0"/>
              <a:t>:</a:t>
            </a:r>
            <a:endParaRPr lang="en-GB" sz="2400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55139033-2104-42A0-8449-B4C06CAE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4134146" y="1673801"/>
            <a:ext cx="1299634" cy="13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87AC5905-1566-4C97-B09E-66525530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936625"/>
            <a:ext cx="4343400" cy="1107996"/>
          </a:xfrm>
        </p:spPr>
        <p:txBody>
          <a:bodyPr/>
          <a:lstStyle/>
          <a:p>
            <a:pPr marL="457200" indent="-457200" algn="l">
              <a:spcAft>
                <a:spcPts val="1200"/>
              </a:spcAft>
              <a:buAutoNum type="arabicParenR"/>
            </a:pPr>
            <a:r>
              <a:rPr lang="en-US" sz="2400" i="0" dirty="0" err="1"/>
              <a:t>Olgan</a:t>
            </a:r>
            <a:r>
              <a:rPr lang="en-US" sz="2400" i="0" dirty="0"/>
              <a:t> </a:t>
            </a:r>
            <a:r>
              <a:rPr lang="en-US" sz="2400" i="0" dirty="0" err="1"/>
              <a:t>natijalaringiz</a:t>
            </a:r>
            <a:r>
              <a:rPr lang="en-US" sz="2400" i="0" dirty="0"/>
              <a:t> </a:t>
            </a:r>
            <a:r>
              <a:rPr lang="en-US" sz="2400" i="0" dirty="0" err="1"/>
              <a:t>asosida</a:t>
            </a:r>
            <a:r>
              <a:rPr lang="en-US" sz="2400" i="0" dirty="0"/>
              <a:t> </a:t>
            </a:r>
            <a:r>
              <a:rPr lang="en-US" sz="2400" i="0" dirty="0" err="1"/>
              <a:t>taqdimot</a:t>
            </a:r>
            <a:r>
              <a:rPr lang="en-US" sz="2400" i="0" dirty="0"/>
              <a:t> </a:t>
            </a:r>
            <a:r>
              <a:rPr lang="en-US" sz="2400" i="0" dirty="0" err="1"/>
              <a:t>tayyorlang</a:t>
            </a:r>
            <a:r>
              <a:rPr lang="en-US" sz="2400" i="0" dirty="0"/>
              <a:t> </a:t>
            </a:r>
            <a:r>
              <a:rPr lang="en-US" sz="2400" i="0" dirty="0" err="1"/>
              <a:t>va</a:t>
            </a:r>
            <a:r>
              <a:rPr lang="en-US" sz="2400" i="0" dirty="0"/>
              <a:t> </a:t>
            </a:r>
            <a:r>
              <a:rPr lang="en-US" sz="2400" i="0" dirty="0" err="1"/>
              <a:t>uni</a:t>
            </a:r>
            <a:r>
              <a:rPr lang="en-US" sz="2400" i="0" dirty="0"/>
              <a:t> </a:t>
            </a:r>
            <a:r>
              <a:rPr lang="en-US" sz="2400" i="0" dirty="0" err="1"/>
              <a:t>namoyish</a:t>
            </a:r>
            <a:r>
              <a:rPr lang="en-US" sz="2400" i="0" dirty="0"/>
              <a:t> </a:t>
            </a:r>
            <a:r>
              <a:rPr lang="en-US" sz="2400" i="0" dirty="0" err="1"/>
              <a:t>qiling</a:t>
            </a:r>
            <a:r>
              <a:rPr lang="en-US" sz="24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CE9250-77EF-4283-9AE9-B17C2BDA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5095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MOOC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0309D94-EFDA-4E52-901D-279CD2DD7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784225"/>
            <a:ext cx="5164320" cy="1969770"/>
          </a:xfrm>
        </p:spPr>
        <p:txBody>
          <a:bodyPr/>
          <a:lstStyle/>
          <a:p>
            <a:pPr algn="just"/>
            <a:r>
              <a:rPr lang="en-US" sz="1600" b="1" i="0" dirty="0" err="1"/>
              <a:t>MOOC</a:t>
            </a:r>
            <a:r>
              <a:rPr lang="en-US" sz="1600" i="0" dirty="0" err="1"/>
              <a:t>lar</a:t>
            </a:r>
            <a:r>
              <a:rPr lang="en-US" sz="1600" i="0" dirty="0"/>
              <a:t> </a:t>
            </a:r>
            <a:r>
              <a:rPr lang="en-US" sz="1600" i="0" dirty="0" err="1"/>
              <a:t>yaratilganidan</a:t>
            </a:r>
            <a:r>
              <a:rPr lang="en-US" sz="1600" i="0" dirty="0"/>
              <a:t> </a:t>
            </a:r>
            <a:r>
              <a:rPr lang="en-US" sz="1600" i="0" dirty="0" err="1"/>
              <a:t>buyon</a:t>
            </a:r>
            <a:r>
              <a:rPr lang="en-US" sz="1600" i="0" dirty="0"/>
              <a:t> </a:t>
            </a:r>
            <a:r>
              <a:rPr lang="en-US" sz="1600" i="0" dirty="0" err="1"/>
              <a:t>shu</a:t>
            </a:r>
            <a:r>
              <a:rPr lang="en-US" sz="1600" i="0" dirty="0"/>
              <a:t> </a:t>
            </a:r>
            <a:r>
              <a:rPr lang="en-US" sz="1600" i="0" dirty="0" err="1"/>
              <a:t>kungacha</a:t>
            </a:r>
            <a:r>
              <a:rPr lang="en-US" sz="1600" i="0" dirty="0"/>
              <a:t> </a:t>
            </a:r>
            <a:r>
              <a:rPr lang="en-US" sz="1600" i="0" dirty="0" err="1"/>
              <a:t>ko‘plab</a:t>
            </a:r>
            <a:r>
              <a:rPr lang="en-US" sz="1600" i="0" dirty="0"/>
              <a:t> </a:t>
            </a:r>
            <a:r>
              <a:rPr lang="en-US" sz="1600" i="0" dirty="0" err="1"/>
              <a:t>ijobiy</a:t>
            </a:r>
            <a:r>
              <a:rPr lang="en-US" sz="1600" i="0" dirty="0"/>
              <a:t> </a:t>
            </a:r>
            <a:r>
              <a:rPr lang="en-US" sz="1600" i="0" dirty="0" err="1"/>
              <a:t>fikrlar</a:t>
            </a:r>
            <a:r>
              <a:rPr lang="en-US" sz="1600" i="0" dirty="0"/>
              <a:t> </a:t>
            </a:r>
            <a:r>
              <a:rPr lang="en-US" sz="1600" i="0" dirty="0" err="1"/>
              <a:t>to‘pladi</a:t>
            </a:r>
            <a:r>
              <a:rPr lang="en-US" sz="1600" i="0" dirty="0"/>
              <a:t> </a:t>
            </a:r>
            <a:r>
              <a:rPr lang="en-US" sz="1600" i="0" dirty="0" err="1"/>
              <a:t>hamda</a:t>
            </a:r>
            <a:r>
              <a:rPr lang="en-US" sz="1600" i="0" dirty="0"/>
              <a:t> </a:t>
            </a:r>
            <a:r>
              <a:rPr lang="en-US" sz="1600" i="0" dirty="0" err="1"/>
              <a:t>dunyo</a:t>
            </a:r>
            <a:r>
              <a:rPr lang="en-US" sz="1600" i="0" dirty="0"/>
              <a:t> </a:t>
            </a:r>
            <a:r>
              <a:rPr lang="en-US" sz="1600" i="0" dirty="0" err="1"/>
              <a:t>bo‘yicha</a:t>
            </a:r>
            <a:r>
              <a:rPr lang="en-US" sz="1600" i="0" dirty="0"/>
              <a:t> </a:t>
            </a:r>
            <a:r>
              <a:rPr lang="en-US" sz="1600" i="0" dirty="0" err="1"/>
              <a:t>millionlab</a:t>
            </a:r>
            <a:r>
              <a:rPr lang="en-US" sz="1600" i="0" dirty="0"/>
              <a:t> </a:t>
            </a:r>
            <a:r>
              <a:rPr lang="en-US" sz="1600" i="0" dirty="0" err="1"/>
              <a:t>masofadan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oluvchilar</a:t>
            </a:r>
            <a:r>
              <a:rPr lang="en-US" sz="1600" i="0" dirty="0"/>
              <a:t> </a:t>
            </a:r>
            <a:r>
              <a:rPr lang="en-US" sz="1600" i="0" dirty="0" err="1"/>
              <a:t>armiyasini</a:t>
            </a:r>
            <a:r>
              <a:rPr lang="en-US" sz="1600" i="0" dirty="0"/>
              <a:t> </a:t>
            </a:r>
            <a:r>
              <a:rPr lang="en-US" sz="1600" i="0" dirty="0" err="1"/>
              <a:t>shakllantirdi</a:t>
            </a:r>
            <a:r>
              <a:rPr lang="en-US" sz="1600" i="0" dirty="0"/>
              <a:t>.</a:t>
            </a:r>
          </a:p>
          <a:p>
            <a:r>
              <a:rPr lang="en-US" sz="1600" b="1" i="0" dirty="0"/>
              <a:t>MOOC</a:t>
            </a:r>
            <a:r>
              <a:rPr lang="en-US" sz="1600" i="0" dirty="0"/>
              <a:t> </a:t>
            </a:r>
            <a:r>
              <a:rPr lang="en-US" sz="1600" i="0" dirty="0" err="1"/>
              <a:t>paltformalari</a:t>
            </a:r>
            <a:r>
              <a:rPr lang="en-US" sz="1600" i="0" dirty="0"/>
              <a:t>: </a:t>
            </a:r>
            <a:r>
              <a:rPr lang="en-US" sz="1600" i="0" dirty="0" err="1"/>
              <a:t>o‘quv</a:t>
            </a:r>
            <a:r>
              <a:rPr lang="en-US" sz="1600" i="0" dirty="0"/>
              <a:t> </a:t>
            </a:r>
            <a:r>
              <a:rPr lang="en-US" sz="1600" i="0" dirty="0" err="1"/>
              <a:t>materilani</a:t>
            </a:r>
            <a:r>
              <a:rPr lang="en-US" sz="1600" i="0" dirty="0"/>
              <a:t> </a:t>
            </a:r>
            <a:r>
              <a:rPr lang="en-US" sz="1600" i="0" dirty="0" err="1" smtClean="0"/>
              <a:t>qiziqarli</a:t>
            </a:r>
            <a:r>
              <a:rPr lang="en-US" sz="1600" i="0" dirty="0" smtClean="0"/>
              <a:t>,</a:t>
            </a:r>
            <a:r>
              <a:rPr lang="uz-Cyrl-UZ" sz="1600" i="0" dirty="0"/>
              <a:t> </a:t>
            </a:r>
            <a:r>
              <a:rPr lang="en-US" sz="1600" i="0" dirty="0" err="1" smtClean="0"/>
              <a:t>ko‘ngilochar</a:t>
            </a:r>
            <a:r>
              <a:rPr lang="en-US" sz="1600" i="0" dirty="0" smtClean="0"/>
              <a:t> </a:t>
            </a:r>
            <a:r>
              <a:rPr lang="en-US" sz="1600" i="0" dirty="0"/>
              <a:t>(</a:t>
            </a:r>
            <a:r>
              <a:rPr lang="en-US" sz="1600" i="0" dirty="0" err="1"/>
              <a:t>o‘yinli</a:t>
            </a:r>
            <a:r>
              <a:rPr lang="en-US" sz="1600" i="0" dirty="0"/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 err="1"/>
              <a:t>Interfaol</a:t>
            </a:r>
            <a:r>
              <a:rPr lang="en-US" sz="1600" i="0" dirty="0"/>
              <a:t> </a:t>
            </a:r>
            <a:r>
              <a:rPr lang="en-US" sz="1600" i="0" dirty="0" err="1"/>
              <a:t>shaklda</a:t>
            </a:r>
            <a:r>
              <a:rPr lang="en-US" sz="1600" i="0" dirty="0"/>
              <a:t> </a:t>
            </a:r>
            <a:r>
              <a:rPr lang="en-US" sz="1600" i="0" dirty="0" err="1"/>
              <a:t>taqdim</a:t>
            </a:r>
            <a:r>
              <a:rPr lang="en-US" sz="1600" i="0" dirty="0"/>
              <a:t> </a:t>
            </a:r>
            <a:r>
              <a:rPr lang="en-US" sz="1600" i="0" dirty="0" err="1"/>
              <a:t>etadi</a:t>
            </a:r>
            <a:r>
              <a:rPr lang="en-US" sz="1600" i="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 err="1"/>
              <a:t>Ilimga</a:t>
            </a:r>
            <a:r>
              <a:rPr lang="en-US" sz="1600" i="0" dirty="0"/>
              <a:t> </a:t>
            </a:r>
            <a:r>
              <a:rPr lang="en-US" sz="1600" i="0" dirty="0" err="1"/>
              <a:t>qiziqishni</a:t>
            </a:r>
            <a:r>
              <a:rPr lang="en-US" sz="1600" i="0" dirty="0"/>
              <a:t> </a:t>
            </a:r>
            <a:r>
              <a:rPr lang="en-US" sz="1600" i="0" dirty="0" err="1"/>
              <a:t>uyg‘ota</a:t>
            </a:r>
            <a:r>
              <a:rPr lang="en-US" sz="1600" i="0" dirty="0"/>
              <a:t> </a:t>
            </a:r>
            <a:r>
              <a:rPr lang="en-US" sz="1600" i="0" dirty="0" err="1"/>
              <a:t>oladi</a:t>
            </a:r>
            <a:r>
              <a:rPr lang="en-US" sz="1600" i="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 err="1"/>
              <a:t>Kelajagi</a:t>
            </a:r>
            <a:r>
              <a:rPr lang="en-US" sz="1600" i="0" dirty="0"/>
              <a:t> </a:t>
            </a:r>
            <a:r>
              <a:rPr lang="en-US" sz="1600" i="0" dirty="0" err="1"/>
              <a:t>porloq</a:t>
            </a:r>
            <a:r>
              <a:rPr lang="en-US" sz="1600" i="0" dirty="0"/>
              <a:t> </a:t>
            </a:r>
            <a:r>
              <a:rPr lang="en-US" sz="1600" i="0" dirty="0" err="1"/>
              <a:t>sohalar</a:t>
            </a:r>
            <a:r>
              <a:rPr lang="en-US" sz="1600" i="0" dirty="0"/>
              <a:t> </a:t>
            </a:r>
            <a:r>
              <a:rPr lang="en-US" sz="1600" i="0" dirty="0" err="1"/>
              <a:t>haqida</a:t>
            </a:r>
            <a:r>
              <a:rPr lang="en-US" sz="1600" i="0" dirty="0"/>
              <a:t> </a:t>
            </a:r>
            <a:r>
              <a:rPr lang="en-US" sz="1600" i="0" dirty="0" err="1"/>
              <a:t>fikrlarni</a:t>
            </a:r>
            <a:r>
              <a:rPr lang="en-US" sz="1600" i="0" dirty="0"/>
              <a:t> </a:t>
            </a:r>
            <a:r>
              <a:rPr lang="en-US" sz="1600" i="0" dirty="0" err="1"/>
              <a:t>shakllantiradi</a:t>
            </a:r>
            <a:r>
              <a:rPr lang="en-US" sz="1600" i="0" dirty="0"/>
              <a:t>;</a:t>
            </a:r>
            <a:endParaRPr lang="en-GB" sz="1600" i="0" dirty="0"/>
          </a:p>
        </p:txBody>
      </p:sp>
    </p:spTree>
    <p:extLst>
      <p:ext uri="{BB962C8B-B14F-4D97-AF65-F5344CB8AC3E}">
        <p14:creationId xmlns:p14="http://schemas.microsoft.com/office/powerpoint/2010/main" val="4123771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3915E79-7C00-425A-91F6-597AED856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936625"/>
            <a:ext cx="4893589" cy="1477328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0" dirty="0" err="1"/>
              <a:t>Oliy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muassasasini</a:t>
            </a:r>
            <a:r>
              <a:rPr lang="en-US" sz="1600" i="0" dirty="0"/>
              <a:t> </a:t>
            </a:r>
            <a:r>
              <a:rPr lang="en-US" sz="1600" i="0" dirty="0" err="1"/>
              <a:t>tanlashda</a:t>
            </a:r>
            <a:r>
              <a:rPr lang="en-US" sz="1600" i="0" dirty="0"/>
              <a:t> </a:t>
            </a:r>
            <a:r>
              <a:rPr lang="en-US" sz="1600" i="0" dirty="0" err="1"/>
              <a:t>yordam</a:t>
            </a:r>
            <a:r>
              <a:rPr lang="en-US" sz="1600" i="0" dirty="0"/>
              <a:t> </a:t>
            </a:r>
            <a:r>
              <a:rPr lang="en-US" sz="1600" i="0" dirty="0" err="1"/>
              <a:t>beradi</a:t>
            </a:r>
            <a:r>
              <a:rPr lang="en-US" sz="1600" i="0" dirty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0" dirty="0"/>
              <a:t>Chet </a:t>
            </a:r>
            <a:r>
              <a:rPr lang="en-US" sz="1600" i="0" dirty="0" err="1"/>
              <a:t>tillarini</a:t>
            </a:r>
            <a:r>
              <a:rPr lang="en-US" sz="1600" i="0" dirty="0"/>
              <a:t> </a:t>
            </a:r>
            <a:r>
              <a:rPr lang="en-US" sz="1600" i="0" dirty="0" err="1"/>
              <a:t>chuqur</a:t>
            </a:r>
            <a:r>
              <a:rPr lang="en-US" sz="1600" i="0" dirty="0"/>
              <a:t> </a:t>
            </a:r>
            <a:r>
              <a:rPr lang="en-US" sz="1600" i="0" dirty="0" err="1"/>
              <a:t>o‘rganish</a:t>
            </a:r>
            <a:r>
              <a:rPr lang="en-US" sz="1600" i="0" dirty="0"/>
              <a:t> </a:t>
            </a:r>
            <a:r>
              <a:rPr lang="en-US" sz="1600" i="0" dirty="0" err="1"/>
              <a:t>imkoniyatini</a:t>
            </a:r>
            <a:r>
              <a:rPr lang="en-US" sz="1600" i="0" dirty="0"/>
              <a:t> </a:t>
            </a:r>
            <a:r>
              <a:rPr lang="en-US" sz="1600" i="0" dirty="0" err="1"/>
              <a:t>beradi</a:t>
            </a:r>
            <a:r>
              <a:rPr lang="en-US" sz="1600" i="0" dirty="0"/>
              <a:t>.</a:t>
            </a:r>
          </a:p>
          <a:p>
            <a:endParaRPr lang="en-US" sz="1600" i="0" dirty="0"/>
          </a:p>
          <a:p>
            <a:pPr algn="just"/>
            <a:r>
              <a:rPr lang="en-US" sz="1600" i="0" dirty="0"/>
              <a:t>Har </a:t>
            </a:r>
            <a:r>
              <a:rPr lang="en-US" sz="1600" i="0" dirty="0" err="1"/>
              <a:t>tomonlama</a:t>
            </a:r>
            <a:r>
              <a:rPr lang="en-US" sz="1600" i="0" dirty="0"/>
              <a:t> </a:t>
            </a:r>
            <a:r>
              <a:rPr lang="en-US" sz="1600" i="0" dirty="0" err="1"/>
              <a:t>kamol</a:t>
            </a:r>
            <a:r>
              <a:rPr lang="en-US" sz="1600" i="0" dirty="0"/>
              <a:t> </a:t>
            </a:r>
            <a:r>
              <a:rPr lang="en-US" sz="1600" i="0" dirty="0" err="1"/>
              <a:t>topishga</a:t>
            </a:r>
            <a:r>
              <a:rPr lang="en-US" sz="1600" i="0" dirty="0"/>
              <a:t> </a:t>
            </a:r>
            <a:r>
              <a:rPr lang="en-US" sz="1600" i="0" dirty="0" err="1"/>
              <a:t>intilgan</a:t>
            </a:r>
            <a:r>
              <a:rPr lang="en-US" sz="1600" i="0" dirty="0"/>
              <a:t> </a:t>
            </a:r>
            <a:r>
              <a:rPr lang="en-US" sz="1600" i="0" dirty="0" err="1"/>
              <a:t>inson</a:t>
            </a:r>
            <a:r>
              <a:rPr lang="en-US" sz="1600" i="0" dirty="0"/>
              <a:t> MOOC </a:t>
            </a:r>
            <a:r>
              <a:rPr lang="en-US" sz="1600" i="0" dirty="0" err="1"/>
              <a:t>platformalarida</a:t>
            </a:r>
            <a:r>
              <a:rPr lang="en-US" sz="1600" i="0" dirty="0"/>
              <a:t> </a:t>
            </a:r>
            <a:r>
              <a:rPr lang="en-US" sz="1600" i="0" dirty="0" err="1"/>
              <a:t>o‘z</a:t>
            </a:r>
            <a:r>
              <a:rPr lang="en-US" sz="1600" i="0" dirty="0"/>
              <a:t> </a:t>
            </a:r>
            <a:r>
              <a:rPr lang="en-US" sz="1600" i="0" dirty="0" err="1"/>
              <a:t>bilim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ko‘nikmalarini</a:t>
            </a:r>
            <a:r>
              <a:rPr lang="en-US" sz="1600" i="0" dirty="0"/>
              <a:t> </a:t>
            </a:r>
            <a:r>
              <a:rPr lang="en-US" sz="1600" i="0" dirty="0" err="1"/>
              <a:t>oshirib</a:t>
            </a:r>
            <a:r>
              <a:rPr lang="en-US" sz="1600" i="0" dirty="0"/>
              <a:t> </a:t>
            </a:r>
            <a:r>
              <a:rPr lang="en-US" sz="1600" i="0" dirty="0" err="1"/>
              <a:t>boradi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99F7FED-5952-45E1-BDA0-D9626044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5095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MOOC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549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0BDCDE-23D7-4726-90BB-D43DD9FE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48538"/>
            <a:ext cx="5638799" cy="430887"/>
          </a:xfrm>
        </p:spPr>
        <p:txBody>
          <a:bodyPr/>
          <a:lstStyle/>
          <a:p>
            <a:pPr algn="ctr"/>
            <a:r>
              <a:rPr lang="en-US" sz="2800" dirty="0" err="1"/>
              <a:t>Tayanch</a:t>
            </a:r>
            <a:r>
              <a:rPr lang="en-US" sz="2800" dirty="0"/>
              <a:t> </a:t>
            </a:r>
            <a:r>
              <a:rPr lang="en-US" sz="2800" dirty="0" err="1"/>
              <a:t>tushunchalar</a:t>
            </a:r>
            <a:endParaRPr lang="en-GB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64DAA4-5888-42C8-BF84-0A6CFDD06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00" y="1012825"/>
            <a:ext cx="4732795" cy="1384995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1" i="0" dirty="0" err="1"/>
              <a:t>Platformani</a:t>
            </a:r>
            <a:r>
              <a:rPr lang="en-US" sz="1800" b="1" i="0" dirty="0"/>
              <a:t> </a:t>
            </a:r>
            <a:r>
              <a:rPr lang="en-US" sz="1800" b="1" i="0" dirty="0" err="1"/>
              <a:t>mahalliylashtirish</a:t>
            </a:r>
            <a:r>
              <a:rPr lang="en-US" sz="1800" b="1" i="0" dirty="0"/>
              <a:t> </a:t>
            </a:r>
            <a:r>
              <a:rPr lang="en-US" sz="1800" i="0" dirty="0"/>
              <a:t>– </a:t>
            </a:r>
            <a:r>
              <a:rPr lang="en-US" sz="1800" i="0" dirty="0" err="1"/>
              <a:t>platforma</a:t>
            </a:r>
            <a:r>
              <a:rPr lang="en-US" sz="1800" i="0" dirty="0"/>
              <a:t> </a:t>
            </a:r>
            <a:r>
              <a:rPr lang="en-US" sz="1800" i="0" dirty="0" err="1"/>
              <a:t>interfeysi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uning</a:t>
            </a:r>
            <a:r>
              <a:rPr lang="en-US" sz="1800" i="0" dirty="0"/>
              <a:t> </a:t>
            </a:r>
            <a:r>
              <a:rPr lang="en-US" sz="1800" i="0" dirty="0" err="1"/>
              <a:t>tarkibidagi</a:t>
            </a:r>
            <a:r>
              <a:rPr lang="en-US" sz="1800" i="0" dirty="0"/>
              <a:t> </a:t>
            </a:r>
            <a:r>
              <a:rPr lang="en-US" sz="1800" i="0" dirty="0" err="1"/>
              <a:t>materiallarni</a:t>
            </a:r>
            <a:r>
              <a:rPr lang="en-US" sz="1800" i="0" dirty="0"/>
              <a:t> </a:t>
            </a:r>
            <a:r>
              <a:rPr lang="en-US" sz="1800" i="0" dirty="0" err="1"/>
              <a:t>davlat</a:t>
            </a:r>
            <a:r>
              <a:rPr lang="en-US" sz="1800" i="0" dirty="0"/>
              <a:t> </a:t>
            </a:r>
            <a:r>
              <a:rPr lang="en-US" sz="1800" i="0" dirty="0" err="1"/>
              <a:t>tiliga</a:t>
            </a:r>
            <a:r>
              <a:rPr lang="en-US" sz="1800" i="0" dirty="0"/>
              <a:t> </a:t>
            </a:r>
            <a:r>
              <a:rPr lang="en-US" sz="1800" i="0" dirty="0" err="1"/>
              <a:t>o‘girish</a:t>
            </a:r>
            <a:r>
              <a:rPr lang="en-US" sz="1800" i="0" dirty="0"/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1" i="0" dirty="0" err="1"/>
              <a:t>Oraliq</a:t>
            </a:r>
            <a:r>
              <a:rPr lang="en-US" sz="1800" b="1" i="0" dirty="0"/>
              <a:t> test </a:t>
            </a:r>
            <a:r>
              <a:rPr lang="en-US" sz="1800" i="0" dirty="0"/>
              <a:t>– har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bo‘lim</a:t>
            </a:r>
            <a:r>
              <a:rPr lang="en-US" sz="1800" i="0" dirty="0"/>
              <a:t> </a:t>
            </a:r>
            <a:r>
              <a:rPr lang="en-US" sz="1800" i="0" dirty="0" err="1"/>
              <a:t>yakunida</a:t>
            </a:r>
            <a:r>
              <a:rPr lang="en-US" sz="1800" i="0" dirty="0"/>
              <a:t> </a:t>
            </a:r>
            <a:r>
              <a:rPr lang="en-US" sz="1800" i="0" dirty="0" err="1"/>
              <a:t>topshiriluvchi</a:t>
            </a:r>
            <a:r>
              <a:rPr lang="en-US" sz="1800" i="0" dirty="0"/>
              <a:t> </a:t>
            </a:r>
            <a:r>
              <a:rPr lang="en-US" sz="1800" i="0" dirty="0" err="1"/>
              <a:t>nazorat</a:t>
            </a:r>
            <a:r>
              <a:rPr lang="en-US" sz="1800" i="0" dirty="0"/>
              <a:t> </a:t>
            </a:r>
            <a:r>
              <a:rPr lang="en-US" sz="1800" i="0" dirty="0" err="1"/>
              <a:t>testi</a:t>
            </a:r>
            <a:r>
              <a:rPr lang="en-US" sz="1800" i="0" dirty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1361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275A9-E850-4EE8-946B-38BAB082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117538"/>
            <a:ext cx="5638799" cy="315471"/>
          </a:xfrm>
        </p:spPr>
        <p:txBody>
          <a:bodyPr/>
          <a:lstStyle/>
          <a:p>
            <a:pPr algn="ctr"/>
            <a:r>
              <a:rPr lang="en-US" dirty="0"/>
              <a:t>Khan Academy </a:t>
            </a:r>
            <a:r>
              <a:rPr lang="en-US" dirty="0" err="1"/>
              <a:t>platformasida</a:t>
            </a:r>
            <a:r>
              <a:rPr lang="en-US" dirty="0"/>
              <a:t> </a:t>
            </a:r>
            <a:r>
              <a:rPr lang="en-US" dirty="0" err="1"/>
              <a:t>ta’lim</a:t>
            </a:r>
            <a:r>
              <a:rPr lang="en-US" dirty="0"/>
              <a:t> </a:t>
            </a:r>
            <a:r>
              <a:rPr lang="en-US" dirty="0" err="1"/>
              <a:t>olish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17868B-AE6C-4291-BD03-6C74D8D34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936625"/>
            <a:ext cx="4893589" cy="1723549"/>
          </a:xfrm>
        </p:spPr>
        <p:txBody>
          <a:bodyPr/>
          <a:lstStyle/>
          <a:p>
            <a:pPr algn="just"/>
            <a:r>
              <a:rPr lang="en-US" sz="1600" i="0" dirty="0"/>
              <a:t>Khan academy –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berishga</a:t>
            </a:r>
            <a:r>
              <a:rPr lang="en-US" sz="1600" i="0" dirty="0"/>
              <a:t> </a:t>
            </a:r>
            <a:r>
              <a:rPr lang="en-US" sz="1600" i="0" dirty="0" err="1"/>
              <a:t>yo‘naltirilgan</a:t>
            </a:r>
            <a:r>
              <a:rPr lang="en-US" sz="1600" i="0" dirty="0"/>
              <a:t>, internet </a:t>
            </a:r>
            <a:r>
              <a:rPr lang="en-US" sz="1600" i="0" dirty="0" err="1"/>
              <a:t>orqali</a:t>
            </a:r>
            <a:r>
              <a:rPr lang="en-US" sz="1600" i="0" dirty="0"/>
              <a:t> </a:t>
            </a:r>
            <a:r>
              <a:rPr lang="en-US" sz="1600" i="0" dirty="0" err="1"/>
              <a:t>bepul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sifatli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beradigan</a:t>
            </a:r>
            <a:r>
              <a:rPr lang="en-US" sz="1600" i="0" dirty="0"/>
              <a:t> </a:t>
            </a:r>
            <a:r>
              <a:rPr lang="en-US" sz="1600" i="0" dirty="0" err="1"/>
              <a:t>notijoriy</a:t>
            </a:r>
            <a:r>
              <a:rPr lang="en-US" sz="1600" i="0" dirty="0"/>
              <a:t> </a:t>
            </a:r>
            <a:r>
              <a:rPr lang="en-US" sz="1600" i="0" dirty="0" err="1"/>
              <a:t>tashkilot</a:t>
            </a:r>
            <a:r>
              <a:rPr lang="en-US" sz="1600" i="0" dirty="0"/>
              <a:t>. </a:t>
            </a:r>
          </a:p>
          <a:p>
            <a:pPr algn="just"/>
            <a:r>
              <a:rPr lang="en-US" sz="1600" i="0" dirty="0" err="1"/>
              <a:t>Asosiy</a:t>
            </a:r>
            <a:r>
              <a:rPr lang="en-US" sz="1600" i="0" dirty="0"/>
              <a:t> </a:t>
            </a:r>
            <a:r>
              <a:rPr lang="en-US" sz="1600" i="0" dirty="0" err="1"/>
              <a:t>maqsadi</a:t>
            </a:r>
            <a:r>
              <a:rPr lang="en-US" sz="1600" i="0" dirty="0"/>
              <a:t> – </a:t>
            </a:r>
            <a:r>
              <a:rPr lang="en-US" sz="1600" i="0" dirty="0" err="1"/>
              <a:t>dunyo</a:t>
            </a:r>
            <a:r>
              <a:rPr lang="en-US" sz="1600" i="0" dirty="0"/>
              <a:t> </a:t>
            </a:r>
            <a:r>
              <a:rPr lang="en-US" sz="1600" i="0" dirty="0" err="1"/>
              <a:t>aholisiga</a:t>
            </a:r>
            <a:r>
              <a:rPr lang="en-US" sz="1600" i="0" dirty="0"/>
              <a:t> </a:t>
            </a:r>
            <a:r>
              <a:rPr lang="en-US" sz="1600" i="0" dirty="0" err="1"/>
              <a:t>sifatli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bepul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berish</a:t>
            </a:r>
            <a:r>
              <a:rPr lang="en-US" sz="1600" i="0" dirty="0"/>
              <a:t>. </a:t>
            </a:r>
            <a:r>
              <a:rPr lang="en-US" sz="1600" i="0" dirty="0" err="1"/>
              <a:t>Loyiha</a:t>
            </a:r>
            <a:r>
              <a:rPr lang="en-US" sz="1600" i="0" dirty="0"/>
              <a:t> Google, Bill </a:t>
            </a:r>
            <a:r>
              <a:rPr lang="en-US" sz="1600" i="0" dirty="0" err="1"/>
              <a:t>va</a:t>
            </a:r>
            <a:r>
              <a:rPr lang="en-US" sz="1600" i="0" dirty="0"/>
              <a:t> Melinda </a:t>
            </a:r>
            <a:r>
              <a:rPr lang="en-US" sz="1600" i="0" dirty="0" err="1"/>
              <a:t>Geyts</a:t>
            </a:r>
            <a:r>
              <a:rPr lang="en-US" sz="1600" i="0" dirty="0"/>
              <a:t> </a:t>
            </a:r>
            <a:r>
              <a:rPr lang="en-US" sz="1600" i="0" dirty="0" err="1"/>
              <a:t>jamg‘armasi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boshqa</a:t>
            </a:r>
            <a:r>
              <a:rPr lang="en-US" sz="1600" i="0" dirty="0"/>
              <a:t> </a:t>
            </a:r>
            <a:r>
              <a:rPr lang="en-US" sz="1600" i="0" dirty="0" err="1"/>
              <a:t>ko‘plab</a:t>
            </a:r>
            <a:r>
              <a:rPr lang="en-US" sz="1600" i="0" dirty="0"/>
              <a:t> </a:t>
            </a:r>
            <a:r>
              <a:rPr lang="en-US" sz="1600" i="0" dirty="0" err="1"/>
              <a:t>tashkilot</a:t>
            </a:r>
            <a:r>
              <a:rPr lang="en-US" sz="1600" i="0" dirty="0"/>
              <a:t> </a:t>
            </a:r>
            <a:r>
              <a:rPr lang="en-US" sz="1600" i="0" dirty="0" err="1"/>
              <a:t>hamda</a:t>
            </a:r>
            <a:r>
              <a:rPr lang="en-US" sz="1600" i="0" dirty="0"/>
              <a:t> </a:t>
            </a:r>
            <a:r>
              <a:rPr lang="en-US" sz="1600" i="0" dirty="0" err="1"/>
              <a:t>shaxslarning</a:t>
            </a:r>
            <a:r>
              <a:rPr lang="en-US" sz="1600" i="0" dirty="0"/>
              <a:t> </a:t>
            </a:r>
            <a:r>
              <a:rPr lang="en-US" sz="1600" i="0" dirty="0" err="1"/>
              <a:t>xayriyalari</a:t>
            </a:r>
            <a:r>
              <a:rPr lang="en-US" sz="1600" i="0" dirty="0"/>
              <a:t> </a:t>
            </a:r>
            <a:r>
              <a:rPr lang="en-US" sz="1600" i="0" dirty="0" err="1"/>
              <a:t>hisobiga</a:t>
            </a:r>
            <a:r>
              <a:rPr lang="en-US" sz="1600" i="0" dirty="0"/>
              <a:t> </a:t>
            </a:r>
            <a:r>
              <a:rPr lang="en-US" sz="1600" i="0" dirty="0" err="1"/>
              <a:t>moliyalashtiriladi</a:t>
            </a:r>
            <a:r>
              <a:rPr lang="en-US" sz="1600" i="0" dirty="0"/>
              <a:t>. </a:t>
            </a:r>
            <a:endParaRPr lang="en-GB" sz="1600" i="0" dirty="0"/>
          </a:p>
        </p:txBody>
      </p:sp>
    </p:spTree>
    <p:extLst>
      <p:ext uri="{BB962C8B-B14F-4D97-AF65-F5344CB8AC3E}">
        <p14:creationId xmlns:p14="http://schemas.microsoft.com/office/powerpoint/2010/main" val="304223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83228DC-75DD-46F1-93B6-9CFD40089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708025"/>
            <a:ext cx="5096759" cy="2462213"/>
          </a:xfrm>
        </p:spPr>
        <p:txBody>
          <a:bodyPr/>
          <a:lstStyle/>
          <a:p>
            <a:pPr algn="just"/>
            <a:r>
              <a:rPr lang="en-US" sz="1600" i="0" dirty="0"/>
              <a:t>       </a:t>
            </a:r>
            <a:r>
              <a:rPr lang="en-US" sz="1600" i="0" dirty="0" err="1"/>
              <a:t>Akademiya</a:t>
            </a:r>
            <a:r>
              <a:rPr lang="en-US" sz="1600" i="0" dirty="0"/>
              <a:t> </a:t>
            </a:r>
            <a:r>
              <a:rPr lang="en-US" sz="1600" i="0" dirty="0" err="1"/>
              <a:t>platformasining</a:t>
            </a:r>
            <a:r>
              <a:rPr lang="en-US" sz="1600" i="0" dirty="0"/>
              <a:t> </a:t>
            </a:r>
            <a:r>
              <a:rPr lang="en-US" sz="1600" i="0" dirty="0" err="1"/>
              <a:t>kurslari</a:t>
            </a:r>
            <a:r>
              <a:rPr lang="en-US" sz="1600" i="0" dirty="0"/>
              <a:t> </a:t>
            </a:r>
            <a:r>
              <a:rPr lang="en-US" sz="1600" i="0" dirty="0" err="1"/>
              <a:t>juda</a:t>
            </a:r>
            <a:r>
              <a:rPr lang="en-US" sz="1600" i="0" dirty="0"/>
              <a:t> </a:t>
            </a:r>
            <a:r>
              <a:rPr lang="en-US" sz="1600" i="0" dirty="0" err="1"/>
              <a:t>sodda</a:t>
            </a:r>
            <a:r>
              <a:rPr lang="en-US" sz="1600" i="0" dirty="0"/>
              <a:t>, </a:t>
            </a:r>
            <a:r>
              <a:rPr lang="en-US" sz="1600" i="0" dirty="0" err="1"/>
              <a:t>biroq</a:t>
            </a:r>
            <a:r>
              <a:rPr lang="en-US" sz="1600" i="0" dirty="0"/>
              <a:t> </a:t>
            </a:r>
            <a:r>
              <a:rPr lang="en-US" sz="1600" i="0" dirty="0" err="1"/>
              <a:t>qat’iy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o‘zini</a:t>
            </a:r>
            <a:r>
              <a:rPr lang="en-US" sz="1600" i="0" dirty="0"/>
              <a:t> </a:t>
            </a:r>
            <a:r>
              <a:rPr lang="en-US" sz="1600" i="0" dirty="0" err="1"/>
              <a:t>sinab</a:t>
            </a:r>
            <a:r>
              <a:rPr lang="en-US" sz="1600" i="0" dirty="0"/>
              <a:t> </a:t>
            </a:r>
            <a:r>
              <a:rPr lang="en-US" sz="1600" i="0" dirty="0" err="1"/>
              <a:t>ko‘rish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juda</a:t>
            </a:r>
            <a:r>
              <a:rPr lang="en-US" sz="1600" i="0" dirty="0"/>
              <a:t> </a:t>
            </a:r>
            <a:r>
              <a:rPr lang="en-US" sz="1600" i="0" dirty="0" err="1"/>
              <a:t>ko‘p</a:t>
            </a:r>
            <a:r>
              <a:rPr lang="en-US" sz="1600" i="0" dirty="0"/>
              <a:t> </a:t>
            </a:r>
            <a:r>
              <a:rPr lang="en-US" sz="1600" i="0" dirty="0" err="1"/>
              <a:t>interfaol</a:t>
            </a:r>
            <a:r>
              <a:rPr lang="en-US" sz="1600" i="0" dirty="0"/>
              <a:t> </a:t>
            </a:r>
            <a:r>
              <a:rPr lang="en-US" sz="1600" i="0" dirty="0" err="1"/>
              <a:t>xususiyatlariga</a:t>
            </a:r>
            <a:r>
              <a:rPr lang="en-US" sz="1600" i="0" dirty="0"/>
              <a:t> </a:t>
            </a:r>
            <a:r>
              <a:rPr lang="en-US" sz="1600" i="0" dirty="0" err="1"/>
              <a:t>ega</a:t>
            </a:r>
            <a:r>
              <a:rPr lang="en-US" sz="1600" i="0" dirty="0"/>
              <a:t>. </a:t>
            </a:r>
            <a:r>
              <a:rPr lang="en-US" sz="1600" i="0" dirty="0" err="1"/>
              <a:t>Platforma</a:t>
            </a:r>
            <a:r>
              <a:rPr lang="en-US" sz="1600" i="0" dirty="0"/>
              <a:t> </a:t>
            </a:r>
            <a:r>
              <a:rPr lang="en-US" sz="1600" i="0" dirty="0" err="1"/>
              <a:t>o‘zida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beruvchi</a:t>
            </a:r>
            <a:r>
              <a:rPr lang="en-US" sz="1600" i="0" dirty="0"/>
              <a:t> </a:t>
            </a:r>
            <a:r>
              <a:rPr lang="en-US" sz="1600" i="0" dirty="0" err="1"/>
              <a:t>videorolik</a:t>
            </a:r>
            <a:r>
              <a:rPr lang="en-US" sz="1600" i="0" dirty="0"/>
              <a:t>, </a:t>
            </a:r>
            <a:r>
              <a:rPr lang="en-US" sz="1600" i="0" dirty="0" err="1"/>
              <a:t>amaliy</a:t>
            </a:r>
            <a:r>
              <a:rPr lang="en-US" sz="1600" i="0" dirty="0"/>
              <a:t> </a:t>
            </a:r>
            <a:r>
              <a:rPr lang="en-US" sz="1600" i="0" dirty="0" err="1"/>
              <a:t>topshiriqlar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olishning</a:t>
            </a:r>
            <a:r>
              <a:rPr lang="en-US" sz="1600" i="0" dirty="0"/>
              <a:t> </a:t>
            </a:r>
            <a:r>
              <a:rPr lang="en-US" sz="1600" i="0" dirty="0" err="1"/>
              <a:t>shaxsiy</a:t>
            </a:r>
            <a:r>
              <a:rPr lang="en-US" sz="1600" i="0" dirty="0"/>
              <a:t> </a:t>
            </a:r>
            <a:r>
              <a:rPr lang="en-US" sz="1600" i="0" dirty="0" err="1"/>
              <a:t>panelidan</a:t>
            </a:r>
            <a:r>
              <a:rPr lang="en-US" sz="1600" i="0" dirty="0"/>
              <a:t> </a:t>
            </a:r>
            <a:r>
              <a:rPr lang="en-US" sz="1600" i="0" dirty="0" err="1"/>
              <a:t>tarkib</a:t>
            </a:r>
            <a:r>
              <a:rPr lang="en-US" sz="1600" i="0" dirty="0"/>
              <a:t> </a:t>
            </a:r>
            <a:r>
              <a:rPr lang="en-US" sz="1600" i="0" dirty="0" err="1"/>
              <a:t>topgan</a:t>
            </a:r>
            <a:r>
              <a:rPr lang="en-US" sz="1600" i="0" dirty="0"/>
              <a:t>. </a:t>
            </a:r>
            <a:r>
              <a:rPr lang="en-US" sz="1600" i="0" dirty="0" err="1"/>
              <a:t>Boshqa</a:t>
            </a:r>
            <a:r>
              <a:rPr lang="en-US" sz="1600" i="0" dirty="0"/>
              <a:t> </a:t>
            </a:r>
            <a:r>
              <a:rPr lang="en-US" sz="1600" b="1" i="0" dirty="0"/>
              <a:t>MOOC</a:t>
            </a:r>
            <a:r>
              <a:rPr lang="en-US" sz="1600" i="0" dirty="0"/>
              <a:t> </a:t>
            </a:r>
            <a:r>
              <a:rPr lang="en-US" sz="1600" i="0" dirty="0" err="1"/>
              <a:t>platformalaridan</a:t>
            </a:r>
            <a:r>
              <a:rPr lang="en-US" sz="1600" i="0" dirty="0"/>
              <a:t> </a:t>
            </a:r>
            <a:r>
              <a:rPr lang="en-US" sz="1600" i="0" dirty="0" err="1"/>
              <a:t>farqli</a:t>
            </a:r>
            <a:r>
              <a:rPr lang="en-US" sz="1600" i="0" dirty="0"/>
              <a:t> </a:t>
            </a:r>
            <a:r>
              <a:rPr lang="en-US" sz="1600" i="0" dirty="0" err="1"/>
              <a:t>ravishda</a:t>
            </a:r>
            <a:r>
              <a:rPr lang="en-US" sz="1600" i="0" dirty="0"/>
              <a:t>, </a:t>
            </a:r>
            <a:r>
              <a:rPr lang="en-US" sz="1600" b="1" i="0" dirty="0"/>
              <a:t>Khan Academy </a:t>
            </a:r>
            <a:r>
              <a:rPr lang="en-US" sz="1600" i="0" dirty="0" err="1"/>
              <a:t>kurslari</a:t>
            </a:r>
            <a:r>
              <a:rPr lang="en-US" sz="1600" i="0" dirty="0"/>
              <a:t> </a:t>
            </a:r>
            <a:r>
              <a:rPr lang="en-US" sz="1600" i="0" dirty="0" err="1"/>
              <a:t>maktab</a:t>
            </a:r>
            <a:r>
              <a:rPr lang="en-US" sz="1600" i="0" dirty="0"/>
              <a:t> o</a:t>
            </a:r>
            <a:r>
              <a:rPr lang="en-GB" sz="1600" i="0" dirty="0"/>
              <a:t>‘</a:t>
            </a:r>
            <a:r>
              <a:rPr lang="en-GB" sz="1600" i="0" dirty="0" err="1"/>
              <a:t>quvchilari</a:t>
            </a:r>
            <a:r>
              <a:rPr lang="en-GB" sz="1600" i="0" dirty="0"/>
              <a:t> </a:t>
            </a:r>
            <a:r>
              <a:rPr lang="en-GB" sz="1600" i="0" dirty="0" err="1"/>
              <a:t>uchun</a:t>
            </a:r>
            <a:r>
              <a:rPr lang="en-GB" sz="1600" i="0" dirty="0"/>
              <a:t> </a:t>
            </a:r>
            <a:r>
              <a:rPr lang="en-GB" sz="1600" i="0" dirty="0" err="1"/>
              <a:t>mo‘ljallangan</a:t>
            </a:r>
            <a:r>
              <a:rPr lang="en-GB" sz="1600" i="0" dirty="0"/>
              <a:t> </a:t>
            </a:r>
            <a:r>
              <a:rPr lang="en-GB" sz="1600" i="0" dirty="0" err="1"/>
              <a:t>bo‘lib</a:t>
            </a:r>
            <a:r>
              <a:rPr lang="en-GB" sz="1600" i="0" dirty="0"/>
              <a:t>, </a:t>
            </a:r>
            <a:r>
              <a:rPr lang="en-GB" sz="1600" i="0" dirty="0" err="1"/>
              <a:t>platformada</a:t>
            </a:r>
            <a:r>
              <a:rPr lang="en-GB" sz="1600" i="0" dirty="0"/>
              <a:t> </a:t>
            </a:r>
            <a:r>
              <a:rPr lang="en-GB" sz="1600" i="0" dirty="0" err="1"/>
              <a:t>matematika</a:t>
            </a:r>
            <a:r>
              <a:rPr lang="en-GB" sz="1600" i="0" dirty="0"/>
              <a:t>, </a:t>
            </a:r>
            <a:r>
              <a:rPr lang="en-GB" sz="1600" i="0" dirty="0" err="1"/>
              <a:t>ingliz</a:t>
            </a:r>
            <a:r>
              <a:rPr lang="en-GB" sz="1600" i="0" dirty="0"/>
              <a:t> </a:t>
            </a:r>
            <a:r>
              <a:rPr lang="en-GB" sz="1600" i="0" dirty="0" err="1"/>
              <a:t>tili</a:t>
            </a:r>
            <a:r>
              <a:rPr lang="en-GB" sz="1600" i="0" dirty="0"/>
              <a:t>, </a:t>
            </a:r>
            <a:r>
              <a:rPr lang="en-GB" sz="1600" i="0" dirty="0" err="1"/>
              <a:t>kimyo</a:t>
            </a:r>
            <a:r>
              <a:rPr lang="en-GB" sz="1600" i="0" dirty="0"/>
              <a:t> </a:t>
            </a:r>
            <a:r>
              <a:rPr lang="en-GB" sz="1600" i="0" dirty="0" err="1"/>
              <a:t>va</a:t>
            </a:r>
            <a:r>
              <a:rPr lang="en-GB" sz="1600" i="0" dirty="0"/>
              <a:t> </a:t>
            </a:r>
            <a:r>
              <a:rPr lang="en-GB" sz="1600" i="0" dirty="0" err="1"/>
              <a:t>boshqa</a:t>
            </a:r>
            <a:r>
              <a:rPr lang="en-GB" sz="1600" i="0" dirty="0"/>
              <a:t> </a:t>
            </a:r>
            <a:r>
              <a:rPr lang="en-GB" sz="1600" i="0" dirty="0" err="1"/>
              <a:t>fanlar</a:t>
            </a:r>
            <a:r>
              <a:rPr lang="en-GB" sz="1600" i="0" dirty="0"/>
              <a:t> </a:t>
            </a:r>
            <a:r>
              <a:rPr lang="en-GB" sz="1600" i="0" dirty="0" err="1"/>
              <a:t>bo‘yicha</a:t>
            </a:r>
            <a:r>
              <a:rPr lang="en-GB" sz="1600" i="0" dirty="0"/>
              <a:t> </a:t>
            </a:r>
            <a:r>
              <a:rPr lang="en-GB" sz="1600" i="0" dirty="0" err="1"/>
              <a:t>o‘quv</a:t>
            </a:r>
            <a:r>
              <a:rPr lang="en-GB" sz="1600" i="0" dirty="0"/>
              <a:t> </a:t>
            </a:r>
            <a:r>
              <a:rPr lang="en-GB" sz="1600" i="0" dirty="0" err="1"/>
              <a:t>materiallari</a:t>
            </a:r>
            <a:r>
              <a:rPr lang="en-GB" sz="1600" i="0" dirty="0"/>
              <a:t> </a:t>
            </a:r>
            <a:r>
              <a:rPr lang="en-GB" sz="1600" i="0" dirty="0" err="1"/>
              <a:t>joylashtirilgan</a:t>
            </a:r>
            <a:r>
              <a:rPr lang="en-GB" sz="1600" i="0" dirty="0"/>
              <a:t>.</a:t>
            </a:r>
            <a:endParaRPr lang="en-US" sz="16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901AFED-7A70-44BB-B552-C4A3B061C257}"/>
              </a:ext>
            </a:extLst>
          </p:cNvPr>
          <p:cNvSpPr txBox="1">
            <a:spLocks/>
          </p:cNvSpPr>
          <p:nvPr/>
        </p:nvSpPr>
        <p:spPr>
          <a:xfrm>
            <a:off x="29503" y="98425"/>
            <a:ext cx="5638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dirty="0"/>
              <a:t>Khan Academy </a:t>
            </a:r>
            <a:r>
              <a:rPr lang="en-US" sz="2000" kern="0" dirty="0" err="1"/>
              <a:t>platformasida</a:t>
            </a:r>
            <a:r>
              <a:rPr lang="en-US" sz="2000" kern="0" dirty="0"/>
              <a:t> </a:t>
            </a:r>
            <a:r>
              <a:rPr lang="en-US" sz="2000" kern="0" dirty="0" err="1"/>
              <a:t>ta’lim</a:t>
            </a:r>
            <a:r>
              <a:rPr lang="en-US" sz="2000" kern="0" dirty="0"/>
              <a:t> </a:t>
            </a:r>
            <a:r>
              <a:rPr lang="en-US" sz="2000" kern="0" dirty="0" err="1"/>
              <a:t>olish</a:t>
            </a:r>
            <a:r>
              <a:rPr lang="en-US" sz="2000" kern="0" dirty="0"/>
              <a:t> 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246586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F12B01B-F528-47F1-BF9B-56A0318FB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784225"/>
            <a:ext cx="4893589" cy="2215991"/>
          </a:xfrm>
        </p:spPr>
        <p:txBody>
          <a:bodyPr/>
          <a:lstStyle/>
          <a:p>
            <a:pPr algn="just"/>
            <a:r>
              <a:rPr lang="en-US" sz="1600" i="0" dirty="0" err="1"/>
              <a:t>Shunigdek</a:t>
            </a:r>
            <a:r>
              <a:rPr lang="en-US" sz="1600" i="0" dirty="0"/>
              <a:t>,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oluvchilar</a:t>
            </a:r>
            <a:r>
              <a:rPr lang="en-US" sz="1600" i="0" dirty="0"/>
              <a:t> </a:t>
            </a:r>
            <a:r>
              <a:rPr lang="en-US" sz="1600" b="1" i="0" dirty="0">
                <a:solidFill>
                  <a:srgbClr val="0070C0"/>
                </a:solidFill>
              </a:rPr>
              <a:t>SAT, ACT, GRE, NCLEX-RN </a:t>
            </a:r>
            <a:r>
              <a:rPr lang="en-US" sz="1600" i="0" dirty="0" err="1">
                <a:solidFill>
                  <a:schemeClr val="tx1"/>
                </a:solidFill>
              </a:rPr>
              <a:t>va</a:t>
            </a:r>
            <a:r>
              <a:rPr lang="en-US" sz="1600" b="1" i="0" dirty="0">
                <a:solidFill>
                  <a:srgbClr val="0070C0"/>
                </a:solidFill>
              </a:rPr>
              <a:t> Praxis </a:t>
            </a:r>
            <a:r>
              <a:rPr lang="en-US" sz="1600" i="0" dirty="0" err="1"/>
              <a:t>imtixonlari</a:t>
            </a:r>
            <a:r>
              <a:rPr lang="en-US" sz="1600" i="0" dirty="0"/>
              <a:t> </a:t>
            </a:r>
            <a:r>
              <a:rPr lang="en-US" sz="1600" i="0" dirty="0" err="1"/>
              <a:t>standart</a:t>
            </a:r>
            <a:r>
              <a:rPr lang="en-US" sz="1600" i="0" dirty="0"/>
              <a:t> </a:t>
            </a:r>
            <a:r>
              <a:rPr lang="en-US" sz="1600" i="0" dirty="0" err="1"/>
              <a:t>testlariga</a:t>
            </a:r>
            <a:r>
              <a:rPr lang="en-US" sz="1600" i="0" dirty="0"/>
              <a:t> </a:t>
            </a:r>
            <a:r>
              <a:rPr lang="en-US" sz="1600" i="0" dirty="0" err="1"/>
              <a:t>tayyorgarlik</a:t>
            </a:r>
            <a:r>
              <a:rPr lang="en-US" sz="1600" i="0" dirty="0"/>
              <a:t> </a:t>
            </a:r>
            <a:r>
              <a:rPr lang="en-US" sz="1600" i="0" dirty="0" err="1"/>
              <a:t>ko‘rish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materiallar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tanishishlari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 </a:t>
            </a:r>
            <a:r>
              <a:rPr lang="en-US" sz="1600" i="0" dirty="0" err="1"/>
              <a:t>Akademiya</a:t>
            </a:r>
            <a:r>
              <a:rPr lang="en-US" sz="1600" i="0" dirty="0"/>
              <a:t> </a:t>
            </a:r>
            <a:r>
              <a:rPr lang="en-US" sz="1600" i="0" dirty="0" err="1"/>
              <a:t>o‘qituvchi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ota-onalarga</a:t>
            </a:r>
            <a:r>
              <a:rPr lang="en-US" sz="1600" i="0" dirty="0"/>
              <a:t> </a:t>
            </a:r>
            <a:r>
              <a:rPr lang="en-US" sz="1600" i="0" dirty="0" err="1"/>
              <a:t>standart</a:t>
            </a:r>
            <a:r>
              <a:rPr lang="en-US" sz="1600" i="0" dirty="0"/>
              <a:t> </a:t>
            </a:r>
            <a:r>
              <a:rPr lang="en-US" sz="1600" i="0" dirty="0" err="1"/>
              <a:t>o‘quv</a:t>
            </a:r>
            <a:r>
              <a:rPr lang="en-US" sz="1600" i="0" dirty="0"/>
              <a:t> </a:t>
            </a:r>
            <a:r>
              <a:rPr lang="en-US" sz="1600" i="0" dirty="0" err="1"/>
              <a:t>materiallarini</a:t>
            </a:r>
            <a:r>
              <a:rPr lang="en-US" sz="1600" i="0" dirty="0"/>
              <a:t> </a:t>
            </a:r>
            <a:r>
              <a:rPr lang="en-US" sz="1600" i="0" dirty="0" err="1"/>
              <a:t>belgilash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oluvchining</a:t>
            </a:r>
            <a:r>
              <a:rPr lang="en-US" sz="1600" i="0" dirty="0"/>
              <a:t> </a:t>
            </a:r>
            <a:r>
              <a:rPr lang="en-US" sz="1600" i="0" dirty="0" err="1"/>
              <a:t>o‘zlashtirishini</a:t>
            </a:r>
            <a:r>
              <a:rPr lang="en-US" sz="1600" i="0" dirty="0"/>
              <a:t> </a:t>
            </a:r>
            <a:r>
              <a:rPr lang="en-US" sz="1600" i="0" dirty="0" err="1"/>
              <a:t>kuzatib</a:t>
            </a:r>
            <a:r>
              <a:rPr lang="en-US" sz="1600" i="0" dirty="0"/>
              <a:t> </a:t>
            </a:r>
            <a:r>
              <a:rPr lang="en-US" sz="1600" i="0" dirty="0" err="1"/>
              <a:t>borish</a:t>
            </a:r>
            <a:r>
              <a:rPr lang="en-US" sz="1600" i="0" dirty="0"/>
              <a:t> </a:t>
            </a:r>
            <a:r>
              <a:rPr lang="en-US" sz="1600" i="0" dirty="0" err="1"/>
              <a:t>imkoniyatlarini</a:t>
            </a:r>
            <a:r>
              <a:rPr lang="en-US" sz="1600" i="0" dirty="0"/>
              <a:t> </a:t>
            </a:r>
            <a:r>
              <a:rPr lang="en-US" sz="1600" i="0" dirty="0" err="1"/>
              <a:t>taqdim</a:t>
            </a:r>
            <a:r>
              <a:rPr lang="en-US" sz="1600" i="0" dirty="0"/>
              <a:t> </a:t>
            </a:r>
            <a:r>
              <a:rPr lang="en-US" sz="1600" i="0" dirty="0" err="1"/>
              <a:t>etadi</a:t>
            </a:r>
            <a:r>
              <a:rPr lang="en-US" sz="1600" i="0" dirty="0"/>
              <a:t>. </a:t>
            </a:r>
            <a:r>
              <a:rPr lang="en-US" sz="1600" i="0" dirty="0" err="1"/>
              <a:t>Tarmoq</a:t>
            </a:r>
            <a:r>
              <a:rPr lang="en-US" sz="1600" i="0" dirty="0"/>
              <a:t> </a:t>
            </a:r>
            <a:r>
              <a:rPr lang="en-US" sz="1600" i="0" dirty="0" err="1"/>
              <a:t>vositalari</a:t>
            </a:r>
            <a:r>
              <a:rPr lang="en-US" sz="1600" i="0" dirty="0"/>
              <a:t> </a:t>
            </a:r>
            <a:r>
              <a:rPr lang="en-US" sz="1600" i="0" dirty="0" err="1"/>
              <a:t>yordamida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oluvchilar</a:t>
            </a:r>
            <a:r>
              <a:rPr lang="en-US" sz="1600" i="0" dirty="0"/>
              <a:t> </a:t>
            </a:r>
            <a:r>
              <a:rPr lang="en-US" sz="1600" i="0" dirty="0" err="1"/>
              <a:t>boshqa</a:t>
            </a:r>
            <a:r>
              <a:rPr lang="en-US" sz="1600" i="0" dirty="0"/>
              <a:t> </a:t>
            </a:r>
            <a:r>
              <a:rPr lang="en-US" sz="1600" i="0" dirty="0" err="1"/>
              <a:t>foydalanuvchi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o‘qituvchilar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o‘zaro</a:t>
            </a:r>
            <a:r>
              <a:rPr lang="en-US" sz="1600" i="0" dirty="0"/>
              <a:t> </a:t>
            </a:r>
            <a:r>
              <a:rPr lang="en-US" sz="1600" i="0" dirty="0" err="1"/>
              <a:t>aloqa</a:t>
            </a:r>
            <a:r>
              <a:rPr lang="en-US" sz="1600" i="0" dirty="0"/>
              <a:t> </a:t>
            </a:r>
            <a:r>
              <a:rPr lang="en-US" sz="1600" i="0" dirty="0" err="1"/>
              <a:t>o‘rnatish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</a:t>
            </a:r>
            <a:endParaRPr lang="en-GB" sz="16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EB94A4A-16DB-490E-A5D1-E19EBA7569FF}"/>
              </a:ext>
            </a:extLst>
          </p:cNvPr>
          <p:cNvSpPr txBox="1">
            <a:spLocks/>
          </p:cNvSpPr>
          <p:nvPr/>
        </p:nvSpPr>
        <p:spPr>
          <a:xfrm>
            <a:off x="300739" y="117538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Khan Academy platformasida ta’lim olish 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52479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6ABACA-23D9-40F5-AAAA-05FB152C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093"/>
            <a:ext cx="5638799" cy="369332"/>
          </a:xfrm>
        </p:spPr>
        <p:txBody>
          <a:bodyPr/>
          <a:lstStyle/>
          <a:p>
            <a:pPr algn="ctr"/>
            <a:r>
              <a:rPr lang="en-US" sz="2400" dirty="0" err="1"/>
              <a:t>Eslab</a:t>
            </a:r>
            <a:r>
              <a:rPr lang="en-US" sz="2400" dirty="0"/>
              <a:t>  </a:t>
            </a:r>
            <a:r>
              <a:rPr lang="en-US" sz="2400" dirty="0" err="1"/>
              <a:t>qoling</a:t>
            </a:r>
            <a:endParaRPr lang="en-GB" sz="24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629A4BB2-6682-4EB4-8546-B89D81CDC263}"/>
              </a:ext>
            </a:extLst>
          </p:cNvPr>
          <p:cNvSpPr/>
          <p:nvPr/>
        </p:nvSpPr>
        <p:spPr>
          <a:xfrm>
            <a:off x="1206500" y="631164"/>
            <a:ext cx="3162300" cy="43957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https://uz.khanacademy.org/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1808A7-8590-4737-A2BB-4291C021AE9A}"/>
              </a:ext>
            </a:extLst>
          </p:cNvPr>
          <p:cNvSpPr/>
          <p:nvPr/>
        </p:nvSpPr>
        <p:spPr>
          <a:xfrm>
            <a:off x="1206500" y="1853848"/>
            <a:ext cx="3162300" cy="4543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https://xanakademiyasi.uz/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6E7BCBE8-0DB3-4FD2-9D04-7873C116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598" y="1189224"/>
            <a:ext cx="5027461" cy="492443"/>
          </a:xfrm>
        </p:spPr>
        <p:txBody>
          <a:bodyPr/>
          <a:lstStyle/>
          <a:p>
            <a:pPr algn="ctr"/>
            <a:r>
              <a:rPr lang="en-US" sz="1600" i="0" dirty="0"/>
              <a:t>Khan Academy </a:t>
            </a:r>
            <a:r>
              <a:rPr lang="en-US" sz="1600" i="0" dirty="0" err="1"/>
              <a:t>bepul</a:t>
            </a:r>
            <a:r>
              <a:rPr lang="en-US" sz="1600" i="0" dirty="0"/>
              <a:t> </a:t>
            </a:r>
            <a:r>
              <a:rPr lang="en-US" sz="1600" i="0" dirty="0" err="1"/>
              <a:t>onlayn</a:t>
            </a:r>
            <a:r>
              <a:rPr lang="en-US" sz="1600" i="0" dirty="0"/>
              <a:t> </a:t>
            </a:r>
            <a:r>
              <a:rPr lang="en-US" sz="1600" i="0" dirty="0" err="1"/>
              <a:t>ta’lim</a:t>
            </a:r>
            <a:r>
              <a:rPr lang="en-US" sz="1600" i="0" dirty="0"/>
              <a:t> </a:t>
            </a:r>
            <a:r>
              <a:rPr lang="en-US" sz="1600" i="0" dirty="0" err="1"/>
              <a:t>platformasining</a:t>
            </a:r>
            <a:r>
              <a:rPr lang="en-US" sz="1600" i="0" dirty="0"/>
              <a:t> </a:t>
            </a:r>
            <a:r>
              <a:rPr lang="en-US" sz="1600" i="0" dirty="0" err="1"/>
              <a:t>o‘zbek</a:t>
            </a:r>
            <a:r>
              <a:rPr lang="en-US" sz="1600" i="0" dirty="0"/>
              <a:t> </a:t>
            </a:r>
            <a:r>
              <a:rPr lang="en-US" sz="1600" i="0" dirty="0" err="1"/>
              <a:t>tiliga</a:t>
            </a:r>
            <a:r>
              <a:rPr lang="en-US" sz="1600" i="0" dirty="0"/>
              <a:t> </a:t>
            </a:r>
            <a:r>
              <a:rPr lang="en-US" sz="1600" i="0" dirty="0" err="1"/>
              <a:t>mahalliylashtirilgan</a:t>
            </a:r>
            <a:r>
              <a:rPr lang="en-US" sz="1600" i="0" dirty="0"/>
              <a:t> </a:t>
            </a:r>
            <a:r>
              <a:rPr lang="en-US" sz="1600" i="0" dirty="0" err="1"/>
              <a:t>loyihasi</a:t>
            </a:r>
            <a:endParaRPr lang="en-GB" sz="1600" i="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0207B5A5-3443-4719-ADED-6F701392EF76}"/>
              </a:ext>
            </a:extLst>
          </p:cNvPr>
          <p:cNvSpPr txBox="1">
            <a:spLocks/>
          </p:cNvSpPr>
          <p:nvPr/>
        </p:nvSpPr>
        <p:spPr>
          <a:xfrm>
            <a:off x="223176" y="2452996"/>
            <a:ext cx="5410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0" kern="0" dirty="0"/>
              <a:t>Khan Academy </a:t>
            </a:r>
            <a:r>
              <a:rPr lang="en-US" sz="1600" i="0" kern="0" dirty="0" err="1"/>
              <a:t>bepul</a:t>
            </a:r>
            <a:r>
              <a:rPr lang="en-US" sz="1600" i="0" kern="0" dirty="0"/>
              <a:t> </a:t>
            </a:r>
            <a:r>
              <a:rPr lang="en-US" sz="1600" i="0" kern="0" dirty="0" err="1"/>
              <a:t>onlayn</a:t>
            </a:r>
            <a:r>
              <a:rPr lang="en-US" sz="1600" i="0" kern="0" dirty="0"/>
              <a:t> </a:t>
            </a:r>
            <a:r>
              <a:rPr lang="en-US" sz="1600" i="0" kern="0" dirty="0" err="1"/>
              <a:t>ta’lim</a:t>
            </a:r>
            <a:r>
              <a:rPr lang="en-US" sz="1600" i="0" kern="0" dirty="0"/>
              <a:t> </a:t>
            </a:r>
            <a:r>
              <a:rPr lang="en-US" sz="1600" i="0" kern="0" dirty="0" err="1"/>
              <a:t>platformasi</a:t>
            </a:r>
            <a:r>
              <a:rPr lang="en-US" sz="1600" i="0" kern="0" dirty="0"/>
              <a:t> </a:t>
            </a:r>
            <a:r>
              <a:rPr lang="en-US" sz="1600" i="0" kern="0" dirty="0" err="1"/>
              <a:t>videolarining</a:t>
            </a:r>
            <a:r>
              <a:rPr lang="en-US" sz="1600" i="0" kern="0" dirty="0"/>
              <a:t> </a:t>
            </a:r>
            <a:r>
              <a:rPr lang="en-US" sz="1600" i="0" kern="0" dirty="0" err="1"/>
              <a:t>mahalliylashtirilgan</a:t>
            </a:r>
            <a:r>
              <a:rPr lang="en-US" sz="1600" i="0" kern="0" dirty="0"/>
              <a:t> </a:t>
            </a:r>
            <a:r>
              <a:rPr lang="en-US" sz="1600" i="0" kern="0" dirty="0" err="1"/>
              <a:t>variantlari</a:t>
            </a:r>
            <a:r>
              <a:rPr lang="en-US" sz="1600" i="0" kern="0" dirty="0"/>
              <a:t> </a:t>
            </a:r>
            <a:r>
              <a:rPr lang="en-US" sz="1600" i="0" kern="0" dirty="0" err="1"/>
              <a:t>joylashgan</a:t>
            </a:r>
            <a:r>
              <a:rPr lang="en-US" sz="1600" i="0" kern="0" dirty="0"/>
              <a:t> </a:t>
            </a:r>
            <a:r>
              <a:rPr lang="en-US" sz="1600" i="0" kern="0" dirty="0" err="1"/>
              <a:t>sayt</a:t>
            </a:r>
            <a:r>
              <a:rPr lang="en-US" sz="1600" i="0" kern="0" dirty="0"/>
              <a:t> </a:t>
            </a:r>
            <a:r>
              <a:rPr lang="en-US" sz="1600" i="0" kern="0" dirty="0" err="1"/>
              <a:t>manzili</a:t>
            </a:r>
            <a:endParaRPr lang="en-GB" sz="1600" i="0" kern="0" dirty="0"/>
          </a:p>
        </p:txBody>
      </p:sp>
    </p:spTree>
    <p:extLst>
      <p:ext uri="{BB962C8B-B14F-4D97-AF65-F5344CB8AC3E}">
        <p14:creationId xmlns:p14="http://schemas.microsoft.com/office/powerpoint/2010/main" val="9251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4F9C7A-E14C-4DA5-A5AF-405EC80B3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9575"/>
            <a:ext cx="5765800" cy="26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7114</TotalTime>
  <Words>352</Words>
  <Application>Microsoft Office PowerPoint</Application>
  <PresentationFormat>Произвольный</PresentationFormat>
  <Paragraphs>33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INFORMATIKA VA AXBOROT TEXNOLOGIYALARI</vt:lpstr>
      <vt:lpstr>MOOC</vt:lpstr>
      <vt:lpstr>MOOC</vt:lpstr>
      <vt:lpstr>Tayanch tushunchalar</vt:lpstr>
      <vt:lpstr>Khan Academy platformasida ta’lim olish </vt:lpstr>
      <vt:lpstr>Презентация PowerPoint</vt:lpstr>
      <vt:lpstr>Презентация PowerPoint</vt:lpstr>
      <vt:lpstr>Eslab  qoling</vt:lpstr>
      <vt:lpstr>Презентация PowerPoint</vt:lpstr>
      <vt:lpstr>video</vt:lpstr>
      <vt:lpstr>Презентация PowerPoint</vt:lpstr>
      <vt:lpstr>video</vt:lpstr>
      <vt:lpstr>Mustaqil bajarish uchun topshiriq: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Berdiali</cp:lastModifiedBy>
  <cp:revision>1038</cp:revision>
  <dcterms:created xsi:type="dcterms:W3CDTF">2020-04-13T08:05:16Z</dcterms:created>
  <dcterms:modified xsi:type="dcterms:W3CDTF">2021-03-12T09:39:38Z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