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2" r:id="rId2"/>
    <p:sldMasterId id="2147483750" r:id="rId3"/>
  </p:sldMasterIdLst>
  <p:sldIdLst>
    <p:sldId id="287" r:id="rId4"/>
    <p:sldId id="372" r:id="rId5"/>
    <p:sldId id="375" r:id="rId6"/>
    <p:sldId id="402" r:id="rId7"/>
    <p:sldId id="380" r:id="rId8"/>
    <p:sldId id="403" r:id="rId9"/>
    <p:sldId id="394" r:id="rId10"/>
    <p:sldId id="414" r:id="rId11"/>
    <p:sldId id="404" r:id="rId12"/>
    <p:sldId id="415" r:id="rId13"/>
    <p:sldId id="407" r:id="rId14"/>
    <p:sldId id="417" r:id="rId15"/>
    <p:sldId id="332" r:id="rId16"/>
    <p:sldId id="409" r:id="rId17"/>
    <p:sldId id="410" r:id="rId18"/>
    <p:sldId id="315" r:id="rId19"/>
    <p:sldId id="383" r:id="rId20"/>
    <p:sldId id="418" r:id="rId21"/>
    <p:sldId id="408" r:id="rId22"/>
    <p:sldId id="419" r:id="rId23"/>
    <p:sldId id="393" r:id="rId24"/>
    <p:sldId id="365" r:id="rId25"/>
    <p:sldId id="382" r:id="rId26"/>
    <p:sldId id="366" r:id="rId27"/>
    <p:sldId id="388" r:id="rId28"/>
    <p:sldId id="389" r:id="rId29"/>
    <p:sldId id="420" r:id="rId30"/>
    <p:sldId id="296" r:id="rId31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85CBE99-9980-45FF-8A62-E0312C9D74DB}">
          <p14:sldIdLst>
            <p14:sldId id="287"/>
            <p14:sldId id="372"/>
            <p14:sldId id="375"/>
            <p14:sldId id="402"/>
            <p14:sldId id="380"/>
            <p14:sldId id="403"/>
            <p14:sldId id="394"/>
            <p14:sldId id="414"/>
            <p14:sldId id="404"/>
            <p14:sldId id="415"/>
            <p14:sldId id="407"/>
            <p14:sldId id="417"/>
            <p14:sldId id="332"/>
            <p14:sldId id="409"/>
            <p14:sldId id="410"/>
            <p14:sldId id="315"/>
            <p14:sldId id="383"/>
            <p14:sldId id="418"/>
            <p14:sldId id="408"/>
            <p14:sldId id="419"/>
            <p14:sldId id="393"/>
            <p14:sldId id="365"/>
            <p14:sldId id="382"/>
            <p14:sldId id="366"/>
            <p14:sldId id="388"/>
            <p14:sldId id="389"/>
            <p14:sldId id="420"/>
            <p14:sldId id="29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E0AB6"/>
    <a:srgbClr val="FF0066"/>
    <a:srgbClr val="4218F4"/>
    <a:srgbClr val="B88864"/>
    <a:srgbClr val="B8F3F4"/>
    <a:srgbClr val="F7FBF9"/>
    <a:srgbClr val="FFFFFF"/>
    <a:srgbClr val="87CA3E"/>
    <a:srgbClr val="76B5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24" autoAdjust="0"/>
    <p:restoredTop sz="94291" autoAdjust="0"/>
  </p:normalViewPr>
  <p:slideViewPr>
    <p:cSldViewPr>
      <p:cViewPr varScale="1">
        <p:scale>
          <a:sx n="72" d="100"/>
          <a:sy n="72" d="100"/>
        </p:scale>
        <p:origin x="708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ableStyles" Target="tableStyles.xml"/><Relationship Id="rId8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2532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31474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82458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068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88367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99829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03815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4430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737138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70516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73436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5192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82891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21037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539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82160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42051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61673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92360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703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3540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2665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58209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71514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88179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395594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231834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3846686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947446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44368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0510947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45790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067356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387269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587696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452970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4025779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05460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241517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596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1386149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824427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596048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5567610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488274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565566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8785472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4128822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4816506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9640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64939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039610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2026024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579150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9E9AB9-CC6F-421C-B64F-949D9DA50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63FE92-17E4-4CE0-A3A7-106AAB549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65E682-D44E-4EF6-ABF1-4017FAC41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EC7FFF-CCAC-4816-BB03-4A8AA681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44A18-C50E-42BC-AB70-4F95EBA7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932786"/>
      </p:ext>
    </p:extLst>
  </p:cSld>
  <p:clrMapOvr>
    <a:masterClrMapping/>
  </p:clrMapOvr>
  <p:transition spd="slow">
    <p:comb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E1997-DE1D-4D93-BBDC-EC199370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A568DB-DBE3-4319-AF49-D585FF625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CB4143-74E4-447A-92E6-203CAE36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9B1C41-C39A-40F0-A62A-559D4583E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F07CE1-DB04-469E-BBB3-7179FBEFF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82668"/>
      </p:ext>
    </p:extLst>
  </p:cSld>
  <p:clrMapOvr>
    <a:masterClrMapping/>
  </p:clrMapOvr>
  <p:transition spd="slow">
    <p:comb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5543F9-FD23-45F8-A265-56D29BF9B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26CBE0-AC7A-437D-BB3E-F511E6F6D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286B5B-F4DD-47F9-BAD2-5FF63F041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87F100-80E9-4EFB-94A8-A4A47ABFE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296977-425B-413F-B218-BFBCD15B7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052058"/>
      </p:ext>
    </p:extLst>
  </p:cSld>
  <p:clrMapOvr>
    <a:masterClrMapping/>
  </p:clrMapOvr>
  <p:transition spd="slow">
    <p:comb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F080DE-EF0B-4858-8E9E-9615A9EB0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87460A-1D3D-477C-BEA0-56CAC9619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3152EA-8CAF-4623-850F-EA197ABF8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B3D7C9-2C75-4D8C-85FB-7F6FDC726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23892D-B40B-47CB-9E08-681CA8C20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E34AEA-A11D-438B-82F4-2401CC75D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020969"/>
      </p:ext>
    </p:extLst>
  </p:cSld>
  <p:clrMapOvr>
    <a:masterClrMapping/>
  </p:clrMapOvr>
  <p:transition spd="slow">
    <p:comb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730671-8218-48DC-A6AF-413C07E2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9933C5-6D06-46D6-A08F-50DEAE03B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49B6E89-E947-42C1-AE21-88EB72543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8E43088-76A4-4664-9C51-A12FD42BC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66772AB-0673-452F-99C9-8991150F78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76A0FEC-A079-41A7-9E50-6DFDE79FC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5DBBEF4-92B3-4DEC-8186-260E80BAA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6A551BF-90A0-4718-9402-0A73491C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986563"/>
      </p:ext>
    </p:extLst>
  </p:cSld>
  <p:clrMapOvr>
    <a:masterClrMapping/>
  </p:clrMapOvr>
  <p:transition spd="slow">
    <p:comb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AB73F-D308-409E-BAFF-5C554CEC0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F94CF4C-059E-429F-85B5-3E0D3BB42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88DE7D5-52AA-4069-844C-1366CB80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D9069BA-7FD6-40F4-A8F3-369AF62BD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78185"/>
      </p:ext>
    </p:extLst>
  </p:cSld>
  <p:clrMapOvr>
    <a:masterClrMapping/>
  </p:clrMapOvr>
  <p:transition spd="slow">
    <p:comb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8995FF8-8320-44E5-8147-5F672BD9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4718791-23A7-41F4-8C01-DC862DEE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2FE402-7C89-4E42-9547-7B6268E5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6540638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135459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AD5A97-0716-4CB7-9F05-F0EA5D20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6A1A28-BB35-45AA-B7A5-CEC7F9BDD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EC5265-124A-4CE7-8CF0-D1D97CEB5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B41313-FA60-4F2B-8EF0-8B013E066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FBD8C9-ED9D-4E90-9E19-39B4F95D6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2CAAC1-0A14-4ACB-B2D2-2A7C0269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959761"/>
      </p:ext>
    </p:extLst>
  </p:cSld>
  <p:clrMapOvr>
    <a:masterClrMapping/>
  </p:clrMapOvr>
  <p:transition spd="slow">
    <p:comb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998394-93A1-4CD3-B4D6-88A048A6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95A1D68-ED35-4263-BE43-28B2045888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D174D2-E5DA-4339-8276-C9A47AE21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4589F5-BB5A-4005-8F3C-39341C536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8848A3-B1B7-4A98-B247-62FE0223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FD7D75-D8B1-4B13-ADA8-E7183419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119734"/>
      </p:ext>
    </p:extLst>
  </p:cSld>
  <p:clrMapOvr>
    <a:masterClrMapping/>
  </p:clrMapOvr>
  <p:transition spd="slow">
    <p:comb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B350FB-D4D7-477F-9EB2-0AF8AABB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810B0A0-98D0-4604-AE13-AD9B1CD97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6548C5-7923-42B5-9E40-E4A3F7E44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D837A6-9386-46D1-943E-731AF1A1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30847-AD81-4EEF-81AB-724F706D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911627"/>
      </p:ext>
    </p:extLst>
  </p:cSld>
  <p:clrMapOvr>
    <a:masterClrMapping/>
  </p:clrMapOvr>
  <p:transition spd="slow">
    <p:comb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101DD23-EAC5-4555-8E80-C496F6E51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E3BD7A0-1F05-4F6A-9856-495F3BCA1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39C0A4-7E55-49FE-80F4-847982BC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0BE15C-7FA1-4041-BCB7-71BCFEC4F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495A4D-6242-4BA7-8BB8-E5D67A57A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288814"/>
      </p:ext>
    </p:extLst>
  </p:cSld>
  <p:clrMapOvr>
    <a:masterClrMapping/>
  </p:clrMapOvr>
  <p:transition spd="slow">
    <p:comb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1777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4556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9233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31.xml"/><Relationship Id="rId39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6.xml"/><Relationship Id="rId34" Type="http://schemas.openxmlformats.org/officeDocument/2006/relationships/slideLayout" Target="../slideLayouts/slideLayout39.xml"/><Relationship Id="rId42" Type="http://schemas.openxmlformats.org/officeDocument/2006/relationships/slideLayout" Target="../slideLayouts/slideLayout47.xml"/><Relationship Id="rId47" Type="http://schemas.openxmlformats.org/officeDocument/2006/relationships/slideLayout" Target="../slideLayouts/slideLayout52.xml"/><Relationship Id="rId50" Type="http://schemas.openxmlformats.org/officeDocument/2006/relationships/slideLayout" Target="../slideLayouts/slideLayout55.xml"/><Relationship Id="rId55" Type="http://schemas.openxmlformats.org/officeDocument/2006/relationships/slideLayout" Target="../slideLayouts/slideLayout60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9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32" Type="http://schemas.openxmlformats.org/officeDocument/2006/relationships/slideLayout" Target="../slideLayouts/slideLayout37.xml"/><Relationship Id="rId37" Type="http://schemas.openxmlformats.org/officeDocument/2006/relationships/slideLayout" Target="../slideLayouts/slideLayout42.xml"/><Relationship Id="rId40" Type="http://schemas.openxmlformats.org/officeDocument/2006/relationships/slideLayout" Target="../slideLayouts/slideLayout45.xml"/><Relationship Id="rId45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8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32.xml"/><Relationship Id="rId30" Type="http://schemas.openxmlformats.org/officeDocument/2006/relationships/slideLayout" Target="../slideLayouts/slideLayout35.xml"/><Relationship Id="rId35" Type="http://schemas.openxmlformats.org/officeDocument/2006/relationships/slideLayout" Target="../slideLayouts/slideLayout40.xml"/><Relationship Id="rId43" Type="http://schemas.openxmlformats.org/officeDocument/2006/relationships/slideLayout" Target="../slideLayouts/slideLayout48.xml"/><Relationship Id="rId48" Type="http://schemas.openxmlformats.org/officeDocument/2006/relationships/slideLayout" Target="../slideLayouts/slideLayout53.xml"/><Relationship Id="rId56" Type="http://schemas.openxmlformats.org/officeDocument/2006/relationships/slideLayout" Target="../slideLayouts/slideLayout61.xml"/><Relationship Id="rId8" Type="http://schemas.openxmlformats.org/officeDocument/2006/relationships/slideLayout" Target="../slideLayouts/slideLayout13.xml"/><Relationship Id="rId51" Type="http://schemas.openxmlformats.org/officeDocument/2006/relationships/slideLayout" Target="../slideLayouts/slideLayout56.xml"/><Relationship Id="rId3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8.xml"/><Relationship Id="rId38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51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5.xml"/><Relationship Id="rId41" Type="http://schemas.openxmlformats.org/officeDocument/2006/relationships/slideLayout" Target="../slideLayouts/slideLayout46.xml"/><Relationship Id="rId54" Type="http://schemas.openxmlformats.org/officeDocument/2006/relationships/slideLayout" Target="../slideLayouts/slideLayout59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28" Type="http://schemas.openxmlformats.org/officeDocument/2006/relationships/slideLayout" Target="../slideLayouts/slideLayout33.xml"/><Relationship Id="rId36" Type="http://schemas.openxmlformats.org/officeDocument/2006/relationships/slideLayout" Target="../slideLayouts/slideLayout41.xml"/><Relationship Id="rId49" Type="http://schemas.openxmlformats.org/officeDocument/2006/relationships/slideLayout" Target="../slideLayouts/slideLayout54.xml"/><Relationship Id="rId57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15.xml"/><Relationship Id="rId31" Type="http://schemas.openxmlformats.org/officeDocument/2006/relationships/slideLayout" Target="../slideLayouts/slideLayout36.xml"/><Relationship Id="rId44" Type="http://schemas.openxmlformats.org/officeDocument/2006/relationships/slideLayout" Target="../slideLayouts/slideLayout49.xml"/><Relationship Id="rId52" Type="http://schemas.openxmlformats.org/officeDocument/2006/relationships/slideLayout" Target="../slideLayouts/slideLayout57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1499A-3202-4610-BF1E-4D0A402E8E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5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  <p:sldLayoutId id="2147483723" r:id="rId31"/>
    <p:sldLayoutId id="2147483724" r:id="rId32"/>
    <p:sldLayoutId id="2147483725" r:id="rId33"/>
    <p:sldLayoutId id="2147483726" r:id="rId34"/>
    <p:sldLayoutId id="2147483727" r:id="rId35"/>
    <p:sldLayoutId id="2147483728" r:id="rId36"/>
    <p:sldLayoutId id="2147483729" r:id="rId37"/>
    <p:sldLayoutId id="2147483730" r:id="rId38"/>
    <p:sldLayoutId id="2147483731" r:id="rId39"/>
    <p:sldLayoutId id="2147483732" r:id="rId40"/>
    <p:sldLayoutId id="2147483733" r:id="rId41"/>
    <p:sldLayoutId id="2147483734" r:id="rId42"/>
    <p:sldLayoutId id="2147483735" r:id="rId43"/>
    <p:sldLayoutId id="2147483736" r:id="rId44"/>
    <p:sldLayoutId id="2147483737" r:id="rId45"/>
    <p:sldLayoutId id="2147483738" r:id="rId46"/>
    <p:sldLayoutId id="2147483739" r:id="rId47"/>
    <p:sldLayoutId id="2147483740" r:id="rId48"/>
    <p:sldLayoutId id="2147483741" r:id="rId49"/>
    <p:sldLayoutId id="2147483742" r:id="rId50"/>
    <p:sldLayoutId id="2147483743" r:id="rId51"/>
    <p:sldLayoutId id="2147483744" r:id="rId52"/>
    <p:sldLayoutId id="2147483745" r:id="rId53"/>
    <p:sldLayoutId id="2147483746" r:id="rId54"/>
    <p:sldLayoutId id="2147483747" r:id="rId55"/>
    <p:sldLayoutId id="2147483748" r:id="rId56"/>
    <p:sldLayoutId id="2147483749" r:id="rId57"/>
  </p:sldLayoutIdLst>
  <p:txStyles>
    <p:titleStyle>
      <a:lvl1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97E869-8F09-4F15-B988-331009A0F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2E2543-73C3-498B-BA4D-3C6B2DFA4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9D42BF-B14B-4ABE-A3DD-4CB402CD9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B2EEF6-FF7A-459E-BBF1-ECE6366E1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8262A2-8773-4F71-831F-A7584C096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781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9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5" Type="http://schemas.microsoft.com/office/2007/relationships/hdphoto" Target="../media/hdphoto15.wdp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5" Type="http://schemas.microsoft.com/office/2007/relationships/hdphoto" Target="../media/hdphoto9.wdp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5" Type="http://schemas.microsoft.com/office/2007/relationships/hdphoto" Target="../media/hdphoto19.wdp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9.xml"/><Relationship Id="rId5" Type="http://schemas.microsoft.com/office/2007/relationships/hdphoto" Target="../media/hdphoto21.wdp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9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4.xml"/><Relationship Id="rId5" Type="http://schemas.microsoft.com/office/2007/relationships/hdphoto" Target="../media/hdphoto9.wdp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7.xml"/><Relationship Id="rId5" Type="http://schemas.microsoft.com/office/2007/relationships/hdphoto" Target="../media/hdphoto11.wdp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933" y="0"/>
            <a:ext cx="12175067" cy="174579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939868" y="727639"/>
            <a:ext cx="8041149" cy="5108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377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altLang="ru-RU" sz="6000" b="1" dirty="0">
              <a:solidFill>
                <a:srgbClr val="1E0AB6"/>
              </a:solidFill>
            </a:endParaRPr>
          </a:p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6000" b="1" dirty="0" err="1">
                <a:solidFill>
                  <a:srgbClr val="1E0AB6"/>
                </a:solidFill>
              </a:rPr>
              <a:t>Mavzu</a:t>
            </a:r>
            <a:r>
              <a:rPr lang="en-US" altLang="ru-RU" sz="6000" b="1" dirty="0">
                <a:solidFill>
                  <a:srgbClr val="1E0AB6"/>
                </a:solidFill>
              </a:rPr>
              <a:t>: </a:t>
            </a:r>
            <a:r>
              <a:rPr lang="en-US" altLang="ru-RU" sz="6000" b="1" dirty="0" err="1">
                <a:solidFill>
                  <a:srgbClr val="1E0AB6"/>
                </a:solidFill>
              </a:rPr>
              <a:t>Xorazm</a:t>
            </a:r>
            <a:r>
              <a:rPr lang="en-US" altLang="ru-RU" sz="6000" b="1" dirty="0">
                <a:solidFill>
                  <a:srgbClr val="1E0AB6"/>
                </a:solidFill>
              </a:rPr>
              <a:t> </a:t>
            </a:r>
            <a:r>
              <a:rPr lang="en-US" altLang="ru-RU" sz="6000" b="1" dirty="0" err="1">
                <a:solidFill>
                  <a:srgbClr val="1E0AB6"/>
                </a:solidFill>
              </a:rPr>
              <a:t>viloyati</a:t>
            </a:r>
            <a:r>
              <a:rPr lang="en-US" altLang="ru-RU" sz="6000" b="1" dirty="0">
                <a:solidFill>
                  <a:srgbClr val="1E0AB6"/>
                </a:solidFill>
              </a:rPr>
              <a:t> </a:t>
            </a:r>
            <a:r>
              <a:rPr lang="en-US" altLang="ru-RU" sz="6000" b="1" dirty="0" err="1">
                <a:solidFill>
                  <a:srgbClr val="1E0AB6"/>
                </a:solidFill>
              </a:rPr>
              <a:t>va</a:t>
            </a:r>
            <a:r>
              <a:rPr lang="en-US" altLang="ru-RU" sz="6000" b="1" dirty="0">
                <a:solidFill>
                  <a:srgbClr val="1E0AB6"/>
                </a:solidFill>
              </a:rPr>
              <a:t> </a:t>
            </a:r>
            <a:r>
              <a:rPr lang="en-US" altLang="ru-RU" sz="6000" b="1" dirty="0" err="1">
                <a:solidFill>
                  <a:srgbClr val="1E0AB6"/>
                </a:solidFill>
              </a:rPr>
              <a:t>Qoraqalpog‘iston</a:t>
            </a:r>
            <a:r>
              <a:rPr lang="en-US" altLang="ru-RU" sz="6000" b="1" dirty="0">
                <a:solidFill>
                  <a:srgbClr val="1E0AB6"/>
                </a:solidFill>
              </a:rPr>
              <a:t> </a:t>
            </a:r>
            <a:r>
              <a:rPr lang="en-US" altLang="ru-RU" sz="6000" b="1" dirty="0" err="1">
                <a:solidFill>
                  <a:srgbClr val="1E0AB6"/>
                </a:solidFill>
              </a:rPr>
              <a:t>Respublikasi</a:t>
            </a:r>
            <a:endParaRPr lang="ru-RU" altLang="ru-RU" sz="6000" b="1" dirty="0">
              <a:solidFill>
                <a:srgbClr val="1E0AB6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2400" y="2101114"/>
            <a:ext cx="728133" cy="20206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331418" y="247649"/>
            <a:ext cx="1866669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249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331418" y="247648"/>
            <a:ext cx="1866670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492606" y="390912"/>
            <a:ext cx="795383" cy="864876"/>
          </a:xfrm>
          <a:prstGeom prst="rect">
            <a:avLst/>
          </a:prstGeom>
        </p:spPr>
        <p:txBody>
          <a:bodyPr wrap="square"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ru-RU" sz="54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endParaRPr sz="4756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15560" y="583025"/>
            <a:ext cx="983147" cy="579746"/>
          </a:xfrm>
          <a:prstGeom prst="rect">
            <a:avLst/>
          </a:prstGeom>
        </p:spPr>
        <p:txBody>
          <a:bodyPr wrap="square" lIns="0" tIns="25499" rIns="0" bIns="0">
            <a:spAutoFit/>
          </a:bodyPr>
          <a:lstStyle/>
          <a:p>
            <a:pPr algn="ctr" defTabSz="1218908">
              <a:spcBef>
                <a:spcPts val="201"/>
              </a:spcBef>
              <a:defRPr/>
            </a:pPr>
            <a:r>
              <a:rPr lang="en-US" sz="36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849967" y="410634"/>
            <a:ext cx="7131051" cy="113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</a:rPr>
              <a:t>GEOGRAFIYA</a:t>
            </a:r>
            <a:endParaRPr lang="ru-RU" altLang="ru-RU" sz="2400" dirty="0">
              <a:solidFill>
                <a:srgbClr val="FFFFFF"/>
              </a:solidFill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7C7E4273-A19E-497A-9D8A-A9B8181CAFDB}"/>
              </a:ext>
            </a:extLst>
          </p:cNvPr>
          <p:cNvSpPr/>
          <p:nvPr/>
        </p:nvSpPr>
        <p:spPr>
          <a:xfrm>
            <a:off x="152400" y="4477082"/>
            <a:ext cx="707128" cy="20206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14" name="Picture 11" descr="https://pngicon.ru/file/uploads/iconka_globus.png">
            <a:extLst>
              <a:ext uri="{FF2B5EF4-FFF2-40B4-BE49-F238E27FC236}">
                <a16:creationId xmlns:a16="http://schemas.microsoft.com/office/drawing/2014/main" id="{25924ACD-7B1E-41FD-8D8C-119171EC6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23851" y="-36350"/>
            <a:ext cx="1745796" cy="1745796"/>
          </a:xfrm>
          <a:prstGeom prst="rect">
            <a:avLst/>
          </a:prstGeom>
          <a:noFill/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D59361B-82F6-42EB-9D23-A7B03E3CFAC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3202" r="49725" b="17778"/>
          <a:stretch/>
        </p:blipFill>
        <p:spPr>
          <a:xfrm>
            <a:off x="9753600" y="2104854"/>
            <a:ext cx="2200530" cy="1619054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44B8576-7D20-428E-89CE-F4F6C2C0946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1672" t="23202" b="17778"/>
          <a:stretch/>
        </p:blipFill>
        <p:spPr>
          <a:xfrm>
            <a:off x="8539387" y="4040913"/>
            <a:ext cx="2115293" cy="1619054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72486CDE-8F9F-48C9-BF70-D75AA9A7C2E9}"/>
              </a:ext>
            </a:extLst>
          </p:cNvPr>
          <p:cNvSpPr/>
          <p:nvPr/>
        </p:nvSpPr>
        <p:spPr>
          <a:xfrm>
            <a:off x="6705600" y="5835766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 algn="ctr" defTabSz="685800"/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tumani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302-maktab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Tursunpo‘latov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Farhodjon</a:t>
            </a:r>
            <a:endParaRPr lang="uz-Cyrl-UZ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460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D55490D-91E1-4BD4-A4B5-8CD47CF0E1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39"/>
            <a:ext cx="6042992" cy="372386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18D092-CA02-4993-AED8-437B742276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08" t="2093" r="5208" b="18519"/>
          <a:stretch/>
        </p:blipFill>
        <p:spPr>
          <a:xfrm>
            <a:off x="6042991" y="3429000"/>
            <a:ext cx="6132443" cy="3429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E337F74-0BC3-4D4B-AEF8-B3D03A25DF57}"/>
              </a:ext>
            </a:extLst>
          </p:cNvPr>
          <p:cNvSpPr/>
          <p:nvPr/>
        </p:nvSpPr>
        <p:spPr>
          <a:xfrm>
            <a:off x="6271591" y="1075083"/>
            <a:ext cx="5715000" cy="1295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Xorazm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viloyatining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turizm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salohiyatini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rivojlantirish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turistlar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oqimini</a:t>
            </a:r>
            <a:r>
              <a:rPr lang="ml-IN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yanada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ko‘paytirishga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qaratilmoqda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99DE61A-D709-4E2B-9BF7-03FD89892ACC}"/>
              </a:ext>
            </a:extLst>
          </p:cNvPr>
          <p:cNvSpPr/>
          <p:nvPr/>
        </p:nvSpPr>
        <p:spPr>
          <a:xfrm>
            <a:off x="163996" y="4648200"/>
            <a:ext cx="5715000" cy="1295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Urganch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shahridagi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Shovot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kanali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bo‘yida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Shovot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turizm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zonasini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Xiva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shahrida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G‘ovuk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turizm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zonasini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mehmonxona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komplekslari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madaniy-sog‘lomlashtirish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savdo-ko‘ngilochar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turizm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ahamiyatiga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obyektlarni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qurish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rejalashtirilmoqda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3322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D23CF2E-E267-476D-9918-FF4C44C75A83}"/>
              </a:ext>
            </a:extLst>
          </p:cNvPr>
          <p:cNvSpPr/>
          <p:nvPr/>
        </p:nvSpPr>
        <p:spPr>
          <a:xfrm>
            <a:off x="5867400" y="281435"/>
            <a:ext cx="617219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Urganch</a:t>
            </a:r>
            <a:r>
              <a:rPr lang="en-US" sz="32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viloyatning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ma’muriy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markazidir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Shaharda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ml-IN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ahamiyatiga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sanoatdan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ml-IN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o‘rinda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ml-IN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D27B5B3-A5B7-40BB-8768-CBBC2D2FD5BC}"/>
              </a:ext>
            </a:extLst>
          </p:cNvPr>
          <p:cNvSpPr/>
          <p:nvPr/>
        </p:nvSpPr>
        <p:spPr>
          <a:xfrm>
            <a:off x="228600" y="3888700"/>
            <a:ext cx="525780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energiyani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Taxiatosh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IES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Tuyamo‘yin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GESdan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ml-IN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Shaharning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turar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joy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binolari</a:t>
            </a:r>
            <a:r>
              <a:rPr lang="ml-IN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madaniy-ma’rifiy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muassasalar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korxonalari</a:t>
            </a:r>
            <a:r>
              <a:rPr lang="ml-IN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E9D6B21-8107-4A08-8471-62F69D6D5E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393"/>
            <a:ext cx="5715000" cy="3737193"/>
          </a:xfrm>
          <a:prstGeom prst="rect">
            <a:avLst/>
          </a:prstGeom>
        </p:spPr>
      </p:pic>
      <p:pic>
        <p:nvPicPr>
          <p:cNvPr id="1026" name="Picture 2" descr="Картинки по запросу &quot;urgench&quot;">
            <a:extLst>
              <a:ext uri="{FF2B5EF4-FFF2-40B4-BE49-F238E27FC236}">
                <a16:creationId xmlns:a16="http://schemas.microsoft.com/office/drawing/2014/main" id="{46C4897D-61B5-4BE0-BCD9-025B083530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120807"/>
            <a:ext cx="6477000" cy="3737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670972"/>
      </p:ext>
    </p:extLst>
  </p:cSld>
  <p:clrMapOvr>
    <a:masterClrMapping/>
  </p:clrMapOvr>
  <p:transition spd="slow">
    <p:comb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D23CF2E-E267-476D-9918-FF4C44C75A83}"/>
              </a:ext>
            </a:extLst>
          </p:cNvPr>
          <p:cNvSpPr/>
          <p:nvPr/>
        </p:nvSpPr>
        <p:spPr>
          <a:xfrm>
            <a:off x="5867400" y="76200"/>
            <a:ext cx="6172199" cy="25930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5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Xiva</a:t>
            </a:r>
            <a:r>
              <a:rPr lang="en-US" sz="325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US" sz="32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viloyatdagi</a:t>
            </a:r>
            <a:r>
              <a:rPr lang="ml-IN" sz="32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qadimiy</a:t>
            </a:r>
            <a:r>
              <a:rPr lang="en-US" sz="32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32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me’morchilik</a:t>
            </a:r>
            <a:r>
              <a:rPr lang="en-US" sz="32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yodgorliklariga</a:t>
            </a:r>
            <a:r>
              <a:rPr lang="en-US" sz="32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boy </a:t>
            </a:r>
          </a:p>
          <a:p>
            <a:pPr algn="just"/>
            <a:r>
              <a:rPr lang="en-US" sz="32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shahardir</a:t>
            </a:r>
            <a:r>
              <a:rPr lang="en-US" sz="32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Xiva</a:t>
            </a:r>
            <a:r>
              <a:rPr lang="en-US" sz="32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en-US" sz="32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hunarmandchilikning</a:t>
            </a:r>
            <a:r>
              <a:rPr lang="en-US" sz="32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32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markazidir</a:t>
            </a:r>
            <a:r>
              <a:rPr lang="en-US" sz="32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5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D27B5B3-A5B7-40BB-8768-CBBC2D2FD5BC}"/>
              </a:ext>
            </a:extLst>
          </p:cNvPr>
          <p:cNvSpPr/>
          <p:nvPr/>
        </p:nvSpPr>
        <p:spPr>
          <a:xfrm>
            <a:off x="152400" y="3810000"/>
            <a:ext cx="54864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yog‘och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toshlarga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naqsh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solish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zargarlik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naqqoshlik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kashtachilik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miskarlik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kulolchilikdagi</a:t>
            </a:r>
            <a:r>
              <a:rPr lang="ml-IN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ajoyib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mahorat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avloddan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avlodga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o‘tib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kelmoqda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Xiva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matematigi</a:t>
            </a:r>
            <a:r>
              <a:rPr lang="ml-IN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astronomi</a:t>
            </a:r>
            <a:r>
              <a:rPr lang="ml-IN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</a:t>
            </a:r>
            <a:r>
              <a:rPr lang="ml-IN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Muhammad ibn Muso al-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Xorazmiyning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vatanidir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1A66B7F-748B-4F61-A346-A6B21A90D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6443"/>
            <a:ext cx="5715000" cy="376103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4E09B97-E7BA-439A-BAE2-AC6C9717B6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2819401"/>
            <a:ext cx="6477000" cy="4037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328710"/>
      </p:ext>
    </p:extLst>
  </p:cSld>
  <p:clrMapOvr>
    <a:masterClrMapping/>
  </p:clrMapOvr>
  <p:transition spd="slow">
    <p:comb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6858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Qoraqalpog‘iston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Общая информация / Узбекистан / Adeca Tours">
            <a:extLst>
              <a:ext uri="{FF2B5EF4-FFF2-40B4-BE49-F238E27FC236}">
                <a16:creationId xmlns:a16="http://schemas.microsoft.com/office/drawing/2014/main" id="{5CB16E3C-6BB8-4094-9B97-DC0D9D9DA0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111" r="3778" b="11111"/>
          <a:stretch/>
        </p:blipFill>
        <p:spPr bwMode="auto">
          <a:xfrm>
            <a:off x="87004" y="738159"/>
            <a:ext cx="8371196" cy="579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041092-5BB9-41EA-9090-17123FDA532E}"/>
              </a:ext>
            </a:extLst>
          </p:cNvPr>
          <p:cNvSpPr/>
          <p:nvPr/>
        </p:nvSpPr>
        <p:spPr>
          <a:xfrm>
            <a:off x="3276600" y="791358"/>
            <a:ext cx="5410200" cy="6776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F36B339-C162-4513-88A3-767AB94E99EC}"/>
              </a:ext>
            </a:extLst>
          </p:cNvPr>
          <p:cNvSpPr/>
          <p:nvPr/>
        </p:nvSpPr>
        <p:spPr>
          <a:xfrm>
            <a:off x="4343400" y="685800"/>
            <a:ext cx="763987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Qoraqalpog‘iston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mamlakatimizning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shimoli-g‘arbida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Temiryo‘l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transportining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yo‘lga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qo‘yilishi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chiqaruvchi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kuchlarining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uzluksiz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yuksalishiga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zamin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hozirladi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7DE97DC-77A0-4D08-A686-F13944DBA598}"/>
              </a:ext>
            </a:extLst>
          </p:cNvPr>
          <p:cNvSpPr/>
          <p:nvPr/>
        </p:nvSpPr>
        <p:spPr>
          <a:xfrm>
            <a:off x="7573617" y="5070535"/>
            <a:ext cx="453137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166,6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km</a:t>
            </a:r>
            <a:r>
              <a:rPr lang="en-US" sz="2400" b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1 923,8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(01.01.2021)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Tumanlari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15 ta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74E363D-2006-4A46-A0AF-6FBB335FA220}"/>
              </a:ext>
            </a:extLst>
          </p:cNvPr>
          <p:cNvSpPr/>
          <p:nvPr/>
        </p:nvSpPr>
        <p:spPr>
          <a:xfrm>
            <a:off x="8191500" y="2470904"/>
            <a:ext cx="3896139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Qoraqalpog‘iston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muxtor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1925-yilda 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1932-yilda 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muxtor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respublikaga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aylantirilgan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1936-yilda 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kirgan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25983D9-A0CC-43DB-A351-8CC4C26B398C}"/>
              </a:ext>
            </a:extLst>
          </p:cNvPr>
          <p:cNvSpPr/>
          <p:nvPr/>
        </p:nvSpPr>
        <p:spPr>
          <a:xfrm>
            <a:off x="87004" y="4812038"/>
            <a:ext cx="34943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osligi</a:t>
            </a:r>
            <a:r>
              <a:rPr lang="ml-IN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janubdan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afg‘on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esib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ekinlarga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jiddiy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tkazishidir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8667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6AAFEB7-A79E-4DFA-BF30-39C441FC33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27378" t="50000" r="6977" b="24869"/>
          <a:stretch/>
        </p:blipFill>
        <p:spPr>
          <a:xfrm>
            <a:off x="152399" y="1731791"/>
            <a:ext cx="11762147" cy="2533314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A90FE93-C85B-4D76-9C47-C92AB54D6868}"/>
              </a:ext>
            </a:extLst>
          </p:cNvPr>
          <p:cNvSpPr/>
          <p:nvPr/>
        </p:nvSpPr>
        <p:spPr>
          <a:xfrm>
            <a:off x="914399" y="533400"/>
            <a:ext cx="104530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Qoraqalpog‘iston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Respublikasida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1,9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ml-IN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ml-IN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D8DE924-9CC5-4049-BB85-82CF64FB17A7}"/>
              </a:ext>
            </a:extLst>
          </p:cNvPr>
          <p:cNvSpPr/>
          <p:nvPr/>
        </p:nvSpPr>
        <p:spPr>
          <a:xfrm>
            <a:off x="699473" y="4876800"/>
            <a:ext cx="10668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1/3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ml-IN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o‘zbeklar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ml-IN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shuncha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ml-IN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qoraqalpoqlar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qolganlarini</a:t>
            </a:r>
            <a:r>
              <a:rPr lang="ml-IN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qozoqlar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millatlar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7822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80AEEA9-5498-43B8-8AFF-B522457125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6626" y="0"/>
            <a:ext cx="12198626" cy="6858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4D73CD9-FA23-4C7C-9799-89EB618CCE10}"/>
              </a:ext>
            </a:extLst>
          </p:cNvPr>
          <p:cNvSpPr/>
          <p:nvPr/>
        </p:nvSpPr>
        <p:spPr>
          <a:xfrm>
            <a:off x="2362200" y="1981200"/>
            <a:ext cx="685800" cy="381000"/>
          </a:xfrm>
          <a:prstGeom prst="rect">
            <a:avLst/>
          </a:prstGeom>
          <a:solidFill>
            <a:srgbClr val="FF0066"/>
          </a:solidFill>
          <a:ln>
            <a:solidFill>
              <a:srgbClr val="FF00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44062CD-7D9F-40C7-A47D-890B211EC173}"/>
              </a:ext>
            </a:extLst>
          </p:cNvPr>
          <p:cNvSpPr/>
          <p:nvPr/>
        </p:nvSpPr>
        <p:spPr>
          <a:xfrm>
            <a:off x="0" y="0"/>
            <a:ext cx="12192000" cy="1676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Qoraqalpog‘iston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ml-IN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xo‘jaligining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ml-IN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agrosanoat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majmuyidan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obikor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dehqonchilik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mablag‘ni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talab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ml-IN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Jumladan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mansabida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sug‘orish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kanali</a:t>
            </a:r>
            <a:r>
              <a:rPr lang="ml-IN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qazilishi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ketishidan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saqlovchi</a:t>
            </a:r>
            <a:r>
              <a:rPr lang="ml-IN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dambalar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botqoqliklarni</a:t>
            </a:r>
            <a:r>
              <a:rPr lang="ml-IN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qurituvchi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zovurlar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qazishga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majbur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7090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5395EC-76C4-4258-9CE2-9594909881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b="6666"/>
          <a:stretch/>
        </p:blipFill>
        <p:spPr>
          <a:xfrm>
            <a:off x="0" y="0"/>
            <a:ext cx="6429375" cy="685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42B0666-2813-494E-BA69-B2D47B458ED0}"/>
              </a:ext>
            </a:extLst>
          </p:cNvPr>
          <p:cNvSpPr/>
          <p:nvPr/>
        </p:nvSpPr>
        <p:spPr>
          <a:xfrm>
            <a:off x="19875" y="3429000"/>
            <a:ext cx="6433934" cy="34290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32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xo‘jaligining</a:t>
            </a:r>
            <a:r>
              <a:rPr lang="en-US" sz="32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2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r>
              <a:rPr lang="en-US" sz="32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sholichilik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paxtachilik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polizchilik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qo‘ychilik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B5B6521-AF53-4F88-8284-7C349F411A5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r="36928"/>
          <a:stretch/>
        </p:blipFill>
        <p:spPr>
          <a:xfrm>
            <a:off x="6429374" y="16878"/>
            <a:ext cx="5762626" cy="6841122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A7732CE-1F7E-45AC-A78C-99E4B7039723}"/>
              </a:ext>
            </a:extLst>
          </p:cNvPr>
          <p:cNvSpPr/>
          <p:nvPr/>
        </p:nvSpPr>
        <p:spPr>
          <a:xfrm>
            <a:off x="6553200" y="152400"/>
            <a:ext cx="1981200" cy="1524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681376E-DE1C-47D9-A8D4-24C7416AB422}"/>
              </a:ext>
            </a:extLst>
          </p:cNvPr>
          <p:cNvSpPr/>
          <p:nvPr/>
        </p:nvSpPr>
        <p:spPr>
          <a:xfrm>
            <a:off x="6553200" y="2438400"/>
            <a:ext cx="1676400" cy="152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7D70B14-79DD-4310-97DC-0FCD372D2F7D}"/>
              </a:ext>
            </a:extLst>
          </p:cNvPr>
          <p:cNvSpPr/>
          <p:nvPr/>
        </p:nvSpPr>
        <p:spPr>
          <a:xfrm>
            <a:off x="6449251" y="4800600"/>
            <a:ext cx="1981200" cy="1524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0639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35000">
              <a:schemeClr val="accent1">
                <a:lumMod val="0"/>
                <a:lumOff val="100000"/>
              </a:schemeClr>
            </a:gs>
            <a:gs pos="100000">
              <a:schemeClr val="accent1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4F57A16-F5E8-4FD1-909D-D6D6EA494F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500" t="28798" r="1875" b="38693"/>
          <a:stretch/>
        </p:blipFill>
        <p:spPr>
          <a:xfrm>
            <a:off x="0" y="0"/>
            <a:ext cx="12192000" cy="3429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D0F987C-1947-4040-A30A-09B7C5DA276E}"/>
              </a:ext>
            </a:extLst>
          </p:cNvPr>
          <p:cNvSpPr/>
          <p:nvPr/>
        </p:nvSpPr>
        <p:spPr>
          <a:xfrm>
            <a:off x="152400" y="3610368"/>
            <a:ext cx="11887200" cy="3019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yillarda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irrigatsiya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r>
              <a:rPr lang="ml-IN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qurildi</a:t>
            </a:r>
            <a:r>
              <a:rPr lang="ml-IN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kengaytirildi</a:t>
            </a:r>
            <a:r>
              <a:rPr lang="ml-IN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Qizketgan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Paxta-arna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ml-IN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ml-IN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kanallar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qurildi</a:t>
            </a:r>
            <a:r>
              <a:rPr lang="ml-IN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en-US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Amudaryoning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qirg‘og‘i</a:t>
            </a:r>
            <a:r>
              <a:rPr lang="ml-IN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cho‘zilib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toshqinga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ml-IN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dambalar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barpo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etildi</a:t>
            </a:r>
            <a:r>
              <a:rPr lang="ml-IN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Ulkan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gidrotexnika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inshooti</a:t>
            </a:r>
            <a:r>
              <a:rPr lang="ml-IN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Taxiatosh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gidrouzeli</a:t>
            </a:r>
            <a:r>
              <a:rPr lang="ml-IN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1973-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tushirildi</a:t>
            </a:r>
            <a:r>
              <a:rPr lang="ml-IN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5682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DBC3B91-F56F-4B67-909E-E0D68D1E70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880" b="4022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8AC2834-6D72-4ACF-AA0D-95155A8A5035}"/>
              </a:ext>
            </a:extLst>
          </p:cNvPr>
          <p:cNvSpPr/>
          <p:nvPr/>
        </p:nvSpPr>
        <p:spPr>
          <a:xfrm>
            <a:off x="76200" y="95071"/>
            <a:ext cx="119634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Qoraqalpog‘iston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maydonining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g‘alla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yetishtiriladi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mansabida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beda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sholi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yetishtirish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Qoraqalpog‘iston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O‘zbekistondagina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Osiyoda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urug‘lik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beda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yetishtiradigan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mintaqadir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Beda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urug‘ining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Qoraqalpog‘iston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eng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sifatli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hisoblanadi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G‘alla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ekinlaridan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sholi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oq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jo‘xori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va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makkajo‘xori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ko‘p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ekiladi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Sholikorlik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katta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o‘rin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tutadi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O‘zbekistondagi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sholi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maydonlarining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katta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qismi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Qoraqalpog‘istondadir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8442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CD54157-F37E-4CA3-AE65-1DD1D90C5C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C18102F-C758-4525-B930-B9E8310F357B}"/>
              </a:ext>
            </a:extLst>
          </p:cNvPr>
          <p:cNvSpPr/>
          <p:nvPr/>
        </p:nvSpPr>
        <p:spPr>
          <a:xfrm>
            <a:off x="0" y="23191"/>
            <a:ext cx="4953000" cy="6834808"/>
          </a:xfrm>
          <a:prstGeom prst="rect">
            <a:avLst/>
          </a:prstGeom>
          <a:solidFill>
            <a:srgbClr val="421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70F288A-31C1-420A-A217-CB505DF5CE0A}"/>
              </a:ext>
            </a:extLst>
          </p:cNvPr>
          <p:cNvSpPr/>
          <p:nvPr/>
        </p:nvSpPr>
        <p:spPr>
          <a:xfrm>
            <a:off x="26504" y="117693"/>
            <a:ext cx="492649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Chorvach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Qoraqalpog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‘is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</a:p>
          <a:p>
            <a:pPr algn="just"/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tarmog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r.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yaylovlar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mansab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dag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o‘tloqlar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chorvach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mdan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yem-xashak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bazas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Mollarn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boq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beda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makkajo‘xor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jo‘xor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tozalash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‘,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sut-moy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lad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yaylovlar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qorako‘l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qo‘ylar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boq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lad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Cho‘ldag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klarda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sman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tuya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boq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lad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Qoramollar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dehqonch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m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ntaqalar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mansab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go‘sht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boq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lad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018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033A810-C9B1-432F-BAD9-A85F53FD4A79}"/>
              </a:ext>
            </a:extLst>
          </p:cNvPr>
          <p:cNvSpPr/>
          <p:nvPr/>
        </p:nvSpPr>
        <p:spPr>
          <a:xfrm>
            <a:off x="0" y="-1"/>
            <a:ext cx="12192000" cy="6858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Xorazm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Общая информация / Узбекистан / Adeca Tours">
            <a:extLst>
              <a:ext uri="{FF2B5EF4-FFF2-40B4-BE49-F238E27FC236}">
                <a16:creationId xmlns:a16="http://schemas.microsoft.com/office/drawing/2014/main" id="{403A732B-4002-4CD0-A8D2-9D397BAF6D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111" r="3778" b="11111"/>
          <a:stretch/>
        </p:blipFill>
        <p:spPr bwMode="auto">
          <a:xfrm>
            <a:off x="6626" y="867991"/>
            <a:ext cx="8299172" cy="5956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5BDA479-ED23-4DB7-99A9-6FD43CF22ECE}"/>
              </a:ext>
            </a:extLst>
          </p:cNvPr>
          <p:cNvSpPr/>
          <p:nvPr/>
        </p:nvSpPr>
        <p:spPr>
          <a:xfrm>
            <a:off x="3104319" y="793486"/>
            <a:ext cx="5334000" cy="6776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00639E3-CF0F-4FB2-8823-79516EC6E4FA}"/>
              </a:ext>
            </a:extLst>
          </p:cNvPr>
          <p:cNvSpPr/>
          <p:nvPr/>
        </p:nvSpPr>
        <p:spPr>
          <a:xfrm>
            <a:off x="2667000" y="914400"/>
            <a:ext cx="92964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Xorazm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mamlakatimiz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hududini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Xorazm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viloyatining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yotqiziqlaridan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Viloyatning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xo‘jalik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hayotida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Amudaryoning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94F64EE-D7FC-4563-9253-E5FABDACD160}"/>
              </a:ext>
            </a:extLst>
          </p:cNvPr>
          <p:cNvSpPr/>
          <p:nvPr/>
        </p:nvSpPr>
        <p:spPr>
          <a:xfrm>
            <a:off x="8156717" y="2488870"/>
            <a:ext cx="3733802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Polvon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Yermish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Shovot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Qilichniyozboy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kanallari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suvini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viloyatga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tarqatadi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Viloyatda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imkoniyatlaridan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shifobaxsh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binokorlikda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ishlatiladigan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xomashyo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tosh,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qamish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ham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E58CCB0-759A-4BC5-BD74-1C81789461BB}"/>
              </a:ext>
            </a:extLst>
          </p:cNvPr>
          <p:cNvSpPr/>
          <p:nvPr/>
        </p:nvSpPr>
        <p:spPr>
          <a:xfrm>
            <a:off x="-23191" y="5029200"/>
            <a:ext cx="405847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6,1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km</a:t>
            </a:r>
            <a:r>
              <a:rPr lang="en-US" sz="2200" b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1 893,1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(01.01.2021)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Tumanlari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10 ta</a:t>
            </a:r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26670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6DE0F81-4FE5-4978-8836-5E6A28970B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7400" y="152400"/>
            <a:ext cx="6231834" cy="65532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49A0AF1-B9E2-4AE8-9D70-6BB350B3D008}"/>
              </a:ext>
            </a:extLst>
          </p:cNvPr>
          <p:cNvSpPr/>
          <p:nvPr/>
        </p:nvSpPr>
        <p:spPr>
          <a:xfrm>
            <a:off x="76200" y="181957"/>
            <a:ext cx="56388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Qoraqalpog‘istonda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parranda,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parrandalarini</a:t>
            </a:r>
            <a:r>
              <a:rPr lang="ml-IN" sz="32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To‘rtko‘l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tumanida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xo‘jaliklararo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parrandachilik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fermasi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barpo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etildi</a:t>
            </a:r>
            <a:r>
              <a:rPr lang="ml-IN" sz="3200" dirty="0">
                <a:solidFill>
                  <a:srgbClr val="002060"/>
                </a:solidFill>
                <a:latin typeface="Arial" panose="020B0604020202020204" pitchFamily="34" charset="0"/>
              </a:rPr>
              <a:t>.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Pillachilik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To‘rtko‘l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tumanlarida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ml-IN" sz="32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tuman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Qoraqalpog‘iston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Respublikasidagi</a:t>
            </a:r>
            <a:r>
              <a:rPr lang="ml-IN" sz="32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ml-IN" sz="32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pillaning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ml-IN" sz="32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ml-IN" sz="3200" dirty="0">
                <a:solidFill>
                  <a:srgbClr val="002060"/>
                </a:solidFill>
                <a:latin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1670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55F1156-38CF-4077-A3CA-8F67CEAAA0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b="3222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012F156-9000-4FA8-81C1-9DAF10C812E8}"/>
              </a:ext>
            </a:extLst>
          </p:cNvPr>
          <p:cNvSpPr/>
          <p:nvPr/>
        </p:nvSpPr>
        <p:spPr>
          <a:xfrm>
            <a:off x="0" y="3041571"/>
            <a:ext cx="6096000" cy="3816429"/>
          </a:xfrm>
          <a:prstGeom prst="rect">
            <a:avLst/>
          </a:prstGeom>
          <a:solidFill>
            <a:srgbClr val="B8F3F4"/>
          </a:solidFill>
          <a:ln>
            <a:solidFill>
              <a:srgbClr val="B8F3F4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Qoraqalpog‘iston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sanoatining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rivojlanishida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Chorjo‘y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Qo‘ng‘irot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temiryo‘lining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tushirilishi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o‘ynadi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Sanoatning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metallsozlik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binokorlik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Qo‘ng‘irotda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yiliga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160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tonna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kalsiyli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soda, 150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tonna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kaustik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soda, 20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tonna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sodasi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400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tonna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chiqaradigan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ulkan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tushirildi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050" name="Picture 2" descr="Картинки по запросу &quot;infographic about structure&quot;">
            <a:extLst>
              <a:ext uri="{FF2B5EF4-FFF2-40B4-BE49-F238E27FC236}">
                <a16:creationId xmlns:a16="http://schemas.microsoft.com/office/drawing/2014/main" id="{61076DC0-4FFC-4049-92C4-B54DF2761A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9" t="16667" r="4063" b="27778"/>
          <a:stretch/>
        </p:blipFill>
        <p:spPr bwMode="auto">
          <a:xfrm>
            <a:off x="3313" y="0"/>
            <a:ext cx="5751576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D6ECAD9-FDDF-4380-B02C-81864A10B1D1}"/>
              </a:ext>
            </a:extLst>
          </p:cNvPr>
          <p:cNvSpPr/>
          <p:nvPr/>
        </p:nvSpPr>
        <p:spPr>
          <a:xfrm>
            <a:off x="152400" y="152400"/>
            <a:ext cx="12192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D6EE1EE-C504-404E-BD28-D67E34A0543F}"/>
              </a:ext>
            </a:extLst>
          </p:cNvPr>
          <p:cNvSpPr/>
          <p:nvPr/>
        </p:nvSpPr>
        <p:spPr>
          <a:xfrm>
            <a:off x="2511420" y="0"/>
            <a:ext cx="1219200" cy="3174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720270A1-92F9-4FC9-8020-FA5F028A38CD}"/>
              </a:ext>
            </a:extLst>
          </p:cNvPr>
          <p:cNvSpPr/>
          <p:nvPr/>
        </p:nvSpPr>
        <p:spPr>
          <a:xfrm>
            <a:off x="2855910" y="1890404"/>
            <a:ext cx="1003786" cy="3339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A5643AF-A190-4467-B314-698EB416983C}"/>
              </a:ext>
            </a:extLst>
          </p:cNvPr>
          <p:cNvSpPr/>
          <p:nvPr/>
        </p:nvSpPr>
        <p:spPr>
          <a:xfrm>
            <a:off x="2286000" y="2895600"/>
            <a:ext cx="12192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0022E7F-9945-4743-A31E-0A9F54AB93D9}"/>
              </a:ext>
            </a:extLst>
          </p:cNvPr>
          <p:cNvSpPr/>
          <p:nvPr/>
        </p:nvSpPr>
        <p:spPr>
          <a:xfrm>
            <a:off x="5831089" y="0"/>
            <a:ext cx="6284711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ml-IN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jadal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rivojlanmoqda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Qoraqalpog‘istonda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umum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foydalaniladigan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korxonalarga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ml-IN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stansiyalar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Taxiatosh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IES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shular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yirigidir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Korxona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ml-IN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punktlari</a:t>
            </a:r>
            <a:r>
              <a:rPr lang="ml-IN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gazlashtirildi</a:t>
            </a:r>
            <a:r>
              <a:rPr lang="ml-IN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Taxtako‘pir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tumanida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suvni</a:t>
            </a:r>
            <a:r>
              <a:rPr lang="ml-IN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chuchuklashtirish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qurilmasi</a:t>
            </a:r>
            <a:r>
              <a:rPr lang="ml-IN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tushirildi</a:t>
            </a:r>
            <a:r>
              <a:rPr lang="ml-IN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727A785-A7C4-4685-8007-CD7AEAC7B5C7}"/>
              </a:ext>
            </a:extLst>
          </p:cNvPr>
          <p:cNvSpPr/>
          <p:nvPr/>
        </p:nvSpPr>
        <p:spPr>
          <a:xfrm>
            <a:off x="4419600" y="838200"/>
            <a:ext cx="994177" cy="381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7690338"/>
      </p:ext>
    </p:extLst>
  </p:cSld>
  <p:clrMapOvr>
    <a:masterClrMapping/>
  </p:clrMapOvr>
  <p:transition spd="slow">
    <p:comb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FC66FF4-7BAA-4F3A-B290-42A711E711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1AEEE95-8254-4941-91EA-9D243232CB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6278" r="6278" b="21621"/>
          <a:stretch/>
        </p:blipFill>
        <p:spPr>
          <a:xfrm>
            <a:off x="6871253" y="2362200"/>
            <a:ext cx="5320748" cy="4535557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15401A2-357F-4E34-BC2F-537716124E13}"/>
              </a:ext>
            </a:extLst>
          </p:cNvPr>
          <p:cNvSpPr/>
          <p:nvPr/>
        </p:nvSpPr>
        <p:spPr>
          <a:xfrm>
            <a:off x="6871252" y="169305"/>
            <a:ext cx="532074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Sanoatning</a:t>
            </a:r>
            <a:r>
              <a:rPr lang="en-US" sz="28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8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r>
              <a:rPr lang="en-US" sz="28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elektroenergetika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gaz-kimyo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materiallari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un-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yorma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35278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A199553-4E7B-4585-A0FB-6D7A52D4288C}"/>
              </a:ext>
            </a:extLst>
          </p:cNvPr>
          <p:cNvSpPr/>
          <p:nvPr/>
        </p:nvSpPr>
        <p:spPr>
          <a:xfrm>
            <a:off x="762000" y="0"/>
            <a:ext cx="4267200" cy="106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6913CA3-FE3B-4180-A0C0-487B0FAD629B}"/>
              </a:ext>
            </a:extLst>
          </p:cNvPr>
          <p:cNvSpPr/>
          <p:nvPr/>
        </p:nvSpPr>
        <p:spPr>
          <a:xfrm>
            <a:off x="7010400" y="0"/>
            <a:ext cx="46482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3D5CF16-F56A-4124-B2F9-3261C197A179}"/>
              </a:ext>
            </a:extLst>
          </p:cNvPr>
          <p:cNvSpPr/>
          <p:nvPr/>
        </p:nvSpPr>
        <p:spPr>
          <a:xfrm>
            <a:off x="10210800" y="533400"/>
            <a:ext cx="144780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064998D-CFC3-4E4C-B706-DC9646AD8AC6}"/>
              </a:ext>
            </a:extLst>
          </p:cNvPr>
          <p:cNvSpPr/>
          <p:nvPr/>
        </p:nvSpPr>
        <p:spPr>
          <a:xfrm>
            <a:off x="155713" y="241502"/>
            <a:ext cx="11854070" cy="1295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Binokorlik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materiallari</a:t>
            </a:r>
            <a:r>
              <a:rPr lang="ml-IN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ml-IN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g‘isht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ohak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qamish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plita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chiqaradi</a:t>
            </a:r>
            <a:r>
              <a:rPr lang="ml-IN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Xo‘jayli</a:t>
            </a:r>
            <a:r>
              <a:rPr lang="ml-IN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Nukus,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Taxiatosh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shaharlaridadir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Qoraqalpog‘istondagi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sement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xomashyosi</a:t>
            </a:r>
            <a:r>
              <a:rPr lang="ml-IN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binokorlik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materiallari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chiqarishni</a:t>
            </a:r>
            <a:r>
              <a:rPr lang="ml-IN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barqaror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rivojlantirishga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yaratadi</a:t>
            </a:r>
            <a:r>
              <a:rPr lang="ml-IN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E623ED3-FA0F-475E-92A1-A002A6B7F1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5704" y="1778404"/>
            <a:ext cx="7032282" cy="50292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7668E11-2CB6-4FAF-98C8-1394D3FD7F32}"/>
              </a:ext>
            </a:extLst>
          </p:cNvPr>
          <p:cNvSpPr/>
          <p:nvPr/>
        </p:nvSpPr>
        <p:spPr>
          <a:xfrm>
            <a:off x="152400" y="3733800"/>
            <a:ext cx="4873487" cy="1295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Metallsozlik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ml-IN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transport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ehtiyojlariga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ml-IN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Taxiatoshdagi</a:t>
            </a:r>
            <a:r>
              <a:rPr lang="ml-IN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mexanika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zavodida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suzib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yuradigan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nasoslar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tuzatiladi</a:t>
            </a:r>
            <a:r>
              <a:rPr lang="ml-IN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Buxoro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gazi</a:t>
            </a:r>
            <a:r>
              <a:rPr lang="ml-IN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kaliyli</a:t>
            </a:r>
            <a:r>
              <a:rPr lang="ml-IN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magniyli</a:t>
            </a:r>
            <a:r>
              <a:rPr lang="ml-IN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konlari</a:t>
            </a:r>
            <a:r>
              <a:rPr lang="ml-IN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ohak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fosforit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konlari</a:t>
            </a:r>
            <a:r>
              <a:rPr lang="ml-IN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negizida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ml-IN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rivojlanmoqda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12959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5BA95FD-E196-4AC0-8C53-FD57DFE7B2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5625" t="18875" r="6250" b="34436"/>
          <a:stretch/>
        </p:blipFill>
        <p:spPr>
          <a:xfrm>
            <a:off x="4191000" y="990600"/>
            <a:ext cx="7636329" cy="5334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E40F69F-1C4A-4735-8F86-462A2C1162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31875" t="38884" r="54375" b="24431"/>
          <a:stretch/>
        </p:blipFill>
        <p:spPr>
          <a:xfrm>
            <a:off x="533400" y="1143000"/>
            <a:ext cx="3339548" cy="5009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9203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A6FDC6C-7756-4473-AF08-28EE26AAE6FE}"/>
              </a:ext>
            </a:extLst>
          </p:cNvPr>
          <p:cNvSpPr/>
          <p:nvPr/>
        </p:nvSpPr>
        <p:spPr>
          <a:xfrm>
            <a:off x="5562600" y="168057"/>
            <a:ext cx="654988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Qoraqalpog‘iston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Respublikasida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 ta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Nukus –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Qoraqalpog‘iston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Respublikasining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poytaxti</a:t>
            </a:r>
            <a:r>
              <a:rPr lang="ml-IN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madaniyat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ml-IN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ml-IN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 1932-yilda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ovul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o‘rnida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barpo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ml-IN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662CA77-943A-4618-BCDD-486984E3B7DE}"/>
              </a:ext>
            </a:extLst>
          </p:cNvPr>
          <p:cNvSpPr/>
          <p:nvPr/>
        </p:nvSpPr>
        <p:spPr>
          <a:xfrm>
            <a:off x="-1" y="3392557"/>
            <a:ext cx="654988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o‘rnining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qulayligi</a:t>
            </a:r>
            <a:r>
              <a:rPr lang="ml-IN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ml-IN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ml-IN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1939-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respublikaning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poytaxti</a:t>
            </a:r>
            <a:r>
              <a:rPr lang="ml-IN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To‘rtko‘ldan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Nukusga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ko‘chdi</a:t>
            </a:r>
            <a:r>
              <a:rPr lang="ml-IN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Amudaryoda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qurilgan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gidrotexnik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to‘g‘on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ml-IN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Nukusga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temiryo‘l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ml-IN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o‘tkazildi</a:t>
            </a:r>
            <a:r>
              <a:rPr lang="ml-IN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Shaharda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poligrafiya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kombinati</a:t>
            </a:r>
            <a:r>
              <a:rPr lang="ml-IN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motor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tuzatish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g‘isht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zavodlari</a:t>
            </a:r>
            <a:r>
              <a:rPr lang="ml-IN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ml-IN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korxonalari</a:t>
            </a:r>
            <a:r>
              <a:rPr lang="ml-IN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bor.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BBFEF91-001D-45DE-84F3-D9F9E2DA67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486400" cy="317639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4E8D4B3-BDCA-4A01-B27A-2102FF4392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1800" y="3392557"/>
            <a:ext cx="5406887" cy="3468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5397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C65BA82-82FC-4207-9E72-EE20B1CD3BA4}"/>
              </a:ext>
            </a:extLst>
          </p:cNvPr>
          <p:cNvSpPr/>
          <p:nvPr/>
        </p:nvSpPr>
        <p:spPr>
          <a:xfrm>
            <a:off x="6248400" y="152400"/>
            <a:ext cx="586408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Taxiatosh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nomdagi</a:t>
            </a:r>
            <a:r>
              <a:rPr lang="ml-IN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IES 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qurilishi</a:t>
            </a:r>
            <a:r>
              <a:rPr lang="ml-IN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munosabati</a:t>
            </a:r>
            <a:r>
              <a:rPr lang="ml-IN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1952-yilda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ko‘tardi</a:t>
            </a:r>
            <a:r>
              <a:rPr lang="ml-IN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energetiklar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gidrotexniklar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muhandislar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suvchilar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shahridir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31BD97B-C402-49C8-98DB-8EB6BD6FBBCC}"/>
              </a:ext>
            </a:extLst>
          </p:cNvPr>
          <p:cNvSpPr/>
          <p:nvPr/>
        </p:nvSpPr>
        <p:spPr>
          <a:xfrm>
            <a:off x="0" y="3564791"/>
            <a:ext cx="586740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Taxiatosh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yaqinida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Amudaryoga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qurilgan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gidrotexnik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to‘g‘on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xo‘jaligini</a:t>
            </a:r>
            <a:r>
              <a:rPr lang="ml-IN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yanada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yuksaltirdi</a:t>
            </a:r>
            <a:r>
              <a:rPr lang="ml-IN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Kelajakda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Taxiatosh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binokorlik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materiallari</a:t>
            </a:r>
            <a:r>
              <a:rPr lang="ml-IN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chiqaruvchi</a:t>
            </a:r>
            <a:r>
              <a:rPr lang="ml-IN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yanada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rivojlanadi</a:t>
            </a:r>
            <a:r>
              <a:rPr lang="ml-IN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ml-IN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quriladi</a:t>
            </a:r>
            <a:r>
              <a:rPr lang="ml-IN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Картинки по запросу &quot;taxiatosh shahri&quot;">
            <a:extLst>
              <a:ext uri="{FF2B5EF4-FFF2-40B4-BE49-F238E27FC236}">
                <a16:creationId xmlns:a16="http://schemas.microsoft.com/office/drawing/2014/main" id="{87663735-25DF-422F-AA03-482B3C2936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6095999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882D789-B869-4A9A-AF96-91E3129340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5" y="2965846"/>
            <a:ext cx="6095999" cy="3892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9394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C65BA82-82FC-4207-9E72-EE20B1CD3BA4}"/>
              </a:ext>
            </a:extLst>
          </p:cNvPr>
          <p:cNvSpPr/>
          <p:nvPr/>
        </p:nvSpPr>
        <p:spPr>
          <a:xfrm>
            <a:off x="6095996" y="0"/>
            <a:ext cx="6016492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Mo‘ynoq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</a:t>
            </a:r>
            <a:r>
              <a:rPr lang="ml-IN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sohilidagi</a:t>
            </a:r>
            <a:r>
              <a:rPr lang="ml-IN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sobiq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port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sathining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keskin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pasayib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ketishi</a:t>
            </a:r>
            <a:r>
              <a:rPr lang="ml-IN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oqibatida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dengizdan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uzoqda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qolib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ml-IN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ml-IN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butkul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o‘zgardi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31BD97B-C402-49C8-98DB-8EB6BD6FBBCC}"/>
              </a:ext>
            </a:extLst>
          </p:cNvPr>
          <p:cNvSpPr/>
          <p:nvPr/>
        </p:nvSpPr>
        <p:spPr>
          <a:xfrm>
            <a:off x="0" y="3564791"/>
            <a:ext cx="586740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Beruniy</a:t>
            </a:r>
            <a:r>
              <a:rPr lang="en-US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Amudaryoning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qirg‘og‘ida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markazidir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ml-IN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ml-IN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Nukus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tozalash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zavodlari</a:t>
            </a:r>
            <a:r>
              <a:rPr lang="ml-IN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shaharning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korxonalari</a:t>
            </a:r>
            <a:r>
              <a:rPr lang="ml-IN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ml-IN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A9C49D2-923F-4812-9D3C-97F5F3B356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39"/>
            <a:ext cx="6016492" cy="337507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816D9E8-B497-4F23-AA8F-9F920C74A6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816" b="15556"/>
          <a:stretch/>
        </p:blipFill>
        <p:spPr>
          <a:xfrm>
            <a:off x="6016491" y="3072882"/>
            <a:ext cx="6175509" cy="3785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7209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 descr="Информационные технологии обучения: определение, использование и  возможности - Новости, статьи и обзоры">
            <a:extLst>
              <a:ext uri="{FF2B5EF4-FFF2-40B4-BE49-F238E27FC236}">
                <a16:creationId xmlns:a16="http://schemas.microsoft.com/office/drawing/2014/main" id="{3A4F40A9-827B-4031-8352-2086DE54B7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52" t="13589" r="5435" b="4467"/>
          <a:stretch/>
        </p:blipFill>
        <p:spPr bwMode="auto">
          <a:xfrm>
            <a:off x="695739" y="3581401"/>
            <a:ext cx="5184913" cy="2784898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1E0AB6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50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5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304800" y="1066800"/>
            <a:ext cx="11582400" cy="1295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altLang="ru-RU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Xorazm</a:t>
            </a:r>
            <a:r>
              <a:rPr lang="en-US" altLang="ru-RU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r>
              <a:rPr lang="en-US" altLang="ru-RU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Qoraqalpog‘iston</a:t>
            </a:r>
            <a:r>
              <a:rPr lang="en-US" altLang="ru-RU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mavzusini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5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304800" y="2617304"/>
            <a:ext cx="11582400" cy="65929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8434" name="Picture 2" descr="ACTUAL🤝MAGAZIN (@actual_magazin) - E'lon #842">
            <a:extLst>
              <a:ext uri="{FF2B5EF4-FFF2-40B4-BE49-F238E27FC236}">
                <a16:creationId xmlns:a16="http://schemas.microsoft.com/office/drawing/2014/main" id="{691BF8FE-B362-4CE8-AB24-7201F559CF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511826"/>
            <a:ext cx="5184913" cy="30581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B296A5C-E361-456D-B1CB-98B5869CF9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r="32897" b="25555"/>
          <a:stretch/>
        </p:blipFill>
        <p:spPr>
          <a:xfrm>
            <a:off x="26504" y="0"/>
            <a:ext cx="6450496" cy="68580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E61705C-A49A-453D-9E87-7EFAA4C3C8DF}"/>
              </a:ext>
            </a:extLst>
          </p:cNvPr>
          <p:cNvSpPr/>
          <p:nvPr/>
        </p:nvSpPr>
        <p:spPr>
          <a:xfrm>
            <a:off x="9144000" y="2590801"/>
            <a:ext cx="2783226" cy="9905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1CEC0DF-9116-42E7-A716-05178408851E}"/>
              </a:ext>
            </a:extLst>
          </p:cNvPr>
          <p:cNvSpPr/>
          <p:nvPr/>
        </p:nvSpPr>
        <p:spPr>
          <a:xfrm>
            <a:off x="6477000" y="228600"/>
            <a:ext cx="5460165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ml-IN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ml-IN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viloyatlari</a:t>
            </a:r>
            <a:r>
              <a:rPr lang="ml-IN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oxirgi</a:t>
            </a:r>
            <a:r>
              <a:rPr lang="ml-IN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o‘rinlarda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ml-IN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Xorazmliklar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havoning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qurib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isib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ketishini</a:t>
            </a:r>
            <a:r>
              <a:rPr lang="ml-IN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hisobga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uylarni</a:t>
            </a:r>
            <a:r>
              <a:rPr lang="ml-IN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qalin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paxsa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devordan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(4–5  m)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quradi</a:t>
            </a:r>
            <a:r>
              <a:rPr lang="ml-IN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en-US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Qalin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paxsa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devor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ichidagi</a:t>
            </a:r>
            <a:r>
              <a:rPr lang="ml-IN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namlikning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me’yorda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saqlanishini</a:t>
            </a:r>
            <a:r>
              <a:rPr lang="ml-IN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ta’minlaydi</a:t>
            </a:r>
            <a:r>
              <a:rPr lang="ml-IN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Yerosti</a:t>
            </a:r>
            <a:r>
              <a:rPr lang="ml-IN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suvi</a:t>
            </a:r>
            <a:r>
              <a:rPr lang="ml-IN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yuzasiga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yaqinligidan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to‘lalar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ml-IN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maqsadga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mo‘ljallangan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o‘ralar</a:t>
            </a:r>
            <a:r>
              <a:rPr lang="en-US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ml-IN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617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A10FB58-0CDB-4632-A471-28B90A7FE52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7167" t="7942" r="8881" b="9236"/>
          <a:stretch/>
        </p:blipFill>
        <p:spPr>
          <a:xfrm>
            <a:off x="101876" y="2261726"/>
            <a:ext cx="6248401" cy="4490257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3C7673D-EA73-4339-823E-EE3A7E54C1AB}"/>
              </a:ext>
            </a:extLst>
          </p:cNvPr>
          <p:cNvSpPr/>
          <p:nvPr/>
        </p:nvSpPr>
        <p:spPr>
          <a:xfrm>
            <a:off x="190500" y="0"/>
            <a:ext cx="117729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iqtisodiyoti</a:t>
            </a:r>
            <a:r>
              <a:rPr lang="ml-IN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agrosanoat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majmuyidan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Xiva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Shovot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Yangiariq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tumanlarida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paxtaning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salmog‘i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Gurlan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tumanida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sholipoyalar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maydonni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ml-IN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Obikor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yerlarda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don,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beda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makkajo‘xori</a:t>
            </a:r>
            <a:r>
              <a:rPr lang="ml-IN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kartoshka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poliz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ekinlari</a:t>
            </a:r>
            <a:r>
              <a:rPr lang="ml-IN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yetishtiriladi</a:t>
            </a:r>
            <a:r>
              <a:rPr lang="ml-IN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19D857A-A61F-41BA-B33E-D9ACCFCFC045}"/>
              </a:ext>
            </a:extLst>
          </p:cNvPr>
          <p:cNvSpPr/>
          <p:nvPr/>
        </p:nvSpPr>
        <p:spPr>
          <a:xfrm rot="1846551">
            <a:off x="4954059" y="2957989"/>
            <a:ext cx="11430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5BD4A98-D7D2-4B7A-9736-A07C9130BB7A}"/>
              </a:ext>
            </a:extLst>
          </p:cNvPr>
          <p:cNvSpPr/>
          <p:nvPr/>
        </p:nvSpPr>
        <p:spPr>
          <a:xfrm>
            <a:off x="6477000" y="2778352"/>
            <a:ext cx="51435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Iqtisodiyotning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paxtachilikning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borilishi</a:t>
            </a:r>
            <a:r>
              <a:rPr lang="ml-IN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ishchi</a:t>
            </a:r>
            <a:r>
              <a:rPr lang="ml-IN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kuchlaridan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oqilona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foydalanishga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ml-IN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Viloyatning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tumanlarida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poliz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ekinlari</a:t>
            </a:r>
            <a:r>
              <a:rPr lang="ml-IN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ekiladi</a:t>
            </a:r>
            <a:r>
              <a:rPr lang="ml-IN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EF92B279-2B52-47D2-97A9-CAC9C9FCA2A3}"/>
              </a:ext>
            </a:extLst>
          </p:cNvPr>
          <p:cNvCxnSpPr/>
          <p:nvPr/>
        </p:nvCxnSpPr>
        <p:spPr>
          <a:xfrm>
            <a:off x="4953000" y="2514600"/>
            <a:ext cx="6781800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7818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8E601AF-4C3A-4393-84F4-ABDD96EEC9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b="21223"/>
          <a:stretch/>
        </p:blipFill>
        <p:spPr>
          <a:xfrm>
            <a:off x="-1" y="0"/>
            <a:ext cx="12197565" cy="6858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B0B44FF-517E-4BDF-ADDA-32830FB0BF4D}"/>
              </a:ext>
            </a:extLst>
          </p:cNvPr>
          <p:cNvSpPr/>
          <p:nvPr/>
        </p:nvSpPr>
        <p:spPr>
          <a:xfrm>
            <a:off x="2209801" y="152400"/>
            <a:ext cx="7924799" cy="3046988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xo‘jaligining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paxtachilik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polizchilik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sholichilik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go‘sht-sut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chorvachiligi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pillachilik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5226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962CC953-2E35-4A49-B1F8-BC5B4B1EFB38}"/>
              </a:ext>
            </a:extLst>
          </p:cNvPr>
          <p:cNvCxnSpPr>
            <a:cxnSpLocks/>
            <a:endCxn id="28" idx="1"/>
          </p:cNvCxnSpPr>
          <p:nvPr/>
        </p:nvCxnSpPr>
        <p:spPr>
          <a:xfrm>
            <a:off x="7841146" y="2946532"/>
            <a:ext cx="1150454" cy="0"/>
          </a:xfrm>
          <a:prstGeom prst="line">
            <a:avLst/>
          </a:prstGeom>
          <a:ln w="28575">
            <a:solidFill>
              <a:srgbClr val="1E0A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739DE498-2317-45C0-BE18-DD71FE73BD7B}"/>
              </a:ext>
            </a:extLst>
          </p:cNvPr>
          <p:cNvCxnSpPr>
            <a:cxnSpLocks/>
          </p:cNvCxnSpPr>
          <p:nvPr/>
        </p:nvCxnSpPr>
        <p:spPr>
          <a:xfrm>
            <a:off x="3352800" y="2895600"/>
            <a:ext cx="838200" cy="0"/>
          </a:xfrm>
          <a:prstGeom prst="line">
            <a:avLst/>
          </a:prstGeom>
          <a:ln w="28575">
            <a:solidFill>
              <a:srgbClr val="1E0A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Соединитель: уступ 20">
            <a:extLst>
              <a:ext uri="{FF2B5EF4-FFF2-40B4-BE49-F238E27FC236}">
                <a16:creationId xmlns:a16="http://schemas.microsoft.com/office/drawing/2014/main" id="{3261E11F-D59A-4F43-9B66-1DD139F112D1}"/>
              </a:ext>
            </a:extLst>
          </p:cNvPr>
          <p:cNvCxnSpPr>
            <a:cxnSpLocks/>
          </p:cNvCxnSpPr>
          <p:nvPr/>
        </p:nvCxnSpPr>
        <p:spPr>
          <a:xfrm rot="10800000" flipV="1">
            <a:off x="5715000" y="685800"/>
            <a:ext cx="2579204" cy="730730"/>
          </a:xfrm>
          <a:prstGeom prst="bentConnector3">
            <a:avLst>
              <a:gd name="adj1" fmla="val 57193"/>
            </a:avLst>
          </a:prstGeom>
          <a:ln w="28575">
            <a:solidFill>
              <a:srgbClr val="1E0A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Соединитель: уступ 16">
            <a:extLst>
              <a:ext uri="{FF2B5EF4-FFF2-40B4-BE49-F238E27FC236}">
                <a16:creationId xmlns:a16="http://schemas.microsoft.com/office/drawing/2014/main" id="{1C831F61-DB27-4654-B15C-0447CB0EFACC}"/>
              </a:ext>
            </a:extLst>
          </p:cNvPr>
          <p:cNvCxnSpPr/>
          <p:nvPr/>
        </p:nvCxnSpPr>
        <p:spPr>
          <a:xfrm>
            <a:off x="3657600" y="685800"/>
            <a:ext cx="2438400" cy="914400"/>
          </a:xfrm>
          <a:prstGeom prst="bentConnector3">
            <a:avLst>
              <a:gd name="adj1" fmla="val 67934"/>
            </a:avLst>
          </a:prstGeom>
          <a:ln w="28575">
            <a:solidFill>
              <a:srgbClr val="1E0A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D188C99-6759-4D14-BF94-EA4CCBEC5B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16667" t="18889" r="16667" b="15555"/>
          <a:stretch/>
        </p:blipFill>
        <p:spPr>
          <a:xfrm>
            <a:off x="3810000" y="1051164"/>
            <a:ext cx="4572000" cy="44958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EF27EA1-8DA4-48B0-A0E8-47749A1B21B8}"/>
              </a:ext>
            </a:extLst>
          </p:cNvPr>
          <p:cNvSpPr/>
          <p:nvPr/>
        </p:nvSpPr>
        <p:spPr>
          <a:xfrm>
            <a:off x="7391400" y="1143000"/>
            <a:ext cx="9906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B1A048D-4B2A-4D18-A500-33096721529F}"/>
              </a:ext>
            </a:extLst>
          </p:cNvPr>
          <p:cNvSpPr/>
          <p:nvPr/>
        </p:nvSpPr>
        <p:spPr>
          <a:xfrm>
            <a:off x="3810000" y="1143000"/>
            <a:ext cx="9906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C7D65DF-880A-4FE0-9F73-8F5652EEA428}"/>
              </a:ext>
            </a:extLst>
          </p:cNvPr>
          <p:cNvSpPr/>
          <p:nvPr/>
        </p:nvSpPr>
        <p:spPr>
          <a:xfrm>
            <a:off x="8115300" y="4827104"/>
            <a:ext cx="533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2BAB4AB-99E6-4CA0-93B5-A47827D1360E}"/>
              </a:ext>
            </a:extLst>
          </p:cNvPr>
          <p:cNvSpPr/>
          <p:nvPr/>
        </p:nvSpPr>
        <p:spPr>
          <a:xfrm>
            <a:off x="3657600" y="4827104"/>
            <a:ext cx="533400" cy="11164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D33870C3-FF65-43D0-9B7E-3E681837EAF7}"/>
              </a:ext>
            </a:extLst>
          </p:cNvPr>
          <p:cNvSpPr/>
          <p:nvPr/>
        </p:nvSpPr>
        <p:spPr>
          <a:xfrm>
            <a:off x="5067300" y="1384140"/>
            <a:ext cx="609600" cy="6096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0000"/>
                </a:solidFill>
              </a:rPr>
              <a:t>1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20419E75-9B0C-42C8-BE6C-F61895E30D8C}"/>
              </a:ext>
            </a:extLst>
          </p:cNvPr>
          <p:cNvSpPr/>
          <p:nvPr/>
        </p:nvSpPr>
        <p:spPr>
          <a:xfrm>
            <a:off x="6508476" y="1336347"/>
            <a:ext cx="609600" cy="6096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0000"/>
                </a:solidFill>
              </a:rPr>
              <a:t>2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73A6F90F-7AE2-4B68-8EE8-CE7EE08EC84F}"/>
              </a:ext>
            </a:extLst>
          </p:cNvPr>
          <p:cNvSpPr/>
          <p:nvPr/>
        </p:nvSpPr>
        <p:spPr>
          <a:xfrm>
            <a:off x="7391400" y="2513508"/>
            <a:ext cx="609600" cy="6096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0000"/>
                </a:solidFill>
              </a:rPr>
              <a:t>4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BF621A1E-ACBB-4235-BA8E-C9C70A0A5E32}"/>
              </a:ext>
            </a:extLst>
          </p:cNvPr>
          <p:cNvSpPr/>
          <p:nvPr/>
        </p:nvSpPr>
        <p:spPr>
          <a:xfrm>
            <a:off x="4191000" y="2451652"/>
            <a:ext cx="609600" cy="6096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0000"/>
                </a:solidFill>
              </a:rPr>
              <a:t>3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253B7C9F-6D19-4B14-9376-BCBD3CB46A06}"/>
              </a:ext>
            </a:extLst>
          </p:cNvPr>
          <p:cNvSpPr/>
          <p:nvPr/>
        </p:nvSpPr>
        <p:spPr>
          <a:xfrm>
            <a:off x="4495800" y="3912704"/>
            <a:ext cx="609600" cy="6096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0000"/>
                </a:solidFill>
              </a:rPr>
              <a:t>5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E8960E1E-2A62-42C2-9BFD-DDE8A18665D2}"/>
              </a:ext>
            </a:extLst>
          </p:cNvPr>
          <p:cNvSpPr/>
          <p:nvPr/>
        </p:nvSpPr>
        <p:spPr>
          <a:xfrm>
            <a:off x="5791200" y="4522304"/>
            <a:ext cx="609600" cy="6096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0000"/>
                </a:solidFill>
              </a:rPr>
              <a:t>7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A1CB1936-144F-49DB-9279-3964F42BC410}"/>
              </a:ext>
            </a:extLst>
          </p:cNvPr>
          <p:cNvSpPr/>
          <p:nvPr/>
        </p:nvSpPr>
        <p:spPr>
          <a:xfrm>
            <a:off x="7096538" y="3938489"/>
            <a:ext cx="609600" cy="6096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0000"/>
                </a:solidFill>
              </a:rPr>
              <a:t>6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9D5AAB25-A8C4-4522-9C41-3C45428B1281}"/>
              </a:ext>
            </a:extLst>
          </p:cNvPr>
          <p:cNvSpPr/>
          <p:nvPr/>
        </p:nvSpPr>
        <p:spPr>
          <a:xfrm>
            <a:off x="5486400" y="2743200"/>
            <a:ext cx="1295400" cy="914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09E025C-C8BC-4F79-8C48-5E21E9A651BC}"/>
              </a:ext>
            </a:extLst>
          </p:cNvPr>
          <p:cNvSpPr/>
          <p:nvPr/>
        </p:nvSpPr>
        <p:spPr>
          <a:xfrm>
            <a:off x="75369" y="153650"/>
            <a:ext cx="372800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Asrlar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ml-IN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kelayotgan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seleksiyasi</a:t>
            </a:r>
            <a:r>
              <a:rPr lang="ml-IN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ml-IN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Xorazmda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ertapishar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kechpishar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qovunlarning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ajoyib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navlari</a:t>
            </a:r>
            <a:r>
              <a:rPr lang="ml-IN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E6B41386-C9BF-4B58-B693-F9675273C519}"/>
              </a:ext>
            </a:extLst>
          </p:cNvPr>
          <p:cNvSpPr/>
          <p:nvPr/>
        </p:nvSpPr>
        <p:spPr>
          <a:xfrm>
            <a:off x="8262731" y="228600"/>
            <a:ext cx="370066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Qadimda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ml-IN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idishlarga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solinib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tuyalarda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hatto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Bag‘dod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Hindistonga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oylik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jo‘natilgan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281B0378-0BE7-413B-A580-5B264B53D220}"/>
              </a:ext>
            </a:extLst>
          </p:cNvPr>
          <p:cNvSpPr/>
          <p:nvPr/>
        </p:nvSpPr>
        <p:spPr>
          <a:xfrm>
            <a:off x="84482" y="2426167"/>
            <a:ext cx="33445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Xiva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Yangiariq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Gurlan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Hazorasp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tumanlarida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birmuncha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7762E90F-375B-4AA5-9EF3-B19B8646BE44}"/>
              </a:ext>
            </a:extLst>
          </p:cNvPr>
          <p:cNvSpPr/>
          <p:nvPr/>
        </p:nvSpPr>
        <p:spPr>
          <a:xfrm>
            <a:off x="8991600" y="2284812"/>
            <a:ext cx="3048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Kelgusida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bog‘ </a:t>
            </a:r>
          </a:p>
          <a:p>
            <a:pPr algn="ctr"/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tokzorlar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maydonini</a:t>
            </a:r>
            <a:r>
              <a:rPr lang="ml-IN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kengaytirish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ko‘zda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tutiladi</a:t>
            </a:r>
            <a:r>
              <a:rPr lang="ml-IN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78A2178B-956B-414D-B113-F8855B3CD618}"/>
              </a:ext>
            </a:extLst>
          </p:cNvPr>
          <p:cNvSpPr/>
          <p:nvPr/>
        </p:nvSpPr>
        <p:spPr>
          <a:xfrm>
            <a:off x="2431776" y="5682305"/>
            <a:ext cx="81534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qo‘ylar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terisi</a:t>
            </a:r>
            <a:r>
              <a:rPr lang="ml-IN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juni</a:t>
            </a:r>
            <a:r>
              <a:rPr lang="ml-IN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go‘shti</a:t>
            </a:r>
            <a:r>
              <a:rPr lang="ml-IN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boqiladi</a:t>
            </a:r>
            <a:r>
              <a:rPr lang="ml-IN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Viloyatda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yaylovlar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kamligidan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xo‘jaliklar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qo‘ylarini</a:t>
            </a:r>
            <a:r>
              <a:rPr lang="ml-IN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Qoraqalpog‘iston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yaylovlarida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boqadi</a:t>
            </a:r>
            <a:r>
              <a:rPr lang="ml-IN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543B9D83-9DE2-4647-83DC-9B4F5BE80785}"/>
              </a:ext>
            </a:extLst>
          </p:cNvPr>
          <p:cNvSpPr/>
          <p:nvPr/>
        </p:nvSpPr>
        <p:spPr>
          <a:xfrm>
            <a:off x="3771900" y="897523"/>
            <a:ext cx="1028700" cy="2454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7CF3E7CD-E10E-45D3-9466-042970697A77}"/>
              </a:ext>
            </a:extLst>
          </p:cNvPr>
          <p:cNvSpPr/>
          <p:nvPr/>
        </p:nvSpPr>
        <p:spPr>
          <a:xfrm>
            <a:off x="7391400" y="889465"/>
            <a:ext cx="1028700" cy="2454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6320FF57-72FA-4421-AF6C-5391F76D2E87}"/>
              </a:ext>
            </a:extLst>
          </p:cNvPr>
          <p:cNvSpPr/>
          <p:nvPr/>
        </p:nvSpPr>
        <p:spPr>
          <a:xfrm>
            <a:off x="3457162" y="4627316"/>
            <a:ext cx="819976" cy="1865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E8BC2C6F-2DAA-4A30-815A-7D49148091CA}"/>
              </a:ext>
            </a:extLst>
          </p:cNvPr>
          <p:cNvCxnSpPr>
            <a:cxnSpLocks/>
          </p:cNvCxnSpPr>
          <p:nvPr/>
        </p:nvCxnSpPr>
        <p:spPr>
          <a:xfrm flipV="1">
            <a:off x="3750362" y="4614082"/>
            <a:ext cx="391769" cy="183205"/>
          </a:xfrm>
          <a:prstGeom prst="line">
            <a:avLst/>
          </a:prstGeom>
          <a:ln w="28575">
            <a:solidFill>
              <a:srgbClr val="1E0A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CF48E60A-8EBA-4735-A816-62A4FC38D07B}"/>
              </a:ext>
            </a:extLst>
          </p:cNvPr>
          <p:cNvSpPr/>
          <p:nvPr/>
        </p:nvSpPr>
        <p:spPr>
          <a:xfrm>
            <a:off x="7959587" y="4672536"/>
            <a:ext cx="669234" cy="2495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D10721C0-07CD-46E9-9030-D9430CDC03CE}"/>
              </a:ext>
            </a:extLst>
          </p:cNvPr>
          <p:cNvCxnSpPr>
            <a:cxnSpLocks/>
          </p:cNvCxnSpPr>
          <p:nvPr/>
        </p:nvCxnSpPr>
        <p:spPr>
          <a:xfrm>
            <a:off x="7848600" y="4625124"/>
            <a:ext cx="533400" cy="188746"/>
          </a:xfrm>
          <a:prstGeom prst="line">
            <a:avLst/>
          </a:prstGeom>
          <a:ln w="28575">
            <a:solidFill>
              <a:srgbClr val="1E0A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Соединитель: уступ 53">
            <a:extLst>
              <a:ext uri="{FF2B5EF4-FFF2-40B4-BE49-F238E27FC236}">
                <a16:creationId xmlns:a16="http://schemas.microsoft.com/office/drawing/2014/main" id="{BD0B05B1-D2B1-436D-8DD5-DB1843BC3E00}"/>
              </a:ext>
            </a:extLst>
          </p:cNvPr>
          <p:cNvCxnSpPr>
            <a:cxnSpLocks/>
          </p:cNvCxnSpPr>
          <p:nvPr/>
        </p:nvCxnSpPr>
        <p:spPr>
          <a:xfrm rot="16200000" flipH="1">
            <a:off x="6558530" y="5339330"/>
            <a:ext cx="415062" cy="336277"/>
          </a:xfrm>
          <a:prstGeom prst="bentConnector3">
            <a:avLst>
              <a:gd name="adj1" fmla="val -1085"/>
            </a:avLst>
          </a:prstGeom>
          <a:ln w="28575">
            <a:solidFill>
              <a:srgbClr val="1E0A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7C811E0B-F1FD-4863-BE61-B7E08D7FE749}"/>
              </a:ext>
            </a:extLst>
          </p:cNvPr>
          <p:cNvSpPr/>
          <p:nvPr/>
        </p:nvSpPr>
        <p:spPr>
          <a:xfrm>
            <a:off x="75369" y="4363571"/>
            <a:ext cx="366836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xo‘jaligining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ml-IN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tarmog‘i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chorvachilikdir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A34B8785-C55A-462D-AD97-9F97347123EE}"/>
              </a:ext>
            </a:extLst>
          </p:cNvPr>
          <p:cNvSpPr/>
          <p:nvPr/>
        </p:nvSpPr>
        <p:spPr>
          <a:xfrm>
            <a:off x="8322366" y="4055794"/>
            <a:ext cx="370066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Yozgi</a:t>
            </a:r>
            <a:r>
              <a:rPr lang="ml-IN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yaylovlar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tanqisligidan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chorvachilikda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cho‘lga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moslashgan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qorako‘l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qo‘ylarning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salmog‘i</a:t>
            </a:r>
            <a:r>
              <a:rPr lang="ml-IN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979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B3EE889-8FFC-4CE5-A2AB-E5368F1B5D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69314" y="1497495"/>
            <a:ext cx="6724651" cy="4457700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68FF9FAF-01C1-4F5E-B19A-6E9F71AAD83D}"/>
              </a:ext>
            </a:extLst>
          </p:cNvPr>
          <p:cNvSpPr/>
          <p:nvPr/>
        </p:nvSpPr>
        <p:spPr>
          <a:xfrm>
            <a:off x="152400" y="84483"/>
            <a:ext cx="3810000" cy="1295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Viloyatda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sanoatining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yuzdan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8E4BE61-DE51-4BF5-AAE8-2E6053A669FF}"/>
              </a:ext>
            </a:extLst>
          </p:cNvPr>
          <p:cNvSpPr/>
          <p:nvPr/>
        </p:nvSpPr>
        <p:spPr>
          <a:xfrm>
            <a:off x="7620000" y="397565"/>
            <a:ext cx="4383159" cy="1295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pilla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sabzavot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mahsulotlarini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ishlashdan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FBF33EE-9A21-403D-9BAD-3A6F40A8879B}"/>
              </a:ext>
            </a:extLst>
          </p:cNvPr>
          <p:cNvSpPr/>
          <p:nvPr/>
        </p:nvSpPr>
        <p:spPr>
          <a:xfrm>
            <a:off x="152400" y="5307495"/>
            <a:ext cx="3124199" cy="1295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tikuvchilik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poyabzal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gilamdo‘zlik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materiallari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korxonalari</a:t>
            </a:r>
            <a:r>
              <a:rPr lang="ml-IN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bor. </a:t>
            </a:r>
            <a:endParaRPr lang="ru-RU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B7F1FD5A-E344-4F54-9777-1122ED743A57}"/>
              </a:ext>
            </a:extLst>
          </p:cNvPr>
          <p:cNvSpPr/>
          <p:nvPr/>
        </p:nvSpPr>
        <p:spPr>
          <a:xfrm>
            <a:off x="8810625" y="5441674"/>
            <a:ext cx="3313043" cy="1295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tuman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markazlarida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30853B6C-CF67-42F5-B571-F0AB09709EF6}"/>
              </a:ext>
            </a:extLst>
          </p:cNvPr>
          <p:cNvCxnSpPr>
            <a:cxnSpLocks/>
          </p:cNvCxnSpPr>
          <p:nvPr/>
        </p:nvCxnSpPr>
        <p:spPr>
          <a:xfrm>
            <a:off x="3505200" y="1371600"/>
            <a:ext cx="467137" cy="381000"/>
          </a:xfrm>
          <a:prstGeom prst="straightConnector1">
            <a:avLst/>
          </a:prstGeom>
          <a:ln w="38100">
            <a:solidFill>
              <a:srgbClr val="1E0AB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BF9F851B-69C2-4BFF-ABE6-A83CD6DFC1E4}"/>
              </a:ext>
            </a:extLst>
          </p:cNvPr>
          <p:cNvCxnSpPr>
            <a:cxnSpLocks/>
          </p:cNvCxnSpPr>
          <p:nvPr/>
        </p:nvCxnSpPr>
        <p:spPr>
          <a:xfrm flipH="1">
            <a:off x="8001000" y="1270345"/>
            <a:ext cx="354496" cy="482255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B106C85B-45F6-432C-97AC-97B2AB09930A}"/>
              </a:ext>
            </a:extLst>
          </p:cNvPr>
          <p:cNvCxnSpPr>
            <a:cxnSpLocks/>
          </p:cNvCxnSpPr>
          <p:nvPr/>
        </p:nvCxnSpPr>
        <p:spPr>
          <a:xfrm flipV="1">
            <a:off x="3276599" y="5223013"/>
            <a:ext cx="496957" cy="377688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4755E4A9-3B06-4626-A818-9B253B3A9195}"/>
              </a:ext>
            </a:extLst>
          </p:cNvPr>
          <p:cNvCxnSpPr>
            <a:cxnSpLocks/>
          </p:cNvCxnSpPr>
          <p:nvPr/>
        </p:nvCxnSpPr>
        <p:spPr>
          <a:xfrm flipH="1" flipV="1">
            <a:off x="8418446" y="5392807"/>
            <a:ext cx="533402" cy="415787"/>
          </a:xfrm>
          <a:prstGeom prst="straightConnector1">
            <a:avLst/>
          </a:prstGeom>
          <a:ln w="38100">
            <a:solidFill>
              <a:srgbClr val="FF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4176755"/>
      </p:ext>
    </p:extLst>
  </p:cSld>
  <p:clrMapOvr>
    <a:masterClrMapping/>
  </p:clrMapOvr>
  <p:transition spd="slow">
    <p:comb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FC66FF4-7BAA-4F3A-B290-42A711E711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1AEEE95-8254-4941-91EA-9D243232CB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6278" r="6278" b="21621"/>
          <a:stretch/>
        </p:blipFill>
        <p:spPr>
          <a:xfrm>
            <a:off x="6871253" y="2362200"/>
            <a:ext cx="5320748" cy="4535557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15401A2-357F-4E34-BC2F-537716124E13}"/>
              </a:ext>
            </a:extLst>
          </p:cNvPr>
          <p:cNvSpPr/>
          <p:nvPr/>
        </p:nvSpPr>
        <p:spPr>
          <a:xfrm>
            <a:off x="6871252" y="169305"/>
            <a:ext cx="532074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elektroenergetika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mashinasozlik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materiallari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un-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yorma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787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F5AACB0-98E8-42AC-A303-4BA8B8A25704}"/>
              </a:ext>
            </a:extLst>
          </p:cNvPr>
          <p:cNvSpPr/>
          <p:nvPr/>
        </p:nvSpPr>
        <p:spPr>
          <a:xfrm>
            <a:off x="4191000" y="2819400"/>
            <a:ext cx="1676400" cy="106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EDBD0ED-751B-4278-BCF9-C7778443977D}"/>
              </a:ext>
            </a:extLst>
          </p:cNvPr>
          <p:cNvSpPr/>
          <p:nvPr/>
        </p:nvSpPr>
        <p:spPr>
          <a:xfrm>
            <a:off x="5867400" y="2971800"/>
            <a:ext cx="3810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E3E154F-7977-4A71-B9E8-DDB3DF1B453D}"/>
              </a:ext>
            </a:extLst>
          </p:cNvPr>
          <p:cNvSpPr/>
          <p:nvPr/>
        </p:nvSpPr>
        <p:spPr>
          <a:xfrm>
            <a:off x="6934200" y="3200400"/>
            <a:ext cx="15240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2C6E2BD-562F-4276-BE1D-DA637DFDD2D1}"/>
              </a:ext>
            </a:extLst>
          </p:cNvPr>
          <p:cNvSpPr/>
          <p:nvPr/>
        </p:nvSpPr>
        <p:spPr>
          <a:xfrm>
            <a:off x="8001000" y="3657600"/>
            <a:ext cx="12192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4A55348-B170-4A78-971E-4A6A87D703AF}"/>
              </a:ext>
            </a:extLst>
          </p:cNvPr>
          <p:cNvSpPr/>
          <p:nvPr/>
        </p:nvSpPr>
        <p:spPr>
          <a:xfrm>
            <a:off x="2895600" y="4038600"/>
            <a:ext cx="1905000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4BC17C7-0593-4AC4-84B1-7ACBDA5F50CC}"/>
              </a:ext>
            </a:extLst>
          </p:cNvPr>
          <p:cNvSpPr/>
          <p:nvPr/>
        </p:nvSpPr>
        <p:spPr>
          <a:xfrm>
            <a:off x="2438400" y="5257800"/>
            <a:ext cx="12192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A64330A-4E79-4D71-8DEE-364E10C607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b="6165"/>
          <a:stretch/>
        </p:blipFill>
        <p:spPr>
          <a:xfrm>
            <a:off x="3657600" y="609600"/>
            <a:ext cx="8062406" cy="57912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200AA52-BAF8-40F5-B823-07479EF1DA9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31875" t="23320" r="54375" b="39995"/>
          <a:stretch/>
        </p:blipFill>
        <p:spPr>
          <a:xfrm>
            <a:off x="177800" y="1066800"/>
            <a:ext cx="34544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3011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7046</TotalTime>
  <Words>1773</Words>
  <Application>Microsoft Office PowerPoint</Application>
  <PresentationFormat>Широкоэкранный</PresentationFormat>
  <Paragraphs>125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28</vt:i4>
      </vt:variant>
    </vt:vector>
  </HeadingPairs>
  <TitlesOfParts>
    <vt:vector size="38" baseType="lpstr">
      <vt:lpstr>Arial</vt:lpstr>
      <vt:lpstr>Calibri</vt:lpstr>
      <vt:lpstr>Calibri Light</vt:lpstr>
      <vt:lpstr>Open Sans</vt:lpstr>
      <vt:lpstr>Open Sans Light</vt:lpstr>
      <vt:lpstr>Verdana</vt:lpstr>
      <vt:lpstr>Wingdings</vt:lpstr>
      <vt:lpstr>Office Theme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HP_notebook</cp:lastModifiedBy>
  <cp:revision>553</cp:revision>
  <dcterms:created xsi:type="dcterms:W3CDTF">2020-06-30T15:34:35Z</dcterms:created>
  <dcterms:modified xsi:type="dcterms:W3CDTF">2021-02-24T17:12:25Z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