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2" r:id="rId1"/>
    <p:sldMasterId id="2147483750" r:id="rId2"/>
  </p:sldMasterIdLst>
  <p:sldIdLst>
    <p:sldId id="287" r:id="rId3"/>
    <p:sldId id="372" r:id="rId4"/>
    <p:sldId id="375" r:id="rId5"/>
    <p:sldId id="380" r:id="rId6"/>
    <p:sldId id="397" r:id="rId7"/>
    <p:sldId id="399" r:id="rId8"/>
    <p:sldId id="398" r:id="rId9"/>
    <p:sldId id="400" r:id="rId10"/>
    <p:sldId id="401" r:id="rId11"/>
    <p:sldId id="402" r:id="rId12"/>
    <p:sldId id="296" r:id="rId13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85CBE99-9980-45FF-8A62-E0312C9D74DB}">
          <p14:sldIdLst>
            <p14:sldId id="287"/>
            <p14:sldId id="372"/>
            <p14:sldId id="375"/>
            <p14:sldId id="380"/>
            <p14:sldId id="397"/>
            <p14:sldId id="399"/>
            <p14:sldId id="398"/>
            <p14:sldId id="400"/>
            <p14:sldId id="401"/>
            <p14:sldId id="402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1E0AB6"/>
    <a:srgbClr val="B8F3F4"/>
    <a:srgbClr val="000000"/>
    <a:srgbClr val="F7FBF9"/>
    <a:srgbClr val="FFFFFF"/>
    <a:srgbClr val="87CA3E"/>
    <a:srgbClr val="76B531"/>
    <a:srgbClr val="00682F"/>
    <a:srgbClr val="007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24" autoAdjust="0"/>
    <p:restoredTop sz="94291" autoAdjust="0"/>
  </p:normalViewPr>
  <p:slideViewPr>
    <p:cSldViewPr>
      <p:cViewPr varScale="1">
        <p:scale>
          <a:sx n="72" d="100"/>
          <a:sy n="72" d="100"/>
        </p:scale>
        <p:origin x="708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4.xml"/><Relationship Id="rId5" Type="http://schemas.microsoft.com/office/2007/relationships/hdphoto" Target="../media/hdphoto9.wdp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933" y="0"/>
            <a:ext cx="12175067" cy="174579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209927" y="583025"/>
            <a:ext cx="6932377" cy="4600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377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6600" b="1" dirty="0">
              <a:solidFill>
                <a:srgbClr val="1E0AB6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6600" b="1" dirty="0" err="1">
                <a:solidFill>
                  <a:srgbClr val="1E0AB6"/>
                </a:solidFill>
              </a:rPr>
              <a:t>Mavzu</a:t>
            </a:r>
            <a:r>
              <a:rPr lang="en-US" altLang="ru-RU" sz="6600" b="1" dirty="0">
                <a:solidFill>
                  <a:srgbClr val="1E0AB6"/>
                </a:solidFill>
              </a:rPr>
              <a:t>: </a:t>
            </a:r>
            <a:r>
              <a:rPr lang="en-US" altLang="ru-RU" sz="6600" b="1" dirty="0" err="1">
                <a:solidFill>
                  <a:srgbClr val="1E0AB6"/>
                </a:solidFill>
              </a:rPr>
              <a:t>Quyi</a:t>
            </a:r>
            <a:r>
              <a:rPr lang="en-US" altLang="ru-RU" sz="6600" b="1" dirty="0">
                <a:solidFill>
                  <a:srgbClr val="1E0AB6"/>
                </a:solidFill>
              </a:rPr>
              <a:t> </a:t>
            </a:r>
            <a:r>
              <a:rPr lang="en-US" altLang="ru-RU" sz="6600" b="1" dirty="0" err="1">
                <a:solidFill>
                  <a:srgbClr val="1E0AB6"/>
                </a:solidFill>
              </a:rPr>
              <a:t>Amudaryo</a:t>
            </a:r>
            <a:r>
              <a:rPr lang="en-US" altLang="ru-RU" sz="6600" b="1" dirty="0">
                <a:solidFill>
                  <a:srgbClr val="1E0AB6"/>
                </a:solidFill>
              </a:rPr>
              <a:t> </a:t>
            </a:r>
            <a:r>
              <a:rPr lang="en-US" altLang="ru-RU" sz="6600" b="1" dirty="0" err="1">
                <a:solidFill>
                  <a:srgbClr val="1E0AB6"/>
                </a:solidFill>
              </a:rPr>
              <a:t>iqtisodiy</a:t>
            </a:r>
            <a:r>
              <a:rPr lang="en-US" altLang="ru-RU" sz="6600" b="1" dirty="0">
                <a:solidFill>
                  <a:srgbClr val="1E0AB6"/>
                </a:solidFill>
              </a:rPr>
              <a:t> </a:t>
            </a:r>
            <a:r>
              <a:rPr lang="en-US" altLang="ru-RU" sz="6600" b="1" dirty="0" err="1">
                <a:solidFill>
                  <a:srgbClr val="1E0AB6"/>
                </a:solidFill>
              </a:rPr>
              <a:t>rayoni</a:t>
            </a:r>
            <a:r>
              <a:rPr lang="en-US" altLang="ru-RU" sz="6600" b="1" dirty="0">
                <a:solidFill>
                  <a:srgbClr val="1E0AB6"/>
                </a:solidFill>
              </a:rPr>
              <a:t> </a:t>
            </a:r>
            <a:endParaRPr lang="ru-RU" altLang="ru-RU" sz="6600" b="1" dirty="0">
              <a:solidFill>
                <a:srgbClr val="1E0AB6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2400" y="2101114"/>
            <a:ext cx="728133" cy="20206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331418" y="247649"/>
            <a:ext cx="1866669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24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331418" y="247648"/>
            <a:ext cx="1866670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492606" y="390912"/>
            <a:ext cx="795383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ru-RU" sz="54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15560" y="583025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152400" y="4477082"/>
            <a:ext cx="707128" cy="20206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3851" y="-36350"/>
            <a:ext cx="1745796" cy="1745796"/>
          </a:xfrm>
          <a:prstGeom prst="rect">
            <a:avLst/>
          </a:prstGeom>
          <a:noFill/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54EFC19-5C85-4E6C-9440-8764F4639A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5625" t="47777" r="55000" b="27767"/>
          <a:stretch/>
        </p:blipFill>
        <p:spPr>
          <a:xfrm>
            <a:off x="8667445" y="2590800"/>
            <a:ext cx="2530642" cy="350520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2486CDE-8F9F-48C9-BF70-D75AA9A7C2E9}"/>
              </a:ext>
            </a:extLst>
          </p:cNvPr>
          <p:cNvSpPr/>
          <p:nvPr/>
        </p:nvSpPr>
        <p:spPr>
          <a:xfrm>
            <a:off x="1397921" y="5618946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algn="ctr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D5D6B92-18AA-44A5-A43C-5D29B28B2ECB}"/>
              </a:ext>
            </a:extLst>
          </p:cNvPr>
          <p:cNvSpPr/>
          <p:nvPr/>
        </p:nvSpPr>
        <p:spPr>
          <a:xfrm>
            <a:off x="228600" y="417999"/>
            <a:ext cx="11734800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rayon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ml-IN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ml-IN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aloqada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transportning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ml-IN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turlaridan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foydalanadi</a:t>
            </a:r>
            <a:r>
              <a:rPr lang="ml-IN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transportining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yuksalishi</a:t>
            </a:r>
            <a:r>
              <a:rPr lang="ml-IN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r>
              <a:rPr lang="ml-IN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ahamiyatini</a:t>
            </a:r>
            <a:r>
              <a:rPr lang="ml-IN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yo‘qotib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rayonning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mamlakatimizning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</a:t>
            </a:r>
            <a:r>
              <a:rPr lang="ml-IN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xorijiy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aloqalari</a:t>
            </a:r>
            <a:r>
              <a:rPr lang="ml-IN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ml-IN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qo‘yilgan</a:t>
            </a:r>
            <a:r>
              <a:rPr lang="en-US" sz="3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70B3FA6-26BC-458F-88D1-4415E4AEFE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3400" y="3296610"/>
            <a:ext cx="5105399" cy="32796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4385EC2-23C9-417B-AA83-2445BBA6D2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0" y="3296610"/>
            <a:ext cx="5410203" cy="3279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14139302"/>
      </p:ext>
    </p:extLst>
  </p:cSld>
  <p:clrMapOvr>
    <a:masterClrMapping/>
  </p:clrMapOvr>
  <p:transition spd="slow">
    <p:comb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Информационные технологии обучения: определение, использование и  возможности - Новости, статьи и обзоры">
            <a:extLst>
              <a:ext uri="{FF2B5EF4-FFF2-40B4-BE49-F238E27FC236}">
                <a16:creationId xmlns:a16="http://schemas.microsoft.com/office/drawing/2014/main" id="{3A4F40A9-827B-4031-8352-2086DE54B7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52" t="13589" r="5435" b="4467"/>
          <a:stretch/>
        </p:blipFill>
        <p:spPr bwMode="auto">
          <a:xfrm>
            <a:off x="609600" y="3775057"/>
            <a:ext cx="5574952" cy="2994394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50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304800" y="1223786"/>
            <a:ext cx="11506199" cy="120369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5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r>
              <a:rPr lang="en-US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5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304800" y="2815179"/>
            <a:ext cx="11506199" cy="6592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5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8434" name="Picture 2" descr="ACTUAL🤝MAGAZIN (@actual_magazin) - E'lon #842">
            <a:extLst>
              <a:ext uri="{FF2B5EF4-FFF2-40B4-BE49-F238E27FC236}">
                <a16:creationId xmlns:a16="http://schemas.microsoft.com/office/drawing/2014/main" id="{691BF8FE-B362-4CE8-AB24-7201F559C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758176"/>
            <a:ext cx="5105400" cy="30112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033A810-C9B1-432F-BAD9-A85F53FD4A79}"/>
              </a:ext>
            </a:extLst>
          </p:cNvPr>
          <p:cNvSpPr/>
          <p:nvPr/>
        </p:nvSpPr>
        <p:spPr>
          <a:xfrm>
            <a:off x="0" y="-1"/>
            <a:ext cx="12192000" cy="6858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Общая информация / Узбекистан / Adeca Tours">
            <a:extLst>
              <a:ext uri="{FF2B5EF4-FFF2-40B4-BE49-F238E27FC236}">
                <a16:creationId xmlns:a16="http://schemas.microsoft.com/office/drawing/2014/main" id="{403A732B-4002-4CD0-A8D2-9D397BAF6D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111" r="3778" b="11111"/>
          <a:stretch/>
        </p:blipFill>
        <p:spPr bwMode="auto">
          <a:xfrm>
            <a:off x="132522" y="878020"/>
            <a:ext cx="8706678" cy="5956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5BDA479-ED23-4DB7-99A9-6FD43CF22ECE}"/>
              </a:ext>
            </a:extLst>
          </p:cNvPr>
          <p:cNvSpPr/>
          <p:nvPr/>
        </p:nvSpPr>
        <p:spPr>
          <a:xfrm>
            <a:off x="3352800" y="793486"/>
            <a:ext cx="5334000" cy="6776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00639E3-CF0F-4FB2-8823-79516EC6E4FA}"/>
              </a:ext>
            </a:extLst>
          </p:cNvPr>
          <p:cNvSpPr/>
          <p:nvPr/>
        </p:nvSpPr>
        <p:spPr>
          <a:xfrm>
            <a:off x="5105400" y="944940"/>
            <a:ext cx="6934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ml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shimoli-g‘arbida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rayon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Qoraqalpog‘iston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ml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Xorazm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viloyatidan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1360C1C-4C52-4563-803C-8A65603CE2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0570" y="3048000"/>
            <a:ext cx="2530059" cy="350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667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B296A5C-E361-456D-B1CB-98B5869CF9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r="32897" b="25555"/>
          <a:stretch/>
        </p:blipFill>
        <p:spPr>
          <a:xfrm>
            <a:off x="5607490" y="1845417"/>
            <a:ext cx="6359530" cy="5012583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CA4FB45-8303-4E0E-B03A-1B22D8C50615}"/>
              </a:ext>
            </a:extLst>
          </p:cNvPr>
          <p:cNvSpPr/>
          <p:nvPr/>
        </p:nvSpPr>
        <p:spPr>
          <a:xfrm>
            <a:off x="5396619" y="1580321"/>
            <a:ext cx="699381" cy="1981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5867540-E7B7-47BB-A34C-0CE00BE181E2}"/>
              </a:ext>
            </a:extLst>
          </p:cNvPr>
          <p:cNvSpPr/>
          <p:nvPr/>
        </p:nvSpPr>
        <p:spPr>
          <a:xfrm>
            <a:off x="43069" y="543365"/>
            <a:ext cx="11943829" cy="1169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ml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rayonining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obikor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yerlari</a:t>
            </a:r>
            <a:r>
              <a:rPr lang="ml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qadimdan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ml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yashab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vohalardandir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Xorazm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vohasida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zamonlardan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buyon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shug‘ullanib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kelingan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ml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822AE1-1581-4737-A45A-CB2EE9DFCC54}"/>
              </a:ext>
            </a:extLst>
          </p:cNvPr>
          <p:cNvSpPr/>
          <p:nvPr/>
        </p:nvSpPr>
        <p:spPr>
          <a:xfrm>
            <a:off x="43069" y="2322016"/>
            <a:ext cx="582433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tafovutlar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joylashuv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Nukus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mboy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Urganch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Mo‘ynoq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atosh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Xo‘jayl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shloqlarda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b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znes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rkorl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vojlan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shaharchalarn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tobora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8617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8E601AF-4C3A-4393-84F4-ABDD96EEC9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21223"/>
          <a:stretch/>
        </p:blipFill>
        <p:spPr>
          <a:xfrm>
            <a:off x="-1" y="0"/>
            <a:ext cx="12197565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B0B44FF-517E-4BDF-ADDA-32830FB0BF4D}"/>
              </a:ext>
            </a:extLst>
          </p:cNvPr>
          <p:cNvSpPr/>
          <p:nvPr/>
        </p:nvSpPr>
        <p:spPr>
          <a:xfrm>
            <a:off x="0" y="0"/>
            <a:ext cx="59436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rayon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xo‘jaligining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asosini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O‘zbekistondagi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xo‘jaligiga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yaroqli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yerlarning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6 %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rayon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hissasiga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foydalaniladigan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yerlarning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90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%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yaylovlardan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Sho‘rxok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qumlar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botqoqliklar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maydonlarni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48529A3-A366-4460-B2E2-E6872CE26911}"/>
              </a:ext>
            </a:extLst>
          </p:cNvPr>
          <p:cNvSpPr/>
          <p:nvPr/>
        </p:nvSpPr>
        <p:spPr>
          <a:xfrm>
            <a:off x="6096000" y="0"/>
            <a:ext cx="60198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paxtadan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pillachilik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qorako‘lchilik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mevachilik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uzumchilik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polizchilik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sholi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yetishtirish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shug‘ullanadi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rayon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yetishtirilayotgan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sholining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yarmidan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ko‘pini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etaklarida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negizida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chorvachilik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522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4122ED8-0633-4735-95D8-587EE996FB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444" b="8889"/>
          <a:stretch/>
        </p:blipFill>
        <p:spPr>
          <a:xfrm>
            <a:off x="5252278" y="457200"/>
            <a:ext cx="6939722" cy="615622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858679C-91CC-4E2E-B0A0-93414023CD45}"/>
              </a:ext>
            </a:extLst>
          </p:cNvPr>
          <p:cNvSpPr/>
          <p:nvPr/>
        </p:nvSpPr>
        <p:spPr>
          <a:xfrm>
            <a:off x="0" y="920621"/>
            <a:ext cx="522467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serdaromad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tarmoqlardan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ml-IN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pillachilik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paxtachilik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obikor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xo‘jaliklarida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boriladi</a:t>
            </a:r>
            <a:r>
              <a:rPr lang="ml-IN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ml-IN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yaylovlarida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ml-IN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qorako‘l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qo‘ylari</a:t>
            </a:r>
            <a:r>
              <a:rPr lang="ml-IN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boqiladi</a:t>
            </a:r>
            <a:r>
              <a:rPr lang="ml-IN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To‘qaylarda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yilqi</a:t>
            </a:r>
            <a:r>
              <a:rPr lang="ml-IN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boqiladi</a:t>
            </a:r>
            <a:r>
              <a:rPr lang="ml-IN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46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9C21A2-8EF6-448E-8438-2A216F7243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5074" t="18503" r="25074" b="11872"/>
          <a:stretch/>
        </p:blipFill>
        <p:spPr>
          <a:xfrm>
            <a:off x="4038600" y="1371600"/>
            <a:ext cx="4114800" cy="4114800"/>
          </a:xfrm>
          <a:prstGeom prst="flowChartConnector">
            <a:avLst/>
          </a:prstGeom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9E4E8E3D-8689-4FBE-A1B0-5C01E6C95DE8}"/>
              </a:ext>
            </a:extLst>
          </p:cNvPr>
          <p:cNvSpPr/>
          <p:nvPr/>
        </p:nvSpPr>
        <p:spPr>
          <a:xfrm>
            <a:off x="7010400" y="1524000"/>
            <a:ext cx="3810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AE8FF2B9-4D0C-4EE9-BA4E-44CCD285D0C9}"/>
              </a:ext>
            </a:extLst>
          </p:cNvPr>
          <p:cNvSpPr/>
          <p:nvPr/>
        </p:nvSpPr>
        <p:spPr>
          <a:xfrm>
            <a:off x="4495800" y="1600200"/>
            <a:ext cx="6858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DEB6B8A5-2C0A-423A-850C-BF25AAE2322F}"/>
              </a:ext>
            </a:extLst>
          </p:cNvPr>
          <p:cNvSpPr/>
          <p:nvPr/>
        </p:nvSpPr>
        <p:spPr>
          <a:xfrm>
            <a:off x="7010400" y="4949687"/>
            <a:ext cx="3810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5DE4B29C-78D9-4259-BA47-65DFEA19284B}"/>
              </a:ext>
            </a:extLst>
          </p:cNvPr>
          <p:cNvSpPr/>
          <p:nvPr/>
        </p:nvSpPr>
        <p:spPr>
          <a:xfrm>
            <a:off x="5410200" y="2743200"/>
            <a:ext cx="1371600" cy="13716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A1FD0CE-EC65-4653-BBB6-FBB20ABF4DEF}"/>
              </a:ext>
            </a:extLst>
          </p:cNvPr>
          <p:cNvSpPr/>
          <p:nvPr/>
        </p:nvSpPr>
        <p:spPr>
          <a:xfrm>
            <a:off x="381000" y="568620"/>
            <a:ext cx="38862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borat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BF46B33-DEFD-4B70-9FCA-0DE45645B4DB}"/>
              </a:ext>
            </a:extLst>
          </p:cNvPr>
          <p:cNvSpPr/>
          <p:nvPr/>
        </p:nvSpPr>
        <p:spPr>
          <a:xfrm>
            <a:off x="7696200" y="568620"/>
            <a:ext cx="38862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zavodlarining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salmog‘i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C499D7A-ABC7-414C-B91B-CAF81BDFDFE7}"/>
              </a:ext>
            </a:extLst>
          </p:cNvPr>
          <p:cNvSpPr/>
          <p:nvPr/>
        </p:nvSpPr>
        <p:spPr>
          <a:xfrm>
            <a:off x="76200" y="2209800"/>
            <a:ext cx="40386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tanqisligini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bartaraf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rivojlanayotgan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xo‘jaligini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ta’minlash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Taxiatosh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IES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GES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Tuyamo‘yin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gidrouzeli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etildi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F6098F5-6B99-4165-A504-44E178AD27E2}"/>
              </a:ext>
            </a:extLst>
          </p:cNvPr>
          <p:cNvSpPr/>
          <p:nvPr/>
        </p:nvSpPr>
        <p:spPr>
          <a:xfrm>
            <a:off x="8229600" y="2578639"/>
            <a:ext cx="38862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endParaRPr lang="en-US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tizimidan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CE88F29-6104-4F2C-BBC2-B6BFDA61D1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433" y="4949687"/>
            <a:ext cx="3361083" cy="1832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B3C2CBE-43A7-4031-B03B-54A872A65B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7200" y="4334243"/>
            <a:ext cx="3886200" cy="2406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13737607"/>
      </p:ext>
    </p:extLst>
  </p:cSld>
  <p:clrMapOvr>
    <a:masterClrMapping/>
  </p:clrMapOvr>
  <p:transition spd="slow">
    <p:comb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FBF2A29-5B67-4EA6-9F32-EE97B03D4D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70" b="14522"/>
          <a:stretch/>
        </p:blipFill>
        <p:spPr>
          <a:xfrm>
            <a:off x="8387446" y="3836445"/>
            <a:ext cx="3746917" cy="30052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CEC4713-52ED-4686-8526-649612306BB3}"/>
              </a:ext>
            </a:extLst>
          </p:cNvPr>
          <p:cNvSpPr/>
          <p:nvPr/>
        </p:nvSpPr>
        <p:spPr>
          <a:xfrm rot="19974853">
            <a:off x="2158264" y="1612971"/>
            <a:ext cx="2133600" cy="2875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D4F6F03-B408-4EA0-88E5-B27BB87D1B55}"/>
              </a:ext>
            </a:extLst>
          </p:cNvPr>
          <p:cNvSpPr/>
          <p:nvPr/>
        </p:nvSpPr>
        <p:spPr>
          <a:xfrm rot="19974853" flipV="1">
            <a:off x="3209525" y="2062425"/>
            <a:ext cx="1434925" cy="3073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FBF48A9-2556-44F9-9166-40296524EEC2}"/>
              </a:ext>
            </a:extLst>
          </p:cNvPr>
          <p:cNvSpPr/>
          <p:nvPr/>
        </p:nvSpPr>
        <p:spPr>
          <a:xfrm rot="19974853" flipV="1">
            <a:off x="4397373" y="1071826"/>
            <a:ext cx="1434925" cy="3073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6ED8D59-DA9E-4175-8430-FA4463B37FDE}"/>
              </a:ext>
            </a:extLst>
          </p:cNvPr>
          <p:cNvSpPr/>
          <p:nvPr/>
        </p:nvSpPr>
        <p:spPr>
          <a:xfrm rot="19974853" flipV="1">
            <a:off x="5814850" y="3434026"/>
            <a:ext cx="1434925" cy="3073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E4AAFA4-D013-4D3F-ABFD-B89FCFBECC59}"/>
              </a:ext>
            </a:extLst>
          </p:cNvPr>
          <p:cNvSpPr/>
          <p:nvPr/>
        </p:nvSpPr>
        <p:spPr>
          <a:xfrm rot="19974853" flipV="1">
            <a:off x="3193250" y="4447189"/>
            <a:ext cx="1237847" cy="188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902637B-6B84-4F95-8DFA-6BD7981D1CF9}"/>
              </a:ext>
            </a:extLst>
          </p:cNvPr>
          <p:cNvSpPr/>
          <p:nvPr/>
        </p:nvSpPr>
        <p:spPr>
          <a:xfrm rot="19974853" flipV="1">
            <a:off x="1590873" y="5084644"/>
            <a:ext cx="1237847" cy="188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ый треугольник 10">
            <a:extLst>
              <a:ext uri="{FF2B5EF4-FFF2-40B4-BE49-F238E27FC236}">
                <a16:creationId xmlns:a16="http://schemas.microsoft.com/office/drawing/2014/main" id="{6C335C6A-9444-4E02-A7A3-1F9D0A59E9CC}"/>
              </a:ext>
            </a:extLst>
          </p:cNvPr>
          <p:cNvSpPr/>
          <p:nvPr/>
        </p:nvSpPr>
        <p:spPr>
          <a:xfrm>
            <a:off x="46574" y="3124200"/>
            <a:ext cx="7194477" cy="3717544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8BBF721-AC64-4071-91C3-B919B82983DB}"/>
              </a:ext>
            </a:extLst>
          </p:cNvPr>
          <p:cNvSpPr/>
          <p:nvPr/>
        </p:nvSpPr>
        <p:spPr>
          <a:xfrm rot="8456551">
            <a:off x="3436861" y="4573142"/>
            <a:ext cx="938120" cy="5926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E394DF3-9527-4CFA-87F6-C04A5D1E8F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217" b="14522"/>
          <a:stretch/>
        </p:blipFill>
        <p:spPr>
          <a:xfrm>
            <a:off x="228600" y="3123454"/>
            <a:ext cx="5197060" cy="370350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64891AD-0E28-4674-9E6F-6AC9388B35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2493" y="2699439"/>
            <a:ext cx="4154329" cy="30659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FB29ACD-C001-493C-AC18-AF1488DECB6E}"/>
              </a:ext>
            </a:extLst>
          </p:cNvPr>
          <p:cNvSpPr/>
          <p:nvPr/>
        </p:nvSpPr>
        <p:spPr>
          <a:xfrm>
            <a:off x="228600" y="76200"/>
            <a:ext cx="1179572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qillik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rid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mind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lg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о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shirilg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diy-ijtim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rishl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r: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О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siyod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yag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n, s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g‘rid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mo‘jiz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n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lg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s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o‘j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yli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shish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rk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t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shl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td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rbid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Nukusd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rm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v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z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k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Elt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ks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v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ks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m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jmu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viy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rish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ktl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345 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–Nukus t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miryo‘li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Nukus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o‘j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ylini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g‘l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ydig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ko‘prik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vt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umumt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а’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kt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lits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v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jl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r, b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musiq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n’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m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kt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insh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tl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–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rning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rch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istiql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m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sidir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3770313"/>
      </p:ext>
    </p:extLst>
  </p:cSld>
  <p:clrMapOvr>
    <a:masterClrMapping/>
  </p:clrMapOvr>
  <p:transition spd="slow">
    <p:comb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D5E7C3C-71E6-450B-A47F-147012886E82}"/>
              </a:ext>
            </a:extLst>
          </p:cNvPr>
          <p:cNvSpPr/>
          <p:nvPr/>
        </p:nvSpPr>
        <p:spPr>
          <a:xfrm>
            <a:off x="304800" y="561975"/>
            <a:ext cx="1158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illiy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vt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gistr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qurilishid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rg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v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еа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l-IN" sz="3200" dirty="0">
                <a:solidFill>
                  <a:srgbClr val="002060"/>
                </a:solidFill>
                <a:latin typeface="Arial" panose="020B0604020202020204" pitchFamily="34" charset="0"/>
              </a:rPr>
              <a:t>–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yo‘lning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Nukus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hrig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rishid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ko‘prik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rr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yo‘lning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qurilishidir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51B7A43-25D7-4514-8321-7E0E986697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619375"/>
            <a:ext cx="5333159" cy="3552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36CAB71-4ADF-4330-8083-638007094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50" y="2619376"/>
            <a:ext cx="5734050" cy="3552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2E61C47-7A5B-44D1-8C7E-1935201837A6}"/>
              </a:ext>
            </a:extLst>
          </p:cNvPr>
          <p:cNvSpPr/>
          <p:nvPr/>
        </p:nvSpPr>
        <p:spPr>
          <a:xfrm>
            <a:off x="10439400" y="5791200"/>
            <a:ext cx="121920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83510"/>
      </p:ext>
    </p:extLst>
  </p:cSld>
  <p:clrMapOvr>
    <a:masterClrMapping/>
  </p:clrMapOvr>
  <p:transition spd="slow">
    <p:comb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06C1085-2F9E-496C-8CB5-E264587EC234}"/>
              </a:ext>
            </a:extLst>
          </p:cNvPr>
          <p:cNvSpPr/>
          <p:nvPr/>
        </p:nvSpPr>
        <p:spPr>
          <a:xfrm>
            <a:off x="304800" y="228600"/>
            <a:ext cx="11582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z-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jmu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gazni</a:t>
            </a:r>
            <a:r>
              <a:rPr lang="ml-IN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taqsimlaydigan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etilen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polietilen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polipropilen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chiqaradigan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manbalari</a:t>
            </a:r>
            <a:r>
              <a:rPr lang="ml-IN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ta’minlaydigan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ml-IN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beshta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infratuzilma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obyektlari</a:t>
            </a:r>
            <a:r>
              <a:rPr lang="ml-IN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1660C92-C528-4C00-BA26-EB6F6D4580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6524" y="2667000"/>
            <a:ext cx="5408276" cy="3857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3EBB74A-7FDE-4F88-A05A-6C12334A61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" y="2667000"/>
            <a:ext cx="5408275" cy="3857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36712289"/>
      </p:ext>
    </p:extLst>
  </p:cSld>
  <p:clrMapOvr>
    <a:masterClrMapping/>
  </p:clrMapOvr>
  <p:transition spd="slow">
    <p:comb/>
  </p:transition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6559</TotalTime>
  <Words>990</Words>
  <Application>Microsoft Office PowerPoint</Application>
  <PresentationFormat>Широкоэкранный</PresentationFormat>
  <Paragraphs>39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Open Sans</vt:lpstr>
      <vt:lpstr>Open Sans Light</vt:lpstr>
      <vt:lpstr>Wingdings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516</cp:revision>
  <dcterms:created xsi:type="dcterms:W3CDTF">2020-06-30T15:34:35Z</dcterms:created>
  <dcterms:modified xsi:type="dcterms:W3CDTF">2021-02-24T17:11:26Z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