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72" r:id="rId5"/>
    <p:sldId id="373" r:id="rId6"/>
    <p:sldId id="374" r:id="rId7"/>
    <p:sldId id="376" r:id="rId8"/>
    <p:sldId id="375" r:id="rId9"/>
    <p:sldId id="377" r:id="rId10"/>
    <p:sldId id="378" r:id="rId11"/>
    <p:sldId id="379" r:id="rId12"/>
    <p:sldId id="380" r:id="rId13"/>
    <p:sldId id="332" r:id="rId14"/>
    <p:sldId id="381" r:id="rId15"/>
    <p:sldId id="383" r:id="rId16"/>
    <p:sldId id="382" r:id="rId17"/>
    <p:sldId id="263" r:id="rId18"/>
    <p:sldId id="364" r:id="rId19"/>
    <p:sldId id="315" r:id="rId20"/>
    <p:sldId id="365" r:id="rId21"/>
    <p:sldId id="366" r:id="rId22"/>
    <p:sldId id="384" r:id="rId23"/>
    <p:sldId id="385" r:id="rId24"/>
    <p:sldId id="386" r:id="rId25"/>
    <p:sldId id="387" r:id="rId26"/>
    <p:sldId id="388" r:id="rId27"/>
    <p:sldId id="389" r:id="rId28"/>
    <p:sldId id="390" r:id="rId29"/>
    <p:sldId id="369" r:id="rId30"/>
    <p:sldId id="370" r:id="rId31"/>
    <p:sldId id="296" r:id="rId32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85CBE99-9980-45FF-8A62-E0312C9D74DB}">
          <p14:sldIdLst>
            <p14:sldId id="287"/>
            <p14:sldId id="372"/>
            <p14:sldId id="373"/>
            <p14:sldId id="374"/>
            <p14:sldId id="376"/>
            <p14:sldId id="375"/>
            <p14:sldId id="377"/>
            <p14:sldId id="378"/>
            <p14:sldId id="379"/>
            <p14:sldId id="380"/>
            <p14:sldId id="332"/>
            <p14:sldId id="381"/>
            <p14:sldId id="383"/>
            <p14:sldId id="382"/>
            <p14:sldId id="263"/>
            <p14:sldId id="364"/>
            <p14:sldId id="315"/>
            <p14:sldId id="365"/>
            <p14:sldId id="366"/>
            <p14:sldId id="384"/>
            <p14:sldId id="385"/>
            <p14:sldId id="386"/>
            <p14:sldId id="387"/>
            <p14:sldId id="388"/>
            <p14:sldId id="389"/>
            <p14:sldId id="390"/>
            <p14:sldId id="369"/>
            <p14:sldId id="370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66"/>
    <a:srgbClr val="87CA3E"/>
    <a:srgbClr val="76B531"/>
    <a:srgbClr val="00682F"/>
    <a:srgbClr val="007434"/>
    <a:srgbClr val="C8A5E3"/>
    <a:srgbClr val="1E0AB6"/>
    <a:srgbClr val="FF3399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24" autoAdjust="0"/>
    <p:restoredTop sz="94291" autoAdjust="0"/>
  </p:normalViewPr>
  <p:slideViewPr>
    <p:cSldViewPr>
      <p:cViewPr varScale="1">
        <p:scale>
          <a:sx n="72" d="100"/>
          <a:sy n="72" d="100"/>
        </p:scale>
        <p:origin x="708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17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png"/><Relationship Id="rId5" Type="http://schemas.microsoft.com/office/2007/relationships/hdphoto" Target="../media/hdphoto16.wdp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18.wdp"/><Relationship Id="rId7" Type="http://schemas.microsoft.com/office/2007/relationships/hdphoto" Target="../media/hdphoto20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11" Type="http://schemas.microsoft.com/office/2007/relationships/hdphoto" Target="../media/hdphoto22.wdp"/><Relationship Id="rId5" Type="http://schemas.microsoft.com/office/2007/relationships/hdphoto" Target="../media/hdphoto19.wdp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microsoft.com/office/2007/relationships/hdphoto" Target="../media/hdphoto21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6.wdp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microsoft.com/office/2007/relationships/hdphoto" Target="../media/hdphoto25.wdp"/><Relationship Id="rId5" Type="http://schemas.openxmlformats.org/officeDocument/2006/relationships/image" Target="../media/image30.png"/><Relationship Id="rId10" Type="http://schemas.microsoft.com/office/2007/relationships/hdphoto" Target="../media/hdphoto27.wdp"/><Relationship Id="rId4" Type="http://schemas.microsoft.com/office/2007/relationships/hdphoto" Target="../media/hdphoto24.wdp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0.wdp"/><Relationship Id="rId3" Type="http://schemas.microsoft.com/office/2007/relationships/hdphoto" Target="../media/hdphoto28.wdp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microsoft.com/office/2007/relationships/hdphoto" Target="../media/hdphoto29.wdp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5" Type="http://schemas.microsoft.com/office/2007/relationships/hdphoto" Target="../media/hdphoto32.wdp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3.wdp"/><Relationship Id="rId7" Type="http://schemas.microsoft.com/office/2007/relationships/hdphoto" Target="../media/hdphoto35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microsoft.com/office/2007/relationships/hdphoto" Target="../media/hdphoto34.wdp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6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5" Type="http://schemas.microsoft.com/office/2007/relationships/hdphoto" Target="../media/hdphoto4.wdp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5" Type="http://schemas.microsoft.com/office/2007/relationships/hdphoto" Target="../media/hdphoto32.wdp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7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8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microsoft.com/office/2007/relationships/hdphoto" Target="../media/hdphoto39.wdp"/><Relationship Id="rId7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40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41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42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0.xml"/><Relationship Id="rId5" Type="http://schemas.microsoft.com/office/2007/relationships/hdphoto" Target="../media/hdphoto43.wdp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5" Type="http://schemas.microsoft.com/office/2007/relationships/hdphoto" Target="../media/hdphoto9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7" Type="http://schemas.microsoft.com/office/2007/relationships/hdphoto" Target="../media/hdphoto1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5" Type="http://schemas.microsoft.com/office/2007/relationships/hdphoto" Target="../media/hdphoto13.wdp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17457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092205" y="885823"/>
            <a:ext cx="7374618" cy="418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60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000" b="1" dirty="0" err="1">
                <a:solidFill>
                  <a:srgbClr val="1E0AB6"/>
                </a:solidFill>
              </a:rPr>
              <a:t>Mavzu</a:t>
            </a:r>
            <a:r>
              <a:rPr lang="en-US" altLang="ru-RU" sz="6000" b="1" dirty="0">
                <a:solidFill>
                  <a:srgbClr val="1E0AB6"/>
                </a:solidFill>
              </a:rPr>
              <a:t>: </a:t>
            </a:r>
            <a:r>
              <a:rPr lang="en-US" altLang="ru-RU" sz="6000" b="1" dirty="0" err="1">
                <a:solidFill>
                  <a:srgbClr val="1E0AB6"/>
                </a:solidFill>
              </a:rPr>
              <a:t>Zarafshon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iqtisodiy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rayoni</a:t>
            </a:r>
            <a:r>
              <a:rPr lang="en-US" altLang="ru-RU" sz="6000" b="1" dirty="0">
                <a:solidFill>
                  <a:srgbClr val="1E0AB6"/>
                </a:solidFill>
              </a:rPr>
              <a:t>. Samarqand </a:t>
            </a:r>
            <a:r>
              <a:rPr lang="en-US" altLang="ru-RU" sz="6000" b="1" dirty="0" err="1">
                <a:solidFill>
                  <a:srgbClr val="1E0AB6"/>
                </a:solidFill>
              </a:rPr>
              <a:t>viloyati</a:t>
            </a:r>
            <a:endParaRPr lang="ru-RU" altLang="ru-RU" sz="60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2400" y="2101114"/>
            <a:ext cx="728133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247649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24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31418" y="247648"/>
            <a:ext cx="1866670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92606" y="390912"/>
            <a:ext cx="795383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54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15560" y="583025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152400" y="4477082"/>
            <a:ext cx="707128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851" y="-36350"/>
            <a:ext cx="1745796" cy="1745796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A47048-B1E8-425F-9EDA-17348A15491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5625" t="30628" r="35000" b="52223"/>
          <a:stretch/>
        </p:blipFill>
        <p:spPr>
          <a:xfrm>
            <a:off x="8648678" y="2956434"/>
            <a:ext cx="2957245" cy="3041295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2486CDE-8F9F-48C9-BF70-D75AA9A7C2E9}"/>
              </a:ext>
            </a:extLst>
          </p:cNvPr>
          <p:cNvSpPr/>
          <p:nvPr/>
        </p:nvSpPr>
        <p:spPr>
          <a:xfrm>
            <a:off x="1371600" y="5545809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8E601AF-4C3A-4393-84F4-ABDD96EEC9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21223"/>
          <a:stretch/>
        </p:blipFill>
        <p:spPr>
          <a:xfrm>
            <a:off x="-1" y="0"/>
            <a:ext cx="12197565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B0B44FF-517E-4BDF-ADDA-32830FB0BF4D}"/>
              </a:ext>
            </a:extLst>
          </p:cNvPr>
          <p:cNvSpPr/>
          <p:nvPr/>
        </p:nvSpPr>
        <p:spPr>
          <a:xfrm>
            <a:off x="304801" y="76200"/>
            <a:ext cx="54863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paxtachilik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qorako‘lchilik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48529A3-A366-4460-B2E2-E6872CE26911}"/>
              </a:ext>
            </a:extLst>
          </p:cNvPr>
          <p:cNvSpPr/>
          <p:nvPr/>
        </p:nvSpPr>
        <p:spPr>
          <a:xfrm>
            <a:off x="6477000" y="76199"/>
            <a:ext cx="5486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Yurtimizdagi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yaylovlarning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AA80614-C501-478E-910E-AC0332A8CD7B}"/>
              </a:ext>
            </a:extLst>
          </p:cNvPr>
          <p:cNvSpPr/>
          <p:nvPr/>
        </p:nvSpPr>
        <p:spPr>
          <a:xfrm>
            <a:off x="304800" y="983395"/>
            <a:ext cx="54863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Yaylovlar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mahsuldorligini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fitomeliorativ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tavsiyalar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tayyorlovchi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ta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 ta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o‘rmon-melioratsiya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stansiyasi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F895BB0-742E-4DD8-A30B-D48A7BBF2F2E}"/>
              </a:ext>
            </a:extLst>
          </p:cNvPr>
          <p:cNvSpPr/>
          <p:nvPr/>
        </p:nvSpPr>
        <p:spPr>
          <a:xfrm>
            <a:off x="6477001" y="983395"/>
            <a:ext cx="54863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O‘zbekistondagi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qorako‘l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qo‘ylarning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tuyalarning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522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6096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Общая информация / Узбекистан / Adeca Tours">
            <a:extLst>
              <a:ext uri="{FF2B5EF4-FFF2-40B4-BE49-F238E27FC236}">
                <a16:creationId xmlns:a16="http://schemas.microsoft.com/office/drawing/2014/main" id="{5CB16E3C-6BB8-4094-9B97-DC0D9D9DA0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111" r="3778" b="11111"/>
          <a:stretch/>
        </p:blipFill>
        <p:spPr bwMode="auto">
          <a:xfrm>
            <a:off x="73752" y="1066801"/>
            <a:ext cx="87630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041092-5BB9-41EA-9090-17123FDA532E}"/>
              </a:ext>
            </a:extLst>
          </p:cNvPr>
          <p:cNvSpPr/>
          <p:nvPr/>
        </p:nvSpPr>
        <p:spPr>
          <a:xfrm>
            <a:off x="3276600" y="1076466"/>
            <a:ext cx="5410200" cy="677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F36B339-C162-4513-88A3-767AB94E99EC}"/>
              </a:ext>
            </a:extLst>
          </p:cNvPr>
          <p:cNvSpPr/>
          <p:nvPr/>
        </p:nvSpPr>
        <p:spPr>
          <a:xfrm>
            <a:off x="2667000" y="674300"/>
            <a:ext cx="93345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ml-IN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ml-IN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yalpi</a:t>
            </a:r>
            <a:r>
              <a:rPr lang="ml-IN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mahsuloti</a:t>
            </a:r>
            <a:r>
              <a:rPr lang="ml-IN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ml-IN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vodiysining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ml-IN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ml-IN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ml-IN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o‘ralgan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7DE97DC-77A0-4D08-A686-F13944DBA598}"/>
              </a:ext>
            </a:extLst>
          </p:cNvPr>
          <p:cNvSpPr/>
          <p:nvPr/>
        </p:nvSpPr>
        <p:spPr>
          <a:xfrm>
            <a:off x="7782339" y="5006370"/>
            <a:ext cx="44096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16,8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r>
              <a:rPr lang="en-US" sz="2400" b="1" i="1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3 947,4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(01.01.2021)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Tumanlari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14 ta</a:t>
            </a:r>
            <a:endParaRPr lang="ru-RU" sz="2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405D248-3463-416A-B421-6B28FAB5C5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400" y="4804958"/>
            <a:ext cx="2971800" cy="196386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8C7544E-A5EE-447F-A42A-373C8B293E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14951" y="2482991"/>
            <a:ext cx="3086549" cy="229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DB04566-A4CE-48BD-A98C-BD9F471E81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41875" t="31103" r="17500" b="27766"/>
          <a:stretch/>
        </p:blipFill>
        <p:spPr>
          <a:xfrm>
            <a:off x="2552968" y="1827387"/>
            <a:ext cx="7086063" cy="403360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2CCED43-4798-42C6-B489-8A064B01E2D2}"/>
              </a:ext>
            </a:extLst>
          </p:cNvPr>
          <p:cNvSpPr/>
          <p:nvPr/>
        </p:nvSpPr>
        <p:spPr>
          <a:xfrm>
            <a:off x="3179829" y="3124200"/>
            <a:ext cx="121920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F27F568-8B3C-4488-80CD-461340EA28A1}"/>
              </a:ext>
            </a:extLst>
          </p:cNvPr>
          <p:cNvSpPr/>
          <p:nvPr/>
        </p:nvSpPr>
        <p:spPr>
          <a:xfrm>
            <a:off x="7391399" y="1999399"/>
            <a:ext cx="1166191" cy="6274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FBE6EB0-CA7B-44E1-9BFE-442FC51BCAA9}"/>
              </a:ext>
            </a:extLst>
          </p:cNvPr>
          <p:cNvSpPr/>
          <p:nvPr/>
        </p:nvSpPr>
        <p:spPr>
          <a:xfrm>
            <a:off x="7517294" y="3261691"/>
            <a:ext cx="914400" cy="457200"/>
          </a:xfrm>
          <a:prstGeom prst="rect">
            <a:avLst/>
          </a:prstGeom>
          <a:solidFill>
            <a:srgbClr val="87CA3E"/>
          </a:solidFill>
          <a:ln>
            <a:solidFill>
              <a:srgbClr val="92D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B64CE12-76BA-4998-AEAA-BE88679A1EEE}"/>
              </a:ext>
            </a:extLst>
          </p:cNvPr>
          <p:cNvSpPr/>
          <p:nvPr/>
        </p:nvSpPr>
        <p:spPr>
          <a:xfrm>
            <a:off x="3461438" y="2291088"/>
            <a:ext cx="914400" cy="457200"/>
          </a:xfrm>
          <a:prstGeom prst="rect">
            <a:avLst/>
          </a:prstGeom>
          <a:solidFill>
            <a:srgbClr val="007434"/>
          </a:solidFill>
          <a:ln>
            <a:solidFill>
              <a:srgbClr val="0068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0AA58BE-C3F0-41A1-8549-2C951F74628C}"/>
              </a:ext>
            </a:extLst>
          </p:cNvPr>
          <p:cNvSpPr/>
          <p:nvPr/>
        </p:nvSpPr>
        <p:spPr>
          <a:xfrm>
            <a:off x="172278" y="141884"/>
            <a:ext cx="1104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esadigan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oqimini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birmuncha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to‘sadi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ru-RU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5310B49-7D9A-4A11-8B07-17C743223F7B}"/>
              </a:ext>
            </a:extLst>
          </p:cNvPr>
          <p:cNvSpPr/>
          <p:nvPr/>
        </p:nvSpPr>
        <p:spPr>
          <a:xfrm>
            <a:off x="172278" y="513142"/>
            <a:ext cx="11049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(250–800 mm)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Sho‘rxok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-alluvial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B821267-AB09-4403-993C-51863F9960DC}"/>
              </a:ext>
            </a:extLst>
          </p:cNvPr>
          <p:cNvSpPr/>
          <p:nvPr/>
        </p:nvSpPr>
        <p:spPr>
          <a:xfrm>
            <a:off x="172276" y="3378576"/>
            <a:ext cx="496432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qorlardan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Sug‘orishga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to‘lib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oqadi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samarali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daryoning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Kattaqo‘rg‘on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ombori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89D1B53-3E87-4B61-9924-24FA672FB1A9}"/>
              </a:ext>
            </a:extLst>
          </p:cNvPr>
          <p:cNvSpPr/>
          <p:nvPr/>
        </p:nvSpPr>
        <p:spPr>
          <a:xfrm>
            <a:off x="6553200" y="4036533"/>
            <a:ext cx="54864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ml-IN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Anhor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kanali</a:t>
            </a:r>
            <a:r>
              <a:rPr lang="ml-IN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ml-IN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ml-IN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Darg‘om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kanalidan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viloyatiga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oqizilmoqda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birorta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ml-IN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Zarafshonga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tenglasha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ml-IN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Daryoning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90 %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ml-IN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sug‘orishga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sarflanadi</a:t>
            </a:r>
            <a:r>
              <a:rPr lang="ml-IN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CE408C0-21E3-414D-84AC-16DE8CFA8F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05122" y="557516"/>
            <a:ext cx="2514600" cy="18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3530F47-0CFA-4493-8A7A-C925E1CA52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25000" y="2451266"/>
            <a:ext cx="2628631" cy="17105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DD64E8E-7813-434D-841C-8E0416AD53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2277" y="1770627"/>
            <a:ext cx="2380691" cy="1570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A268D0B-8DF2-436B-95AA-FD5A4FD57C8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31354"/>
          <a:stretch/>
        </p:blipFill>
        <p:spPr>
          <a:xfrm>
            <a:off x="7173062" y="1667829"/>
            <a:ext cx="2074213" cy="13957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80793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4F57A16-F5E8-4FD1-909D-D6D6EA494F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28798" b="38693"/>
          <a:stretch/>
        </p:blipFill>
        <p:spPr>
          <a:xfrm>
            <a:off x="0" y="0"/>
            <a:ext cx="12192000" cy="3429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0F987C-1947-4040-A30A-09B7C5DA276E}"/>
              </a:ext>
            </a:extLst>
          </p:cNvPr>
          <p:cNvSpPr/>
          <p:nvPr/>
        </p:nvSpPr>
        <p:spPr>
          <a:xfrm>
            <a:off x="152400" y="3581400"/>
            <a:ext cx="118872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haydalgan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g‘alla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ekiladi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yog‘ingarchilik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yetarliligidan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kelmasligidan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qorako‘l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qo‘ylarini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boqish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o‘stirish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gilos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shaftoli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pishadi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568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43EEADE-617A-4B7F-80D9-EE5E5E033C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12222" b="29974"/>
          <a:stretch/>
        </p:blipFill>
        <p:spPr>
          <a:xfrm>
            <a:off x="0" y="0"/>
            <a:ext cx="12192000" cy="65532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A199553-4E7B-4585-A0FB-6D7A52D4288C}"/>
              </a:ext>
            </a:extLst>
          </p:cNvPr>
          <p:cNvSpPr/>
          <p:nvPr/>
        </p:nvSpPr>
        <p:spPr>
          <a:xfrm>
            <a:off x="762000" y="0"/>
            <a:ext cx="4267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6913CA3-FE3B-4180-A0C0-487B0FAD629B}"/>
              </a:ext>
            </a:extLst>
          </p:cNvPr>
          <p:cNvSpPr/>
          <p:nvPr/>
        </p:nvSpPr>
        <p:spPr>
          <a:xfrm>
            <a:off x="7010400" y="0"/>
            <a:ext cx="4648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3D5CF16-F56A-4124-B2F9-3261C197A179}"/>
              </a:ext>
            </a:extLst>
          </p:cNvPr>
          <p:cNvSpPr/>
          <p:nvPr/>
        </p:nvSpPr>
        <p:spPr>
          <a:xfrm>
            <a:off x="10210800" y="533400"/>
            <a:ext cx="14478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064998D-CFC3-4E4C-B706-DC9646AD8AC6}"/>
              </a:ext>
            </a:extLst>
          </p:cNvPr>
          <p:cNvSpPr/>
          <p:nvPr/>
        </p:nvSpPr>
        <p:spPr>
          <a:xfrm>
            <a:off x="304800" y="5410200"/>
            <a:ext cx="11582400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 </a:t>
            </a:r>
            <a:r>
              <a:rPr lang="en-US" sz="2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</a:t>
            </a:r>
            <a:r>
              <a:rPr lang="en-US" sz="2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binokorlik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granit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mergel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grafit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mineral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bo‘yoqlar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asbest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295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11DB8F-51C0-4A26-94E5-EDF9AB689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313" y="0"/>
            <a:ext cx="12190005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9538DFA-AE7E-48F8-87CF-D68914721A04}"/>
              </a:ext>
            </a:extLst>
          </p:cNvPr>
          <p:cNvSpPr/>
          <p:nvPr/>
        </p:nvSpPr>
        <p:spPr>
          <a:xfrm>
            <a:off x="8610600" y="3733800"/>
            <a:ext cx="3429000" cy="29077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1B2091E-35E6-4B58-B5E5-8AD26341FE5A}"/>
              </a:ext>
            </a:extLst>
          </p:cNvPr>
          <p:cNvSpPr/>
          <p:nvPr/>
        </p:nvSpPr>
        <p:spPr>
          <a:xfrm>
            <a:off x="19879" y="5257800"/>
            <a:ext cx="3581400" cy="15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6F4AD69-79B9-4697-91B6-D97FF1D841FD}"/>
              </a:ext>
            </a:extLst>
          </p:cNvPr>
          <p:cNvSpPr/>
          <p:nvPr/>
        </p:nvSpPr>
        <p:spPr>
          <a:xfrm>
            <a:off x="19879" y="76200"/>
            <a:ext cx="3581400" cy="160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E02C30E-8E48-4EF9-A9CA-7632D0B223FF}"/>
              </a:ext>
            </a:extLst>
          </p:cNvPr>
          <p:cNvSpPr/>
          <p:nvPr/>
        </p:nvSpPr>
        <p:spPr>
          <a:xfrm>
            <a:off x="1447800" y="1485900"/>
            <a:ext cx="1504121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C8A6C6A-F9A2-4614-B056-76FBD9F018E2}"/>
              </a:ext>
            </a:extLst>
          </p:cNvPr>
          <p:cNvSpPr/>
          <p:nvPr/>
        </p:nvSpPr>
        <p:spPr>
          <a:xfrm>
            <a:off x="838200" y="1974574"/>
            <a:ext cx="1547191" cy="4638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2B977DF-A94A-4419-AABC-DA9E632EC1C2}"/>
              </a:ext>
            </a:extLst>
          </p:cNvPr>
          <p:cNvSpPr/>
          <p:nvPr/>
        </p:nvSpPr>
        <p:spPr>
          <a:xfrm>
            <a:off x="2938669" y="1828800"/>
            <a:ext cx="1504121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B88FC38-19E9-44CC-A859-BA75F0E13A51}"/>
              </a:ext>
            </a:extLst>
          </p:cNvPr>
          <p:cNvSpPr/>
          <p:nvPr/>
        </p:nvSpPr>
        <p:spPr>
          <a:xfrm>
            <a:off x="3690729" y="874643"/>
            <a:ext cx="1504121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D7CBAA3-4BAA-47BA-8449-32281B195574}"/>
              </a:ext>
            </a:extLst>
          </p:cNvPr>
          <p:cNvSpPr/>
          <p:nvPr/>
        </p:nvSpPr>
        <p:spPr>
          <a:xfrm>
            <a:off x="4876801" y="1440346"/>
            <a:ext cx="1219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BBA9A01-BB6A-4D4F-8EB3-CCF70734B306}"/>
              </a:ext>
            </a:extLst>
          </p:cNvPr>
          <p:cNvSpPr/>
          <p:nvPr/>
        </p:nvSpPr>
        <p:spPr>
          <a:xfrm>
            <a:off x="5637805" y="966995"/>
            <a:ext cx="915396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CB34191-E71E-4BFF-AE05-398A9095E848}"/>
              </a:ext>
            </a:extLst>
          </p:cNvPr>
          <p:cNvSpPr/>
          <p:nvPr/>
        </p:nvSpPr>
        <p:spPr>
          <a:xfrm>
            <a:off x="6088376" y="148673"/>
            <a:ext cx="1504121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993960D-80EE-471F-B036-8124840F38F5}"/>
              </a:ext>
            </a:extLst>
          </p:cNvPr>
          <p:cNvSpPr/>
          <p:nvPr/>
        </p:nvSpPr>
        <p:spPr>
          <a:xfrm rot="20558351">
            <a:off x="3323375" y="4608975"/>
            <a:ext cx="1874044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062158C-4003-4C94-B1BD-D2BE0AE744B3}"/>
              </a:ext>
            </a:extLst>
          </p:cNvPr>
          <p:cNvSpPr/>
          <p:nvPr/>
        </p:nvSpPr>
        <p:spPr>
          <a:xfrm rot="20558351">
            <a:off x="5503199" y="3996282"/>
            <a:ext cx="1874044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AF5BF700-0643-4AF4-988C-B5F1D7B4C357}"/>
              </a:ext>
            </a:extLst>
          </p:cNvPr>
          <p:cNvSpPr/>
          <p:nvPr/>
        </p:nvSpPr>
        <p:spPr>
          <a:xfrm rot="20558351">
            <a:off x="7468506" y="3395118"/>
            <a:ext cx="1874044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4631019-E8B4-49B4-A405-808DF5B11E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51666" t="34121" r="14341" b="18421"/>
          <a:stretch/>
        </p:blipFill>
        <p:spPr>
          <a:xfrm>
            <a:off x="9068551" y="1974574"/>
            <a:ext cx="2888814" cy="25986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F2F6A3A-E49E-4EEF-815F-5B850FB5FBE7}"/>
              </a:ext>
            </a:extLst>
          </p:cNvPr>
          <p:cNvSpPr/>
          <p:nvPr/>
        </p:nvSpPr>
        <p:spPr>
          <a:xfrm>
            <a:off x="19879" y="148673"/>
            <a:ext cx="8138829" cy="1183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3/5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mehnatga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yaroqli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salmog‘i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mamlakatdagi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95A81AB-B95F-4A1E-BE18-997AFD568F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82000" y="148674"/>
            <a:ext cx="3581400" cy="1783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7F3E71E-9E31-4A18-8501-1003F5A704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517" y="2781300"/>
            <a:ext cx="1921024" cy="1921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E76C49A-6711-4DDF-8CD0-A285130148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339" y="1352965"/>
            <a:ext cx="1798456" cy="1366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F7C9549-3FA6-440B-A393-954F4F016585}"/>
              </a:ext>
            </a:extLst>
          </p:cNvPr>
          <p:cNvSpPr/>
          <p:nvPr/>
        </p:nvSpPr>
        <p:spPr>
          <a:xfrm>
            <a:off x="19879" y="4648200"/>
            <a:ext cx="12019721" cy="2035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yuritishdagi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tafovutlarga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joylashuvida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tafovut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r>
              <a:rPr lang="en-US" sz="2400" i="1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 250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Adirlarda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r>
              <a:rPr lang="en-US" sz="2400" i="1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 15 – 20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D2797E-8EBE-4F6A-8512-5F9FB0F5A4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35555"/>
          <a:stretch/>
        </p:blipFill>
        <p:spPr>
          <a:xfrm>
            <a:off x="6553199" y="3304789"/>
            <a:ext cx="5638801" cy="355321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1B355B-AA86-4172-8EDA-BB682E1520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37778"/>
          <a:stretch/>
        </p:blipFill>
        <p:spPr>
          <a:xfrm>
            <a:off x="6546849" y="-1"/>
            <a:ext cx="5638801" cy="330478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72DBD3C-F66A-470F-90A9-48A31D102FFF}"/>
              </a:ext>
            </a:extLst>
          </p:cNvPr>
          <p:cNvSpPr/>
          <p:nvPr/>
        </p:nvSpPr>
        <p:spPr>
          <a:xfrm>
            <a:off x="6454901" y="160338"/>
            <a:ext cx="3048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avtomobilsozlik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A65BBA-57B2-4F5F-9AB1-83C7EF2EDE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6000" y="2265700"/>
            <a:ext cx="2371598" cy="1718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92C1E1F-58BB-4B7A-9D92-83801056412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7778"/>
          <a:stretch/>
        </p:blipFill>
        <p:spPr>
          <a:xfrm>
            <a:off x="0" y="-1"/>
            <a:ext cx="6540498" cy="68580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AF9DBB-D2E9-4D90-A9BA-F49496E773F2}"/>
              </a:ext>
            </a:extLst>
          </p:cNvPr>
          <p:cNvSpPr/>
          <p:nvPr/>
        </p:nvSpPr>
        <p:spPr>
          <a:xfrm>
            <a:off x="289052" y="139015"/>
            <a:ext cx="6096000" cy="2246769"/>
          </a:xfrm>
          <a:prstGeom prst="rect">
            <a:avLst/>
          </a:prstGeom>
        </p:spPr>
        <p:txBody>
          <a:bodyPr numCol="2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donchilik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paxtachilik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bog‘dorchilik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uzumchilik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go‘sht-sut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chorvachiligi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qorako‘lchilik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ipakchilik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42B15F3-2D6D-4099-8917-1C8F90852281}"/>
              </a:ext>
            </a:extLst>
          </p:cNvPr>
          <p:cNvSpPr/>
          <p:nvPr/>
        </p:nvSpPr>
        <p:spPr>
          <a:xfrm>
            <a:off x="135162" y="3079140"/>
            <a:ext cx="609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endParaRPr lang="en-US" sz="2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0E5643F-CFB4-48F8-877E-FCB2A5BDFE5F}"/>
              </a:ext>
            </a:extLst>
          </p:cNvPr>
          <p:cNvSpPr/>
          <p:nvPr/>
        </p:nvSpPr>
        <p:spPr>
          <a:xfrm>
            <a:off x="6871527" y="3187661"/>
            <a:ext cx="304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endParaRPr lang="en-US" sz="2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249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5395EC-76C4-4258-9CE2-9594909881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6666"/>
          <a:stretch/>
        </p:blipFill>
        <p:spPr>
          <a:xfrm>
            <a:off x="0" y="0"/>
            <a:ext cx="6429375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42B0666-2813-494E-BA69-B2D47B458ED0}"/>
              </a:ext>
            </a:extLst>
          </p:cNvPr>
          <p:cNvSpPr/>
          <p:nvPr/>
        </p:nvSpPr>
        <p:spPr>
          <a:xfrm>
            <a:off x="0" y="3429000"/>
            <a:ext cx="6429375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obikor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l-IN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hunarmandchilik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5B6521-AF53-4F88-8284-7C349F411A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r="36928"/>
          <a:stretch/>
        </p:blipFill>
        <p:spPr>
          <a:xfrm>
            <a:off x="6429374" y="16878"/>
            <a:ext cx="5762626" cy="684112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A7732CE-1F7E-45AC-A78C-99E4B7039723}"/>
              </a:ext>
            </a:extLst>
          </p:cNvPr>
          <p:cNvSpPr/>
          <p:nvPr/>
        </p:nvSpPr>
        <p:spPr>
          <a:xfrm>
            <a:off x="6553200" y="152400"/>
            <a:ext cx="1981200" cy="152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681376E-DE1C-47D9-A8D4-24C7416AB422}"/>
              </a:ext>
            </a:extLst>
          </p:cNvPr>
          <p:cNvSpPr/>
          <p:nvPr/>
        </p:nvSpPr>
        <p:spPr>
          <a:xfrm>
            <a:off x="6553200" y="2438400"/>
            <a:ext cx="1676400" cy="152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7D70B14-79DD-4310-97DC-0FCD372D2F7D}"/>
              </a:ext>
            </a:extLst>
          </p:cNvPr>
          <p:cNvSpPr/>
          <p:nvPr/>
        </p:nvSpPr>
        <p:spPr>
          <a:xfrm>
            <a:off x="6449251" y="4800600"/>
            <a:ext cx="1981200" cy="152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C66FF4-7BAA-4F3A-B290-42A711E711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5E51947-BB2C-44EB-A639-1D03DF2E957F}"/>
              </a:ext>
            </a:extLst>
          </p:cNvPr>
          <p:cNvSpPr/>
          <p:nvPr/>
        </p:nvSpPr>
        <p:spPr>
          <a:xfrm>
            <a:off x="0" y="36443"/>
            <a:ext cx="6858000" cy="2462213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Viloyatda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yetakchilik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ml-IN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tarmoqlaridan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metallsozlik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rivojlanmoqda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Samarqand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1999-yilda yuk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sayyohlarga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ko‘rsatadigan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ml-IN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mashinalarni</a:t>
            </a:r>
            <a:r>
              <a:rPr lang="ml-IN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chiqaruvchi</a:t>
            </a:r>
            <a:r>
              <a:rPr lang="ml-IN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SamKochavto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boshlagan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A4578D1-62AE-45DE-9E38-9B5B3D95653A}"/>
              </a:ext>
            </a:extLst>
          </p:cNvPr>
          <p:cNvSpPr/>
          <p:nvPr/>
        </p:nvSpPr>
        <p:spPr>
          <a:xfrm>
            <a:off x="0" y="5410200"/>
            <a:ext cx="6705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Hozirda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zavod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SamAvto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ml-IN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Zavodida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“Isuzu”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rusumli</a:t>
            </a:r>
            <a:r>
              <a:rPr lang="ml-IN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mikroavtobuslar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yuk 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avtomashinalari</a:t>
            </a:r>
            <a:r>
              <a:rPr lang="ml-IN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chiqarilmoqda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AEEE95-8254-4941-91EA-9D243232CB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6278" r="6278" b="21621"/>
          <a:stretch/>
        </p:blipFill>
        <p:spPr>
          <a:xfrm>
            <a:off x="6871253" y="2362200"/>
            <a:ext cx="5320748" cy="453555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15401A2-357F-4E34-BC2F-537716124E13}"/>
              </a:ext>
            </a:extLst>
          </p:cNvPr>
          <p:cNvSpPr/>
          <p:nvPr/>
        </p:nvSpPr>
        <p:spPr>
          <a:xfrm>
            <a:off x="6934200" y="169305"/>
            <a:ext cx="5105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Yeng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sanoatn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yaq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korxonas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shla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moqda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q-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mahall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xomashyolardan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konserva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sharob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o‘s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moy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tamak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qandolatch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shlab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qarad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43ACFF-7143-4757-B4FA-1FBB3DE18CB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55625" t="18874" r="33125" b="48888"/>
          <a:stretch/>
        </p:blipFill>
        <p:spPr>
          <a:xfrm>
            <a:off x="6781800" y="3392557"/>
            <a:ext cx="220980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03527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A19D67F-2DF9-4E85-8383-2EE688AA1A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8125" t="18874" r="25000" b="18873"/>
          <a:stretch/>
        </p:blipFill>
        <p:spPr>
          <a:xfrm>
            <a:off x="914400" y="107829"/>
            <a:ext cx="10439400" cy="6713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3920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033A810-C9B1-432F-BAD9-A85F53FD4A79}"/>
              </a:ext>
            </a:extLst>
          </p:cNvPr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Общая информация / Узбекистан / Adeca Tours">
            <a:extLst>
              <a:ext uri="{FF2B5EF4-FFF2-40B4-BE49-F238E27FC236}">
                <a16:creationId xmlns:a16="http://schemas.microsoft.com/office/drawing/2014/main" id="{403A732B-4002-4CD0-A8D2-9D397BAF6D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111" r="3778" b="11111"/>
          <a:stretch/>
        </p:blipFill>
        <p:spPr bwMode="auto">
          <a:xfrm>
            <a:off x="132522" y="2575750"/>
            <a:ext cx="6225208" cy="425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5BDA479-ED23-4DB7-99A9-6FD43CF22ECE}"/>
              </a:ext>
            </a:extLst>
          </p:cNvPr>
          <p:cNvSpPr/>
          <p:nvPr/>
        </p:nvSpPr>
        <p:spPr>
          <a:xfrm>
            <a:off x="2229677" y="2362200"/>
            <a:ext cx="4114801" cy="677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00639E3-CF0F-4FB2-8823-79516EC6E4FA}"/>
              </a:ext>
            </a:extLst>
          </p:cNvPr>
          <p:cNvSpPr/>
          <p:nvPr/>
        </p:nvSpPr>
        <p:spPr>
          <a:xfrm>
            <a:off x="152400" y="914400"/>
            <a:ext cx="11887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 Samarqand,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viloyatlari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Maydonining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Maydonining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Qizilqum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)dan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qorako‘lchilik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ahamiyatlidir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BD01E6-88DB-4DC5-A3EA-B8F32D6878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39000" y="4278868"/>
            <a:ext cx="43434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94F64EE-D7FC-4563-9253-E5FABDACD160}"/>
              </a:ext>
            </a:extLst>
          </p:cNvPr>
          <p:cNvSpPr/>
          <p:nvPr/>
        </p:nvSpPr>
        <p:spPr>
          <a:xfrm>
            <a:off x="5638800" y="2294031"/>
            <a:ext cx="6477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markazida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Tomditog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(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922 m),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Bo‘kantog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Ovminzatog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Quljuqtog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bor.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Tekislikning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sharqida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Oqtog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Qoratog‘larning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vodiysining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obikor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6670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5395EC-76C4-4258-9CE2-9594909881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6666"/>
          <a:stretch/>
        </p:blipFill>
        <p:spPr>
          <a:xfrm>
            <a:off x="0" y="0"/>
            <a:ext cx="6429375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42B0666-2813-494E-BA69-B2D47B458ED0}"/>
              </a:ext>
            </a:extLst>
          </p:cNvPr>
          <p:cNvSpPr/>
          <p:nvPr/>
        </p:nvSpPr>
        <p:spPr>
          <a:xfrm>
            <a:off x="0" y="2895600"/>
            <a:ext cx="6429373" cy="1981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yalpi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mahsulotining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75 %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paxtachilik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g‘allachilik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ekinlardan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tamaki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kunjut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zig‘ir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safsar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maxsar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yetishtiriladi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5B6521-AF53-4F88-8284-7C349F411A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r="36928"/>
          <a:stretch/>
        </p:blipFill>
        <p:spPr>
          <a:xfrm>
            <a:off x="6429372" y="0"/>
            <a:ext cx="5762628" cy="5715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A7732CE-1F7E-45AC-A78C-99E4B7039723}"/>
              </a:ext>
            </a:extLst>
          </p:cNvPr>
          <p:cNvSpPr/>
          <p:nvPr/>
        </p:nvSpPr>
        <p:spPr>
          <a:xfrm>
            <a:off x="6553200" y="81170"/>
            <a:ext cx="1981200" cy="152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681376E-DE1C-47D9-A8D4-24C7416AB422}"/>
              </a:ext>
            </a:extLst>
          </p:cNvPr>
          <p:cNvSpPr/>
          <p:nvPr/>
        </p:nvSpPr>
        <p:spPr>
          <a:xfrm>
            <a:off x="6553200" y="1981200"/>
            <a:ext cx="1676400" cy="2286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7D70B14-79DD-4310-97DC-0FCD372D2F7D}"/>
              </a:ext>
            </a:extLst>
          </p:cNvPr>
          <p:cNvSpPr/>
          <p:nvPr/>
        </p:nvSpPr>
        <p:spPr>
          <a:xfrm>
            <a:off x="6449251" y="4800600"/>
            <a:ext cx="1981200" cy="152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0D90452-B5F3-4C96-9D35-903A26464D0F}"/>
              </a:ext>
            </a:extLst>
          </p:cNvPr>
          <p:cNvSpPr/>
          <p:nvPr/>
        </p:nvSpPr>
        <p:spPr>
          <a:xfrm>
            <a:off x="6429373" y="3733800"/>
            <a:ext cx="5762628" cy="314107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Urgut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tamaki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yetishtirishga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Bahorikor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ekiladi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Bog‘dorchilik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uzumchilik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atrofidagi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xo‘jaliklarda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tomorqa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yerlarida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sabzavot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poliz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yetishtiriladi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53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AE4C0E-AD14-4BD9-A57D-AB1C61A70E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"/>
            <a:ext cx="12192000" cy="687771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21B3C4A-D975-4593-81B2-70579138C645}"/>
              </a:ext>
            </a:extLst>
          </p:cNvPr>
          <p:cNvSpPr/>
          <p:nvPr/>
        </p:nvSpPr>
        <p:spPr>
          <a:xfrm>
            <a:off x="2971800" y="0"/>
            <a:ext cx="1676400" cy="457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F5FCD64-370E-4564-BE13-E81299711509}"/>
              </a:ext>
            </a:extLst>
          </p:cNvPr>
          <p:cNvSpPr/>
          <p:nvPr/>
        </p:nvSpPr>
        <p:spPr>
          <a:xfrm>
            <a:off x="11277600" y="-2"/>
            <a:ext cx="914400" cy="30480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6B5610F-7773-4477-BC7A-F85EB54E7D77}"/>
              </a:ext>
            </a:extLst>
          </p:cNvPr>
          <p:cNvSpPr/>
          <p:nvPr/>
        </p:nvSpPr>
        <p:spPr>
          <a:xfrm>
            <a:off x="10668000" y="1752600"/>
            <a:ext cx="1524000" cy="30480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9E218DF-BC7A-447B-9C9C-7A1DEBE30868}"/>
              </a:ext>
            </a:extLst>
          </p:cNvPr>
          <p:cNvSpPr/>
          <p:nvPr/>
        </p:nvSpPr>
        <p:spPr>
          <a:xfrm>
            <a:off x="10972800" y="3505201"/>
            <a:ext cx="1143000" cy="30480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5E3976C-DA75-4925-AF8F-F5CF4351AE9F}"/>
              </a:ext>
            </a:extLst>
          </p:cNvPr>
          <p:cNvSpPr/>
          <p:nvPr/>
        </p:nvSpPr>
        <p:spPr>
          <a:xfrm>
            <a:off x="11087100" y="5191459"/>
            <a:ext cx="1028700" cy="30480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E95C275-8E7C-453E-9766-6AECEB621868}"/>
              </a:ext>
            </a:extLst>
          </p:cNvPr>
          <p:cNvSpPr/>
          <p:nvPr/>
        </p:nvSpPr>
        <p:spPr>
          <a:xfrm>
            <a:off x="3048000" y="4648200"/>
            <a:ext cx="2286000" cy="304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275FE3A-7F38-47FA-ADA6-BB6DF914D0E9}"/>
              </a:ext>
            </a:extLst>
          </p:cNvPr>
          <p:cNvSpPr/>
          <p:nvPr/>
        </p:nvSpPr>
        <p:spPr>
          <a:xfrm>
            <a:off x="23190" y="5191458"/>
            <a:ext cx="1424609" cy="52354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219EFF1-7945-4613-83E0-6577B0B63DB3}"/>
              </a:ext>
            </a:extLst>
          </p:cNvPr>
          <p:cNvSpPr/>
          <p:nvPr/>
        </p:nvSpPr>
        <p:spPr>
          <a:xfrm>
            <a:off x="49696" y="3505201"/>
            <a:ext cx="914400" cy="30480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4469E47-7B70-4547-B080-D7C187EAF6C1}"/>
              </a:ext>
            </a:extLst>
          </p:cNvPr>
          <p:cNvSpPr/>
          <p:nvPr/>
        </p:nvSpPr>
        <p:spPr>
          <a:xfrm>
            <a:off x="49696" y="1752600"/>
            <a:ext cx="1143000" cy="30480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9E8DF5D-953B-4D56-8584-29EA670E4F21}"/>
              </a:ext>
            </a:extLst>
          </p:cNvPr>
          <p:cNvSpPr/>
          <p:nvPr/>
        </p:nvSpPr>
        <p:spPr>
          <a:xfrm>
            <a:off x="79512" y="56322"/>
            <a:ext cx="1676400" cy="30480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4930BB4-3EAE-40F7-9867-4987BA7CACA0}"/>
              </a:ext>
            </a:extLst>
          </p:cNvPr>
          <p:cNvSpPr/>
          <p:nvPr/>
        </p:nvSpPr>
        <p:spPr>
          <a:xfrm>
            <a:off x="2209800" y="955732"/>
            <a:ext cx="533400" cy="33966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1F2C5A9-0EF9-4442-97BF-400670D6947F}"/>
              </a:ext>
            </a:extLst>
          </p:cNvPr>
          <p:cNvSpPr/>
          <p:nvPr/>
        </p:nvSpPr>
        <p:spPr>
          <a:xfrm>
            <a:off x="2971801" y="2209800"/>
            <a:ext cx="6248400" cy="25908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daraxtzorlar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tokzorlar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agrosanoat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majmuyining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Qoramollar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1-o‘rinda,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qorako‘lchilikda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3-o‘rinda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9859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AE7935-482C-4F69-A8A0-768093BA64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r="69860"/>
          <a:stretch/>
        </p:blipFill>
        <p:spPr>
          <a:xfrm>
            <a:off x="-3314" y="0"/>
            <a:ext cx="2365514" cy="685424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4BEE155-EBEE-4529-8F6A-C8E42492F5FF}"/>
              </a:ext>
            </a:extLst>
          </p:cNvPr>
          <p:cNvSpPr/>
          <p:nvPr/>
        </p:nvSpPr>
        <p:spPr>
          <a:xfrm>
            <a:off x="2667000" y="1600200"/>
            <a:ext cx="8839200" cy="3657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Samarqand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Toshkent–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Turkmanboshi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Toshkent–Dushanbe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temiryo‘lida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tranzit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tashiladi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tashiladi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shaharlarini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xorijiy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davlatlarni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bog‘laydi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Quvur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uzatkich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liniyalari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903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204C3E-2CF4-45FC-8321-3A04C95CD8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05000" y="265573"/>
            <a:ext cx="7739270" cy="632685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EC971A9-96EC-4C13-848A-65A7BC3E1418}"/>
              </a:ext>
            </a:extLst>
          </p:cNvPr>
          <p:cNvSpPr/>
          <p:nvPr/>
        </p:nvSpPr>
        <p:spPr>
          <a:xfrm>
            <a:off x="8289235" y="2286000"/>
            <a:ext cx="114300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BD612E2E-BFCF-4647-BFB5-50DE9A074B7F}"/>
              </a:ext>
            </a:extLst>
          </p:cNvPr>
          <p:cNvSpPr/>
          <p:nvPr/>
        </p:nvSpPr>
        <p:spPr>
          <a:xfrm>
            <a:off x="8077200" y="2057400"/>
            <a:ext cx="212035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90EB869-A1A2-4780-87AC-323D8A5D4B01}"/>
              </a:ext>
            </a:extLst>
          </p:cNvPr>
          <p:cNvSpPr/>
          <p:nvPr/>
        </p:nvSpPr>
        <p:spPr>
          <a:xfrm>
            <a:off x="6934200" y="1447800"/>
            <a:ext cx="762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86207DA-0724-4B39-8AAF-8603DAD4E795}"/>
              </a:ext>
            </a:extLst>
          </p:cNvPr>
          <p:cNvSpPr/>
          <p:nvPr/>
        </p:nvSpPr>
        <p:spPr>
          <a:xfrm>
            <a:off x="8610600" y="4648200"/>
            <a:ext cx="821635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8E8B58A-02C7-4AF4-AD92-AD6DF7A5E488}"/>
              </a:ext>
            </a:extLst>
          </p:cNvPr>
          <p:cNvSpPr/>
          <p:nvPr/>
        </p:nvSpPr>
        <p:spPr>
          <a:xfrm>
            <a:off x="3200400" y="3429000"/>
            <a:ext cx="533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22B0624-5DD4-41D3-B48E-2ED056914410}"/>
              </a:ext>
            </a:extLst>
          </p:cNvPr>
          <p:cNvSpPr/>
          <p:nvPr/>
        </p:nvSpPr>
        <p:spPr>
          <a:xfrm>
            <a:off x="3733800" y="4495800"/>
            <a:ext cx="6096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C0110B6-7EBE-4FE2-86DF-59A78EE0DC3A}"/>
              </a:ext>
            </a:extLst>
          </p:cNvPr>
          <p:cNvSpPr/>
          <p:nvPr/>
        </p:nvSpPr>
        <p:spPr>
          <a:xfrm>
            <a:off x="6096000" y="3352800"/>
            <a:ext cx="8382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EF35107-ADE9-482E-AF0C-EF092023D660}"/>
              </a:ext>
            </a:extLst>
          </p:cNvPr>
          <p:cNvSpPr/>
          <p:nvPr/>
        </p:nvSpPr>
        <p:spPr>
          <a:xfrm>
            <a:off x="6248400" y="6248400"/>
            <a:ext cx="4572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970C296-565C-4617-99E4-EA40B0C94BA0}"/>
              </a:ext>
            </a:extLst>
          </p:cNvPr>
          <p:cNvSpPr/>
          <p:nvPr/>
        </p:nvSpPr>
        <p:spPr>
          <a:xfrm>
            <a:off x="3124200" y="5943600"/>
            <a:ext cx="6096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0BAC080-7086-46AF-9F56-B6A9918F933D}"/>
              </a:ext>
            </a:extLst>
          </p:cNvPr>
          <p:cNvSpPr/>
          <p:nvPr/>
        </p:nvSpPr>
        <p:spPr>
          <a:xfrm>
            <a:off x="2743200" y="5181600"/>
            <a:ext cx="6096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52EEC18-B30F-469D-8A1B-477319EB9C4E}"/>
              </a:ext>
            </a:extLst>
          </p:cNvPr>
          <p:cNvSpPr/>
          <p:nvPr/>
        </p:nvSpPr>
        <p:spPr>
          <a:xfrm>
            <a:off x="2057400" y="609600"/>
            <a:ext cx="35052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5C3F545-D6B2-4FF7-B8B0-C8EF9CB514CC}"/>
              </a:ext>
            </a:extLst>
          </p:cNvPr>
          <p:cNvSpPr/>
          <p:nvPr/>
        </p:nvSpPr>
        <p:spPr>
          <a:xfrm>
            <a:off x="152400" y="129310"/>
            <a:ext cx="118872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Rossiyaga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tolasi</a:t>
            </a:r>
            <a:r>
              <a:rPr lang="ml-IN" sz="2200" i="1" dirty="0">
                <a:latin typeface="Arial" panose="020B0604020202020204" pitchFamily="34" charset="0"/>
              </a:rPr>
              <a:t>,</a:t>
            </a:r>
            <a:r>
              <a:rPr lang="en-US" sz="2200" i="1" dirty="0">
                <a:latin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moyi</a:t>
            </a:r>
            <a:r>
              <a:rPr lang="ml-IN" sz="2200" i="1" dirty="0">
                <a:latin typeface="Arial" panose="020B0604020202020204" pitchFamily="34" charset="0"/>
              </a:rPr>
              <a:t>,</a:t>
            </a:r>
            <a:r>
              <a:rPr lang="en-US" sz="2200" i="1" dirty="0">
                <a:latin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ho‘l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uzum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mayiz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qorako‘l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terilari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yuboriladi</a:t>
            </a:r>
            <a:r>
              <a:rPr lang="ml-IN" sz="2200" i="1" dirty="0">
                <a:latin typeface="Arial" panose="020B0604020202020204" pitchFamily="34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Mineral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o‘g‘it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tamaki</a:t>
            </a:r>
            <a:r>
              <a:rPr lang="ml-IN" sz="2200" i="1" dirty="0">
                <a:latin typeface="Arial" panose="020B0604020202020204" pitchFamily="34" charset="0"/>
              </a:rPr>
              <a:t>,</a:t>
            </a:r>
            <a:r>
              <a:rPr lang="en-US" sz="2200" i="1" dirty="0">
                <a:latin typeface="Arial" panose="020B0604020202020204" pitchFamily="34" charset="0"/>
              </a:rPr>
              <a:t> 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choy,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poyabzal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shoyi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mollari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viloyatlarga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davlatlariga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ml-IN" sz="2200" i="1" dirty="0">
                <a:latin typeface="Arial" panose="020B0604020202020204" pitchFamily="34" charset="0"/>
              </a:rPr>
              <a:t>. </a:t>
            </a:r>
            <a:endParaRPr lang="ru-RU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272550F-5A78-4A60-8D98-783D27E409CB}"/>
              </a:ext>
            </a:extLst>
          </p:cNvPr>
          <p:cNvSpPr/>
          <p:nvPr/>
        </p:nvSpPr>
        <p:spPr>
          <a:xfrm>
            <a:off x="7742583" y="1373569"/>
            <a:ext cx="42970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yog‘och-taxta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g‘alla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shakar-qand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mashinalar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ml-IN" sz="2400" i="1" dirty="0">
                <a:latin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mollari</a:t>
            </a:r>
            <a:r>
              <a:rPr lang="ml-IN" sz="2400" i="1" dirty="0">
                <a:latin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ml-IN" sz="2400" i="1" dirty="0">
                <a:latin typeface="Arial" panose="020B0604020202020204" pitchFamily="34" charset="0"/>
              </a:rPr>
              <a:t>.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B91B06F-762E-4D27-BAF7-849BF6288A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232" y="1151017"/>
            <a:ext cx="2824855" cy="189698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B824812-D786-4EAD-B5DA-8041C344C5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3217" y="4744013"/>
            <a:ext cx="3796749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158899F-2275-45C0-BB3B-1C6F9BB71E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399" y="4932191"/>
            <a:ext cx="2590801" cy="1796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Картинки по запросу &quot;mineral o'g'itlar&quot;">
            <a:extLst>
              <a:ext uri="{FF2B5EF4-FFF2-40B4-BE49-F238E27FC236}">
                <a16:creationId xmlns:a16="http://schemas.microsoft.com/office/drawing/2014/main" id="{E06E11CE-A77D-4DCF-B404-567E4B611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940" y="3357986"/>
            <a:ext cx="2193236" cy="2052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3D61C05-FF51-405F-ACF0-92D9458421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557" y="3048000"/>
            <a:ext cx="2694747" cy="1796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2308B50-72C8-48E0-996E-703BE3B93D2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7691" b="13892"/>
          <a:stretch/>
        </p:blipFill>
        <p:spPr>
          <a:xfrm>
            <a:off x="8898835" y="3352800"/>
            <a:ext cx="2994990" cy="153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9709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58E673-265B-4C57-BD34-80F47BE2E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9748" y="2971800"/>
            <a:ext cx="6192252" cy="38862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F91FE3-800A-413D-BC5B-615074B78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99748" cy="38862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A6FDC6C-7756-4473-AF08-28EE26AAE6FE}"/>
              </a:ext>
            </a:extLst>
          </p:cNvPr>
          <p:cNvSpPr/>
          <p:nvPr/>
        </p:nvSpPr>
        <p:spPr>
          <a:xfrm>
            <a:off x="6096000" y="152400"/>
            <a:ext cx="60164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shaharlardan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soblanad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Arxeolog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zlan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shlar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shaharn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2750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qlangan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662CA77-943A-4618-BCDD-486984E3B7DE}"/>
              </a:ext>
            </a:extLst>
          </p:cNvPr>
          <p:cNvSpPr/>
          <p:nvPr/>
        </p:nvSpPr>
        <p:spPr>
          <a:xfrm>
            <a:off x="0" y="4114800"/>
            <a:ext cx="57912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XIV–XV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asrlarda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Movarounnahrning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tafakkur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qulayligidan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Samarqand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asrlarda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markazlaridan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ml-IN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5397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435E5F-ED0E-4A75-B67D-99419C400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13"/>
            <a:ext cx="6158012" cy="368127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7C7E4B-EF36-4305-B664-2C81139FA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8012" y="3260943"/>
            <a:ext cx="6033988" cy="359374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C65BA82-82FC-4207-9E72-EE20B1CD3BA4}"/>
              </a:ext>
            </a:extLst>
          </p:cNvPr>
          <p:cNvSpPr/>
          <p:nvPr/>
        </p:nvSpPr>
        <p:spPr>
          <a:xfrm>
            <a:off x="6248400" y="152400"/>
            <a:ext cx="586408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1924–1930-yillarda Samarqand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Samarqand 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markazlaridan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ml-IN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ahamiyatlidir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31BD97B-C402-49C8-98DB-8EB6BD6FBBCC}"/>
              </a:ext>
            </a:extLst>
          </p:cNvPr>
          <p:cNvSpPr/>
          <p:nvPr/>
        </p:nvSpPr>
        <p:spPr>
          <a:xfrm>
            <a:off x="102453" y="3684587"/>
            <a:ext cx="59315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Jomboy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Juma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shaharchalar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ml-IN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hudud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markazida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joylashganidan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mahsulotlarini</a:t>
            </a:r>
            <a:r>
              <a:rPr lang="ml-IN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ishlaydigan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5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9394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1FE235-61FC-44E6-A986-E07AC4737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172200" cy="35814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F1DD73-AD82-4244-BD05-C302254B9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3581400"/>
            <a:ext cx="6019800" cy="32766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150E4F6-BD10-4BBD-AA16-FEED514BD9EB}"/>
              </a:ext>
            </a:extLst>
          </p:cNvPr>
          <p:cNvSpPr/>
          <p:nvPr/>
        </p:nvSpPr>
        <p:spPr>
          <a:xfrm>
            <a:off x="6316317" y="263893"/>
            <a:ext cx="573156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1999-yilda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shimoldagi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Chelak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yaqinida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hadisshunos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imom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al-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Buxoriyga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bag‘ishlab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me’moriy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ml-IN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118841A-4650-43E4-9842-CF829242BC3D}"/>
              </a:ext>
            </a:extLst>
          </p:cNvPr>
          <p:cNvSpPr/>
          <p:nvPr/>
        </p:nvSpPr>
        <p:spPr>
          <a:xfrm>
            <a:off x="76200" y="3581400"/>
            <a:ext cx="5943601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ilm-fanining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markazidir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Rudakiy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Ahror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Jomiy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Ahmad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Donish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Abu Lays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Samarqandiy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yozuvchilar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mutafakikirlar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ml-IN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7753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7AA90B-C280-4C6B-9607-977CB4AB16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9087" t="19060" r="8297" b="21638"/>
          <a:stretch/>
        </p:blipFill>
        <p:spPr>
          <a:xfrm>
            <a:off x="4572000" y="1371600"/>
            <a:ext cx="7620000" cy="38862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4574B59-5A0F-4D7D-9800-137FF0EED9BE}"/>
              </a:ext>
            </a:extLst>
          </p:cNvPr>
          <p:cNvSpPr/>
          <p:nvPr/>
        </p:nvSpPr>
        <p:spPr>
          <a:xfrm>
            <a:off x="190500" y="159603"/>
            <a:ext cx="1181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Kattaqo‘rg‘on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2-o‘rinni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tuguni</a:t>
            </a:r>
            <a:r>
              <a:rPr lang="ml-IN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Shahar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Samarqand–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temiryo‘li</a:t>
            </a:r>
            <a:r>
              <a:rPr lang="ml-IN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ml-IN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D50CFCB-9161-4F3D-8B7F-EDFE4F0709FC}"/>
              </a:ext>
            </a:extLst>
          </p:cNvPr>
          <p:cNvSpPr/>
          <p:nvPr/>
        </p:nvSpPr>
        <p:spPr>
          <a:xfrm>
            <a:off x="226943" y="1267169"/>
            <a:ext cx="69723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Kattaqo‘rg‘on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ml-IN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tuzatish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g‘isht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zavodlari</a:t>
            </a:r>
            <a:r>
              <a:rPr lang="ml-IN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ml-IN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bor.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52BBED7-46C7-4CF7-81A7-30B46195C2C9}"/>
              </a:ext>
            </a:extLst>
          </p:cNvPr>
          <p:cNvSpPr/>
          <p:nvPr/>
        </p:nvSpPr>
        <p:spPr>
          <a:xfrm>
            <a:off x="190500" y="3222368"/>
            <a:ext cx="43815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eritish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kombinatlari</a:t>
            </a:r>
            <a:r>
              <a:rPr lang="ml-IN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million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jo‘ja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ochiriladigan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broyler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fabrikasi</a:t>
            </a:r>
            <a:r>
              <a:rPr lang="ml-IN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respublikadagi</a:t>
            </a:r>
            <a:r>
              <a:rPr lang="ml-IN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</a:t>
            </a:r>
            <a:r>
              <a:rPr lang="ml-IN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ml-IN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7244D40-E94E-4C15-A50C-E7E205B6FD64}"/>
              </a:ext>
            </a:extLst>
          </p:cNvPr>
          <p:cNvSpPr/>
          <p:nvPr/>
        </p:nvSpPr>
        <p:spPr>
          <a:xfrm>
            <a:off x="154057" y="5539409"/>
            <a:ext cx="1181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eritish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</a:t>
            </a:r>
            <a:r>
              <a:rPr lang="ml-IN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mamlakatdagi</a:t>
            </a:r>
            <a:r>
              <a:rPr lang="ml-IN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biridir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korxonalarini</a:t>
            </a:r>
            <a:r>
              <a:rPr lang="ml-IN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IEM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ml-IN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7E1C4D3A-4B49-487A-97D0-953F46D8B05D}"/>
              </a:ext>
            </a:extLst>
          </p:cNvPr>
          <p:cNvCxnSpPr/>
          <p:nvPr/>
        </p:nvCxnSpPr>
        <p:spPr>
          <a:xfrm>
            <a:off x="226943" y="1143000"/>
            <a:ext cx="9145657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3101464B-1DBB-4686-A441-0C84A390AC6F}"/>
              </a:ext>
            </a:extLst>
          </p:cNvPr>
          <p:cNvCxnSpPr>
            <a:cxnSpLocks/>
          </p:cNvCxnSpPr>
          <p:nvPr/>
        </p:nvCxnSpPr>
        <p:spPr>
          <a:xfrm>
            <a:off x="226943" y="3048000"/>
            <a:ext cx="4192657" cy="0"/>
          </a:xfrm>
          <a:prstGeom prst="line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846F5A81-94D9-4236-89E0-3FD58C6E25DA}"/>
              </a:ext>
            </a:extLst>
          </p:cNvPr>
          <p:cNvCxnSpPr>
            <a:cxnSpLocks/>
          </p:cNvCxnSpPr>
          <p:nvPr/>
        </p:nvCxnSpPr>
        <p:spPr>
          <a:xfrm>
            <a:off x="226943" y="5410200"/>
            <a:ext cx="11660257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1664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7FD590-12B0-4855-95F9-68E83EC5A2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t="5505"/>
          <a:stretch/>
        </p:blipFill>
        <p:spPr>
          <a:xfrm>
            <a:off x="29817" y="1229619"/>
            <a:ext cx="6886575" cy="562838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43F75B1-AC6B-4A33-B6AB-1C740EE01017}"/>
              </a:ext>
            </a:extLst>
          </p:cNvPr>
          <p:cNvSpPr/>
          <p:nvPr/>
        </p:nvSpPr>
        <p:spPr>
          <a:xfrm>
            <a:off x="304800" y="152400"/>
            <a:ext cx="11734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Urgut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rq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ndd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t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50 km j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nubi-sh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rqd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shq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ryo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yati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yl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shg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r.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C0457D1-04F4-4FFA-AF1D-78E4743D1626}"/>
              </a:ext>
            </a:extLst>
          </p:cNvPr>
          <p:cNvSpPr/>
          <p:nvPr/>
        </p:nvSpPr>
        <p:spPr>
          <a:xfrm>
            <a:off x="6705600" y="1955203"/>
            <a:ext cx="5257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Urgutd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cht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f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brik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k-f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z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ru-RU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liyat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D931DDA-9E02-48D7-9022-608363AA28D5}"/>
              </a:ext>
            </a:extLst>
          </p:cNvPr>
          <p:cNvSpPr/>
          <p:nvPr/>
        </p:nvSpPr>
        <p:spPr>
          <a:xfrm>
            <a:off x="6705600" y="4706447"/>
            <a:ext cx="5257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rq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yatining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ml-IN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yl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shg</a:t>
            </a:r>
            <a:r>
              <a:rPr lang="ru-RU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7A58267-D425-42ED-BE3F-5CA748FD1D29}"/>
              </a:ext>
            </a:extLst>
          </p:cNvPr>
          <p:cNvCxnSpPr>
            <a:cxnSpLocks/>
          </p:cNvCxnSpPr>
          <p:nvPr/>
        </p:nvCxnSpPr>
        <p:spPr>
          <a:xfrm>
            <a:off x="3429000" y="1676400"/>
            <a:ext cx="8534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DE93AD6-DE4C-4FA9-99A7-5E69FD2C2002}"/>
              </a:ext>
            </a:extLst>
          </p:cNvPr>
          <p:cNvCxnSpPr>
            <a:cxnSpLocks/>
          </p:cNvCxnSpPr>
          <p:nvPr/>
        </p:nvCxnSpPr>
        <p:spPr>
          <a:xfrm>
            <a:off x="5943600" y="4343400"/>
            <a:ext cx="6019800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7840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Информационные технологии обучения: определение, использование и  возможности - Новости, статьи и обзоры">
            <a:extLst>
              <a:ext uri="{FF2B5EF4-FFF2-40B4-BE49-F238E27FC236}">
                <a16:creationId xmlns:a16="http://schemas.microsoft.com/office/drawing/2014/main" id="{3A4F40A9-827B-4031-8352-2086DE54B7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52" t="13589" r="5435" b="4467"/>
          <a:stretch/>
        </p:blipFill>
        <p:spPr bwMode="auto">
          <a:xfrm>
            <a:off x="1139687" y="4059775"/>
            <a:ext cx="4724400" cy="2537549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952500" y="996168"/>
            <a:ext cx="10287000" cy="1295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altLang="ru-RU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altLang="ru-RU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r>
              <a:rPr lang="en-US" altLang="ru-RU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Samarqand </a:t>
            </a:r>
            <a:r>
              <a:rPr lang="en-US" altLang="ru-RU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5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952501" y="2617304"/>
            <a:ext cx="10287000" cy="11926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8434" name="Picture 2" descr="ACTUAL🤝MAGAZIN (@actual_magazin) - E'lon #842">
            <a:extLst>
              <a:ext uri="{FF2B5EF4-FFF2-40B4-BE49-F238E27FC236}">
                <a16:creationId xmlns:a16="http://schemas.microsoft.com/office/drawing/2014/main" id="{691BF8FE-B362-4CE8-AB24-7201F559C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072787"/>
            <a:ext cx="4572000" cy="26966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893402A-750F-4E21-A0B8-78B7E902F3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6666" t="6666" r="6666" b="6666"/>
          <a:stretch/>
        </p:blipFill>
        <p:spPr>
          <a:xfrm>
            <a:off x="2362200" y="76200"/>
            <a:ext cx="7772400" cy="6705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22808C7-DC5A-4A61-9DA6-67FD7ABBD9F2}"/>
              </a:ext>
            </a:extLst>
          </p:cNvPr>
          <p:cNvSpPr/>
          <p:nvPr/>
        </p:nvSpPr>
        <p:spPr>
          <a:xfrm>
            <a:off x="228600" y="1981200"/>
            <a:ext cx="3810000" cy="914400"/>
          </a:xfrm>
          <a:prstGeom prst="rect">
            <a:avLst/>
          </a:prstGeom>
          <a:solidFill>
            <a:srgbClr val="FF5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haroratlar</a:t>
            </a:r>
            <a:r>
              <a:rPr lang="en-US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en-US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3000°C, </a:t>
            </a:r>
            <a:r>
              <a:rPr lang="en-US" sz="2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r>
              <a:rPr lang="en-US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5000°C.</a:t>
            </a:r>
            <a:endParaRPr lang="ru-RU" sz="2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D8246A6-7384-49A5-B061-85835DC2A7CC}"/>
              </a:ext>
            </a:extLst>
          </p:cNvPr>
          <p:cNvSpPr/>
          <p:nvPr/>
        </p:nvSpPr>
        <p:spPr>
          <a:xfrm>
            <a:off x="533400" y="76200"/>
            <a:ext cx="3962400" cy="8382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</a:t>
            </a:r>
            <a:r>
              <a:rPr lang="en-U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1A24F4B-EEE4-4750-B53F-E760D6F45D2E}"/>
              </a:ext>
            </a:extLst>
          </p:cNvPr>
          <p:cNvSpPr/>
          <p:nvPr/>
        </p:nvSpPr>
        <p:spPr>
          <a:xfrm>
            <a:off x="685800" y="4137991"/>
            <a:ext cx="3332922" cy="738809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ADA79B0-03C2-47FC-8936-0F68F692B753}"/>
              </a:ext>
            </a:extLst>
          </p:cNvPr>
          <p:cNvSpPr/>
          <p:nvPr/>
        </p:nvSpPr>
        <p:spPr>
          <a:xfrm>
            <a:off x="2229678" y="5943600"/>
            <a:ext cx="3332922" cy="73880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100 - 300 mm.</a:t>
            </a:r>
            <a:endParaRPr lang="ru-RU" sz="22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D54F195-1657-43D5-B459-6211A07DDF04}"/>
              </a:ext>
            </a:extLst>
          </p:cNvPr>
          <p:cNvSpPr/>
          <p:nvPr/>
        </p:nvSpPr>
        <p:spPr>
          <a:xfrm>
            <a:off x="6858000" y="51352"/>
            <a:ext cx="4780722" cy="73880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qoplamining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yupqaligi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chorvachiligi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F397119-D552-4F6C-8769-FE855A3E7D4F}"/>
              </a:ext>
            </a:extLst>
          </p:cNvPr>
          <p:cNvSpPr/>
          <p:nvPr/>
        </p:nvSpPr>
        <p:spPr>
          <a:xfrm>
            <a:off x="8382000" y="1981200"/>
            <a:ext cx="3723862" cy="73880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Cho‘lda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suvlaridan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chorvachilikda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F52ECD9-A20E-417B-96CA-8EE5DAA0D2D5}"/>
              </a:ext>
            </a:extLst>
          </p:cNvPr>
          <p:cNvSpPr/>
          <p:nvPr/>
        </p:nvSpPr>
        <p:spPr>
          <a:xfrm>
            <a:off x="8401878" y="3962400"/>
            <a:ext cx="3703984" cy="914400"/>
          </a:xfrm>
          <a:prstGeom prst="rect">
            <a:avLst/>
          </a:prstGeom>
          <a:solidFill>
            <a:srgbClr val="FF3399"/>
          </a:solidFill>
          <a:ln>
            <a:solidFill>
              <a:srgbClr val="FF339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Kichikroq</a:t>
            </a:r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suvlaridan</a:t>
            </a:r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sabzavot</a:t>
            </a:r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yetishtirishda</a:t>
            </a:r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endParaRPr lang="ru-RU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6A9E5EF-851C-4FEB-B085-5E698A90D5DF}"/>
              </a:ext>
            </a:extLst>
          </p:cNvPr>
          <p:cNvSpPr/>
          <p:nvPr/>
        </p:nvSpPr>
        <p:spPr>
          <a:xfrm>
            <a:off x="7338392" y="5956852"/>
            <a:ext cx="4300329" cy="738809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garmsel</a:t>
            </a:r>
            <a:r>
              <a:rPr lang="en-US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r>
              <a:rPr lang="en-US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esib</a:t>
            </a:r>
            <a:r>
              <a:rPr lang="en-US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</a:t>
            </a:r>
            <a:r>
              <a:rPr lang="en-US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qovjiratib</a:t>
            </a:r>
            <a:r>
              <a:rPr lang="en-US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039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infographic about river&quot;">
            <a:extLst>
              <a:ext uri="{FF2B5EF4-FFF2-40B4-BE49-F238E27FC236}">
                <a16:creationId xmlns:a16="http://schemas.microsoft.com/office/drawing/2014/main" id="{41BE710E-BD59-4748-8FFC-42F2C223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840"/>
            <a:ext cx="12192000" cy="6741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EC03F0-4417-4D35-8D00-8C2EFE766C45}"/>
              </a:ext>
            </a:extLst>
          </p:cNvPr>
          <p:cNvSpPr/>
          <p:nvPr/>
        </p:nvSpPr>
        <p:spPr>
          <a:xfrm>
            <a:off x="76200" y="116840"/>
            <a:ext cx="5638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muammosini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Amu–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Qorako‘l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Amu–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kanallari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D15995B-B6AF-4D32-ADE8-B9FC81B54DAA}"/>
              </a:ext>
            </a:extLst>
          </p:cNvPr>
          <p:cNvSpPr/>
          <p:nvPr/>
        </p:nvSpPr>
        <p:spPr>
          <a:xfrm>
            <a:off x="6477000" y="116840"/>
            <a:ext cx="5638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Amu–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kanali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Quyimozor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ombori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B382F1C-7ECD-4B81-9E99-CE8E7BBC9CC6}"/>
              </a:ext>
            </a:extLst>
          </p:cNvPr>
          <p:cNvSpPr/>
          <p:nvPr/>
        </p:nvSpPr>
        <p:spPr>
          <a:xfrm>
            <a:off x="96078" y="5948528"/>
            <a:ext cx="584752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 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balanddagi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kanallarga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qudratli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nasoslar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ko‘tarib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21025AA-2D3F-4E92-9324-F726A25BEBE1}"/>
              </a:ext>
            </a:extLst>
          </p:cNvPr>
          <p:cNvSpPr/>
          <p:nvPr/>
        </p:nvSpPr>
        <p:spPr>
          <a:xfrm>
            <a:off x="7239000" y="5748306"/>
            <a:ext cx="485692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omborga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kanallar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vohasini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sug‘orishga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sarflanadi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693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5F1156-38CF-4077-A3CA-8F67CEAAA0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322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12F156-9000-4FA8-81C1-9DAF10C812E8}"/>
              </a:ext>
            </a:extLst>
          </p:cNvPr>
          <p:cNvSpPr/>
          <p:nvPr/>
        </p:nvSpPr>
        <p:spPr>
          <a:xfrm>
            <a:off x="636104" y="4844296"/>
            <a:ext cx="4850296" cy="1785104"/>
          </a:xfrm>
          <a:prstGeom prst="rect">
            <a:avLst/>
          </a:prstGeom>
          <a:ln>
            <a:solidFill>
              <a:srgbClr val="9DE0FD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sanoatlarini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rivojlantirish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04B08E7-2DAE-4FDE-B2A5-62ABB19AD036}"/>
              </a:ext>
            </a:extLst>
          </p:cNvPr>
          <p:cNvSpPr/>
          <p:nvPr/>
        </p:nvSpPr>
        <p:spPr>
          <a:xfrm>
            <a:off x="636104" y="4190999"/>
            <a:ext cx="4850296" cy="648327"/>
          </a:xfrm>
          <a:prstGeom prst="rect">
            <a:avLst/>
          </a:prstGeom>
          <a:solidFill>
            <a:srgbClr val="FF5050"/>
          </a:solidFill>
          <a:ln>
            <a:solidFill>
              <a:srgbClr val="FF5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Картинки по запросу &quot;infographic about structure&quot;">
            <a:extLst>
              <a:ext uri="{FF2B5EF4-FFF2-40B4-BE49-F238E27FC236}">
                <a16:creationId xmlns:a16="http://schemas.microsoft.com/office/drawing/2014/main" id="{61076DC0-4FFC-4049-92C4-B54DF2761A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9" t="16667" r="4063" b="27778"/>
          <a:stretch/>
        </p:blipFill>
        <p:spPr bwMode="auto">
          <a:xfrm>
            <a:off x="3313" y="0"/>
            <a:ext cx="5751576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27435A7-D563-409F-934A-F9434B1679AE}"/>
              </a:ext>
            </a:extLst>
          </p:cNvPr>
          <p:cNvSpPr/>
          <p:nvPr/>
        </p:nvSpPr>
        <p:spPr>
          <a:xfrm>
            <a:off x="4803913" y="152400"/>
            <a:ext cx="7388087" cy="4572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Uchqir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Qorovulbozor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Sortosh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83B96B-77BA-4520-BEC1-0C9B442D58D7}"/>
              </a:ext>
            </a:extLst>
          </p:cNvPr>
          <p:cNvSpPr/>
          <p:nvPr/>
        </p:nvSpPr>
        <p:spPr>
          <a:xfrm>
            <a:off x="4211905" y="838200"/>
            <a:ext cx="3657600" cy="70788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r>
              <a:rPr lang="en-US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Kogon</a:t>
            </a:r>
            <a:r>
              <a:rPr lang="en-US" sz="2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yaqinida</a:t>
            </a:r>
            <a:r>
              <a:rPr lang="en-US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EF2CB0-72CF-41A6-A233-71B2E270C433}"/>
              </a:ext>
            </a:extLst>
          </p:cNvPr>
          <p:cNvSpPr/>
          <p:nvPr/>
        </p:nvSpPr>
        <p:spPr>
          <a:xfrm>
            <a:off x="5340692" y="1803952"/>
            <a:ext cx="3352800" cy="457200"/>
          </a:xfrm>
          <a:prstGeom prst="rect">
            <a:avLst/>
          </a:prstGeom>
          <a:solidFill>
            <a:srgbClr val="FF3399"/>
          </a:solidFill>
          <a:ln>
            <a:solidFill>
              <a:srgbClr val="FF339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r>
              <a:rPr lang="en-US" sz="2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Muruntov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371EAF8-6505-4957-B24A-FBCAA9018DE0}"/>
              </a:ext>
            </a:extLst>
          </p:cNvPr>
          <p:cNvSpPr/>
          <p:nvPr/>
        </p:nvSpPr>
        <p:spPr>
          <a:xfrm>
            <a:off x="4648200" y="2443995"/>
            <a:ext cx="5562600" cy="1043389"/>
          </a:xfrm>
          <a:prstGeom prst="rect">
            <a:avLst/>
          </a:prstGeom>
          <a:solidFill>
            <a:srgbClr val="FF0066"/>
          </a:solidFill>
          <a:ln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2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Zarmitanda</a:t>
            </a:r>
            <a:r>
              <a:rPr lang="en-US" sz="2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</a:t>
            </a:r>
            <a:r>
              <a:rPr lang="en-US" sz="2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2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2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2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2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2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bo‘yoq</a:t>
            </a:r>
            <a:r>
              <a:rPr lang="en-US" sz="2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2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D8B64B7-9A79-4F73-AE37-51A3F20B2825}"/>
              </a:ext>
            </a:extLst>
          </p:cNvPr>
          <p:cNvSpPr/>
          <p:nvPr/>
        </p:nvSpPr>
        <p:spPr>
          <a:xfrm>
            <a:off x="65271" y="1120914"/>
            <a:ext cx="1460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</a:t>
            </a:r>
            <a:endParaRPr lang="ru-RU" sz="2000" dirty="0">
              <a:solidFill>
                <a:srgbClr val="1E0AB6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D6ECAD9-FDDF-4380-B02C-81864A10B1D1}"/>
              </a:ext>
            </a:extLst>
          </p:cNvPr>
          <p:cNvSpPr/>
          <p:nvPr/>
        </p:nvSpPr>
        <p:spPr>
          <a:xfrm>
            <a:off x="152400" y="152400"/>
            <a:ext cx="1219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D6EE1EE-C504-404E-BD28-D67E34A0543F}"/>
              </a:ext>
            </a:extLst>
          </p:cNvPr>
          <p:cNvSpPr/>
          <p:nvPr/>
        </p:nvSpPr>
        <p:spPr>
          <a:xfrm>
            <a:off x="2511420" y="0"/>
            <a:ext cx="1219200" cy="3174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20270A1-92F9-4FC9-8020-FA5F028A38CD}"/>
              </a:ext>
            </a:extLst>
          </p:cNvPr>
          <p:cNvSpPr/>
          <p:nvPr/>
        </p:nvSpPr>
        <p:spPr>
          <a:xfrm>
            <a:off x="2855910" y="1890404"/>
            <a:ext cx="1003786" cy="3339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A5643AF-A190-4467-B314-698EB416983C}"/>
              </a:ext>
            </a:extLst>
          </p:cNvPr>
          <p:cNvSpPr/>
          <p:nvPr/>
        </p:nvSpPr>
        <p:spPr>
          <a:xfrm>
            <a:off x="2286000" y="2895600"/>
            <a:ext cx="12192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556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B296A5C-E361-456D-B1CB-98B5869CF9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r="16448" b="25555"/>
          <a:stretch/>
        </p:blipFill>
        <p:spPr>
          <a:xfrm>
            <a:off x="0" y="0"/>
            <a:ext cx="6261981" cy="51054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CA4FB45-8303-4E0E-B03A-1B22D8C50615}"/>
              </a:ext>
            </a:extLst>
          </p:cNvPr>
          <p:cNvSpPr/>
          <p:nvPr/>
        </p:nvSpPr>
        <p:spPr>
          <a:xfrm>
            <a:off x="5562600" y="228600"/>
            <a:ext cx="699381" cy="1981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5867540-E7B7-47BB-A34C-0CE00BE181E2}"/>
              </a:ext>
            </a:extLst>
          </p:cNvPr>
          <p:cNvSpPr/>
          <p:nvPr/>
        </p:nvSpPr>
        <p:spPr>
          <a:xfrm>
            <a:off x="5562600" y="381000"/>
            <a:ext cx="6261981" cy="182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sur’ati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yaqinlashdi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09E34E8-05C2-4659-8397-4D394F89AFA9}"/>
              </a:ext>
            </a:extLst>
          </p:cNvPr>
          <p:cNvSpPr/>
          <p:nvPr/>
        </p:nvSpPr>
        <p:spPr>
          <a:xfrm>
            <a:off x="6509781" y="2737402"/>
            <a:ext cx="5423781" cy="13831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hudud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A3B4258-1472-4AEC-BE32-1E3D1A3BCF29}"/>
              </a:ext>
            </a:extLst>
          </p:cNvPr>
          <p:cNvSpPr/>
          <p:nvPr/>
        </p:nvSpPr>
        <p:spPr>
          <a:xfrm>
            <a:off x="190335" y="5105400"/>
            <a:ext cx="6071646" cy="1169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siyrak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7FAC2CB-F066-4FCB-970C-890DA4F042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16666" b="64445"/>
          <a:stretch/>
        </p:blipFill>
        <p:spPr>
          <a:xfrm>
            <a:off x="6520070" y="4507395"/>
            <a:ext cx="5403204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617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6810889-4066-40E7-A1CA-92E3578ADA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28609"/>
          <a:stretch/>
        </p:blipFill>
        <p:spPr>
          <a:xfrm>
            <a:off x="-3313" y="1"/>
            <a:ext cx="12230943" cy="6857999"/>
          </a:xfrm>
          <a:prstGeom prst="rect">
            <a:avLst/>
          </a:prstGeom>
        </p:spPr>
      </p:pic>
      <p:sp>
        <p:nvSpPr>
          <p:cNvPr id="3" name="Стрелка: пятиугольник 2">
            <a:extLst>
              <a:ext uri="{FF2B5EF4-FFF2-40B4-BE49-F238E27FC236}">
                <a16:creationId xmlns:a16="http://schemas.microsoft.com/office/drawing/2014/main" id="{2DD489C7-87DE-4503-A8EE-BD375624E1B3}"/>
              </a:ext>
            </a:extLst>
          </p:cNvPr>
          <p:cNvSpPr/>
          <p:nvPr/>
        </p:nvSpPr>
        <p:spPr>
          <a:xfrm rot="10800000">
            <a:off x="7467600" y="424070"/>
            <a:ext cx="4760030" cy="1328530"/>
          </a:xfrm>
          <a:prstGeom prst="homePlate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012C0D3-7628-4422-AA9D-100398C5399B}"/>
              </a:ext>
            </a:extLst>
          </p:cNvPr>
          <p:cNvSpPr/>
          <p:nvPr/>
        </p:nvSpPr>
        <p:spPr>
          <a:xfrm>
            <a:off x="8001000" y="672836"/>
            <a:ext cx="419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qtisodiy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rayonda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agrosanoat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majmuyi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topmoqda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id="{F990E546-217D-497A-981E-481C0D1488FD}"/>
              </a:ext>
            </a:extLst>
          </p:cNvPr>
          <p:cNvSpPr/>
          <p:nvPr/>
        </p:nvSpPr>
        <p:spPr>
          <a:xfrm rot="10800000">
            <a:off x="7487478" y="2001367"/>
            <a:ext cx="4760030" cy="1328530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23CE8CC-A4F1-4666-9FFB-C6E0DE565A1B}"/>
              </a:ext>
            </a:extLst>
          </p:cNvPr>
          <p:cNvSpPr/>
          <p:nvPr/>
        </p:nvSpPr>
        <p:spPr>
          <a:xfrm>
            <a:off x="8001000" y="2434798"/>
            <a:ext cx="419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tarmoqlidir</a:t>
            </a:r>
            <a:r>
              <a:rPr lang="ru-RU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Стрелка: пятиугольник 6">
            <a:extLst>
              <a:ext uri="{FF2B5EF4-FFF2-40B4-BE49-F238E27FC236}">
                <a16:creationId xmlns:a16="http://schemas.microsoft.com/office/drawing/2014/main" id="{BD2552CD-1D41-4AAF-99BC-48CEC7398000}"/>
              </a:ext>
            </a:extLst>
          </p:cNvPr>
          <p:cNvSpPr/>
          <p:nvPr/>
        </p:nvSpPr>
        <p:spPr>
          <a:xfrm rot="10800000">
            <a:off x="7487478" y="3578662"/>
            <a:ext cx="4760030" cy="1328530"/>
          </a:xfrm>
          <a:prstGeom prst="homePlat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: пятиугольник 7">
            <a:extLst>
              <a:ext uri="{FF2B5EF4-FFF2-40B4-BE49-F238E27FC236}">
                <a16:creationId xmlns:a16="http://schemas.microsoft.com/office/drawing/2014/main" id="{D76C6FA0-4829-450A-AB63-59433CDDBF5C}"/>
              </a:ext>
            </a:extLst>
          </p:cNvPr>
          <p:cNvSpPr/>
          <p:nvPr/>
        </p:nvSpPr>
        <p:spPr>
          <a:xfrm rot="10800000">
            <a:off x="7487478" y="5181600"/>
            <a:ext cx="4760030" cy="1446550"/>
          </a:xfrm>
          <a:prstGeom prst="homePlate">
            <a:avLst/>
          </a:prstGeom>
          <a:solidFill>
            <a:srgbClr val="C8A5E3"/>
          </a:solidFill>
          <a:ln>
            <a:solidFill>
              <a:srgbClr val="C8A5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AA42749-FC0B-4294-B175-A4562D4FDFBD}"/>
              </a:ext>
            </a:extLst>
          </p:cNvPr>
          <p:cNvSpPr/>
          <p:nvPr/>
        </p:nvSpPr>
        <p:spPr>
          <a:xfrm>
            <a:off x="8153399" y="3505200"/>
            <a:ext cx="412392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rayonining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elektroenergetika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endParaRPr lang="ru-RU" sz="2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472172A-1C95-44D1-BF7E-B4BD334E45D2}"/>
              </a:ext>
            </a:extLst>
          </p:cNvPr>
          <p:cNvSpPr/>
          <p:nvPr/>
        </p:nvSpPr>
        <p:spPr>
          <a:xfrm>
            <a:off x="8153399" y="5210170"/>
            <a:ext cx="412392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gaz-kimyo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rivojlanmoqda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032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43EEADE-617A-4B7F-80D9-EE5E5E033C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12222" b="2997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A199553-4E7B-4585-A0FB-6D7A52D4288C}"/>
              </a:ext>
            </a:extLst>
          </p:cNvPr>
          <p:cNvSpPr/>
          <p:nvPr/>
        </p:nvSpPr>
        <p:spPr>
          <a:xfrm>
            <a:off x="762000" y="0"/>
            <a:ext cx="42672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6913CA3-FE3B-4180-A0C0-487B0FAD629B}"/>
              </a:ext>
            </a:extLst>
          </p:cNvPr>
          <p:cNvSpPr/>
          <p:nvPr/>
        </p:nvSpPr>
        <p:spPr>
          <a:xfrm>
            <a:off x="7010400" y="0"/>
            <a:ext cx="4648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3D5CF16-F56A-4124-B2F9-3261C197A179}"/>
              </a:ext>
            </a:extLst>
          </p:cNvPr>
          <p:cNvSpPr/>
          <p:nvPr/>
        </p:nvSpPr>
        <p:spPr>
          <a:xfrm>
            <a:off x="10210800" y="533400"/>
            <a:ext cx="14478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064998D-CFC3-4E4C-B706-DC9646AD8AC6}"/>
              </a:ext>
            </a:extLst>
          </p:cNvPr>
          <p:cNvSpPr/>
          <p:nvPr/>
        </p:nvSpPr>
        <p:spPr>
          <a:xfrm>
            <a:off x="0" y="5562600"/>
            <a:ext cx="12192000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Qorovulbozor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ishlaydigan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korxonaning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tushirildi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mahsulotiga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ehtiyojning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yarmini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qondiradi</a:t>
            </a:r>
            <a:r>
              <a:rPr lang="en-US" sz="2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693186-E4A8-4B52-B95B-A7BDCB26F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3835" y="115956"/>
            <a:ext cx="2432510" cy="1368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ACE73CB-6E57-4B5F-B029-45EB5B274B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30" y="53009"/>
            <a:ext cx="2432510" cy="1623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4787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D7AC50E-D8B6-42C5-82E9-EE458777B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28599"/>
            <a:ext cx="12192000" cy="659958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336EE0A-7760-4A4D-8D83-1DFEB66024E3}"/>
              </a:ext>
            </a:extLst>
          </p:cNvPr>
          <p:cNvSpPr/>
          <p:nvPr/>
        </p:nvSpPr>
        <p:spPr>
          <a:xfrm>
            <a:off x="4648200" y="152400"/>
            <a:ext cx="7391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ru-RU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iga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rayonlaridan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0FAB5A2-3E8C-48A9-B767-CAABE258A046}"/>
              </a:ext>
            </a:extLst>
          </p:cNvPr>
          <p:cNvSpPr/>
          <p:nvPr/>
        </p:nvSpPr>
        <p:spPr>
          <a:xfrm>
            <a:off x="8458200" y="1956664"/>
            <a:ext cx="10668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E5DB686-E5A5-4404-8A4D-CAA1BAF1EC4E}"/>
              </a:ext>
            </a:extLst>
          </p:cNvPr>
          <p:cNvSpPr/>
          <p:nvPr/>
        </p:nvSpPr>
        <p:spPr>
          <a:xfrm>
            <a:off x="6400800" y="1500954"/>
            <a:ext cx="5486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quvvati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IESi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olinmoqda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IES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ishlaydi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2D2F2A6-9E8F-47F3-AC0B-23A4EDE36E01}"/>
              </a:ext>
            </a:extLst>
          </p:cNvPr>
          <p:cNvSpPr/>
          <p:nvPr/>
        </p:nvSpPr>
        <p:spPr>
          <a:xfrm>
            <a:off x="7315200" y="4156718"/>
            <a:ext cx="4724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Qashqadaryodagi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Sho‘rtan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tushirilgach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2-o‘ringa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ru-RU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F366E2-C37D-40D5-BE6C-1C9B5C937D1B}"/>
              </a:ext>
            </a:extLst>
          </p:cNvPr>
          <p:cNvSpPr/>
          <p:nvPr/>
        </p:nvSpPr>
        <p:spPr>
          <a:xfrm>
            <a:off x="122582" y="1916453"/>
            <a:ext cx="34588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xomashyoga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tayanadi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C417548-2092-477E-A4D1-31B2AE15EE5C}"/>
              </a:ext>
            </a:extLst>
          </p:cNvPr>
          <p:cNvSpPr/>
          <p:nvPr/>
        </p:nvSpPr>
        <p:spPr>
          <a:xfrm>
            <a:off x="140804" y="3930615"/>
            <a:ext cx="34223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majmuyining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tarmoqlaridan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sanoatdir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D922BA2-6E72-487D-B868-B030D6C17B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8889"/>
          <a:stretch/>
        </p:blipFill>
        <p:spPr>
          <a:xfrm>
            <a:off x="245165" y="152400"/>
            <a:ext cx="2411896" cy="1763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4008DC5-8E9D-45DA-80B8-50EE341EAD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96400" y="2421546"/>
            <a:ext cx="2743200" cy="175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334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6264</TotalTime>
  <Words>1932</Words>
  <Application>Microsoft Office PowerPoint</Application>
  <PresentationFormat>Широкоэкранный</PresentationFormat>
  <Paragraphs>147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29</vt:i4>
      </vt:variant>
    </vt:vector>
  </HeadingPairs>
  <TitlesOfParts>
    <vt:vector size="40" baseType="lpstr">
      <vt:lpstr>Arial</vt:lpstr>
      <vt:lpstr>Calibri</vt:lpstr>
      <vt:lpstr>Calibri Light</vt:lpstr>
      <vt:lpstr>Courier New</vt:lpstr>
      <vt:lpstr>Open Sans</vt:lpstr>
      <vt:lpstr>Open Sans Light</vt:lpstr>
      <vt:lpstr>Verdana</vt:lpstr>
      <vt:lpstr>Wingdings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483</cp:revision>
  <dcterms:created xsi:type="dcterms:W3CDTF">2020-06-30T15:34:35Z</dcterms:created>
  <dcterms:modified xsi:type="dcterms:W3CDTF">2021-02-24T17:09:03Z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