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263" r:id="rId6"/>
    <p:sldId id="364" r:id="rId7"/>
    <p:sldId id="315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296" r:id="rId1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32"/>
            <p14:sldId id="263"/>
            <p14:sldId id="364"/>
            <p14:sldId id="315"/>
            <p14:sldId id="365"/>
            <p14:sldId id="366"/>
            <p14:sldId id="367"/>
            <p14:sldId id="368"/>
            <p14:sldId id="369"/>
            <p14:sldId id="370"/>
            <p14:sldId id="371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E0F1FE"/>
    <a:srgbClr val="9DE0FD"/>
    <a:srgbClr val="ACE4FE"/>
    <a:srgbClr val="FFFFFF"/>
    <a:srgbClr val="000000"/>
    <a:srgbClr val="C8A5E3"/>
    <a:srgbClr val="FFC305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291" autoAdjust="0"/>
  </p:normalViewPr>
  <p:slideViewPr>
    <p:cSldViewPr>
      <p:cViewPr varScale="1">
        <p:scale>
          <a:sx n="72" d="100"/>
          <a:sy n="72" d="100"/>
        </p:scale>
        <p:origin x="7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2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3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Relationship Id="rId5" Type="http://schemas.microsoft.com/office/2007/relationships/hdphoto" Target="../media/hdphoto33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241504" y="946133"/>
            <a:ext cx="5608818" cy="46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>
                <a:solidFill>
                  <a:srgbClr val="1E0AB6"/>
                </a:solidFill>
              </a:rPr>
              <a:t>Namangan </a:t>
            </a:r>
            <a:r>
              <a:rPr lang="en-US" altLang="ru-RU" sz="6600" b="1" dirty="0" err="1">
                <a:solidFill>
                  <a:srgbClr val="1E0AB6"/>
                </a:solidFill>
              </a:rPr>
              <a:t>viloyati</a:t>
            </a:r>
            <a:r>
              <a:rPr lang="en-US" altLang="ru-RU" sz="6600" b="1" dirty="0">
                <a:solidFill>
                  <a:srgbClr val="1E0AB6"/>
                </a:solidFill>
              </a:rPr>
              <a:t>       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6" y="2101114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77082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93AED-0BF1-45D9-BD67-1E4AAA05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738521"/>
            <a:ext cx="3524251" cy="18997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31E34-2267-4C0C-A900-FC0A3D0BE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5814" y="2101114"/>
            <a:ext cx="4371059" cy="263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1061350" y="56842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AA90B-C280-4C6B-9607-977CB4AB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0"/>
            <a:ext cx="9223514" cy="65532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74B59-5A0F-4D7D-9800-137FF0EED9BE}"/>
              </a:ext>
            </a:extLst>
          </p:cNvPr>
          <p:cNvSpPr/>
          <p:nvPr/>
        </p:nvSpPr>
        <p:spPr>
          <a:xfrm>
            <a:off x="304800" y="182216"/>
            <a:ext cx="1158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Chust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tuman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Namangandan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Qo‘qonga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lad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avtomob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kuvch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fabr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kas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hunarmandch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korxonalar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madan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y-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muassasalar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Chust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choqch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k b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840A6D-9841-4EBB-8A9C-9814EC26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87" y="4084984"/>
            <a:ext cx="3490762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05C20-35D3-475A-BE45-A1549D3B7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676399"/>
            <a:ext cx="2475564" cy="228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49CAA-1F75-4EAE-8568-470C62CE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50" r="22500"/>
          <a:stretch/>
        </p:blipFill>
        <p:spPr>
          <a:xfrm>
            <a:off x="9851805" y="3429000"/>
            <a:ext cx="2214299" cy="203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E704CD-0680-4AA8-8E3A-14070BDAF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183" y="4526280"/>
            <a:ext cx="3953868" cy="233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84F337-7447-4806-BCF5-73A846A31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1348" y="1076325"/>
            <a:ext cx="2275852" cy="151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007CDF-575E-4DBE-852B-5BE13A9FD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4265" y="5175597"/>
            <a:ext cx="2371918" cy="1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66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FD590-12B0-4855-95F9-68E83EC5A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505"/>
          <a:stretch/>
        </p:blipFill>
        <p:spPr>
          <a:xfrm>
            <a:off x="2819400" y="1066800"/>
            <a:ext cx="6886575" cy="57382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3F75B1-AC6B-4A33-B6AB-1C740EE01017}"/>
              </a:ext>
            </a:extLst>
          </p:cNvPr>
          <p:cNvSpPr/>
          <p:nvPr/>
        </p:nvSpPr>
        <p:spPr>
          <a:xfrm>
            <a:off x="304800" y="152400"/>
            <a:ext cx="1173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rezina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ml-IN" sz="2800" i="1" dirty="0">
                <a:latin typeface="Arial" panose="020B0604020202020204" pitchFamily="34" charset="0"/>
              </a:rPr>
              <a:t>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Kelajakda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zavodda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rezina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shinalarini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ml-IN" sz="2800" i="1" dirty="0">
                <a:latin typeface="Arial" panose="020B0604020202020204" pitchFamily="34" charset="0"/>
              </a:rPr>
              <a:t>. 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A9DD3A-8FC5-4B0E-A9D4-AD2497725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" t="5555" r="2778" b="4445"/>
          <a:stretch/>
        </p:blipFill>
        <p:spPr>
          <a:xfrm>
            <a:off x="47061" y="1402108"/>
            <a:ext cx="3125330" cy="232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158476-8A22-4B50-BD33-B8019BE74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0" y="4013576"/>
            <a:ext cx="3125331" cy="231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494732-365C-481C-AA0D-77A9FBF3E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6050" y="1378917"/>
            <a:ext cx="2756924" cy="212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A1B54-6237-4349-95F7-37B89C605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600" y="3757731"/>
            <a:ext cx="2660374" cy="24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78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24B9A-FED5-4F79-BD2D-55AFD5998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802" y="1828800"/>
            <a:ext cx="6425648" cy="49149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454B35-4909-459F-BF6C-EE487D94D123}"/>
              </a:ext>
            </a:extLst>
          </p:cNvPr>
          <p:cNvSpPr/>
          <p:nvPr/>
        </p:nvSpPr>
        <p:spPr>
          <a:xfrm>
            <a:off x="228600" y="114300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Uchqo‘rg‘on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tuman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Namangan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avtomob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yo‘llar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yon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Nor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daryos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GES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qur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zavodla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fao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yat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ko‘rsatmoqda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7959F9-6F79-4755-94FD-A324C5A39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409" y="1348409"/>
            <a:ext cx="2857500" cy="2209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38A39-BC98-42BB-BB72-4A39B7B40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2198" y="1603513"/>
            <a:ext cx="2724149" cy="197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4861D9-9428-4E21-A8F2-82548E270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5450" y="3777698"/>
            <a:ext cx="268439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D3C734-0473-4748-BC6F-C543C1BA3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08" y="3777698"/>
            <a:ext cx="2930387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57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381000" y="2975113"/>
            <a:ext cx="6248400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600"/>
            <a:ext cx="11734800" cy="7156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“Namangan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viloyati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18661" y="1867359"/>
            <a:ext cx="11734800" cy="7156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434" name="Picture 2" descr="ACTUAL🤝MAGAZIN (@actual_magazin) - E'lon #842">
            <a:extLst>
              <a:ext uri="{FF2B5EF4-FFF2-40B4-BE49-F238E27FC236}">
                <a16:creationId xmlns:a16="http://schemas.microsoft.com/office/drawing/2014/main" id="{691BF8FE-B362-4CE8-AB24-7201F559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75113"/>
            <a:ext cx="5029200" cy="3435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Общая информация / Узбекистан / Adeca Tours">
            <a:extLst>
              <a:ext uri="{FF2B5EF4-FFF2-40B4-BE49-F238E27FC236}">
                <a16:creationId xmlns:a16="http://schemas.microsoft.com/office/drawing/2014/main" id="{5CB16E3C-6BB8-4094-9B97-DC0D9D9DA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778" b="11111"/>
          <a:stretch/>
        </p:blipFill>
        <p:spPr bwMode="auto">
          <a:xfrm>
            <a:off x="331305" y="2406783"/>
            <a:ext cx="6225208" cy="425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041092-5BB9-41EA-9090-17123FDA532E}"/>
              </a:ext>
            </a:extLst>
          </p:cNvPr>
          <p:cNvSpPr/>
          <p:nvPr/>
        </p:nvSpPr>
        <p:spPr>
          <a:xfrm>
            <a:off x="2590800" y="2370340"/>
            <a:ext cx="4114801" cy="67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6A31A2-8CFA-4A73-BD06-E03DAD695285}"/>
              </a:ext>
            </a:extLst>
          </p:cNvPr>
          <p:cNvSpPr/>
          <p:nvPr/>
        </p:nvSpPr>
        <p:spPr>
          <a:xfrm>
            <a:off x="6533322" y="4443079"/>
            <a:ext cx="5638800" cy="21335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7,4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2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2810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(01.06.2020)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11 ta</a:t>
            </a:r>
            <a:endParaRPr lang="ru-RU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152400" y="838200"/>
            <a:ext cx="11887200" cy="15321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D51425-0E7E-46FD-A8CF-817BB8585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535667"/>
            <a:ext cx="36576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DD6AB9-6039-4086-B8FA-0623E5668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860776"/>
            <a:ext cx="2563654" cy="14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11DB8F-51C0-4A26-94E5-EDF9AB689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" y="0"/>
            <a:ext cx="12190005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38DFA-AE7E-48F8-87CF-D68914721A04}"/>
              </a:ext>
            </a:extLst>
          </p:cNvPr>
          <p:cNvSpPr/>
          <p:nvPr/>
        </p:nvSpPr>
        <p:spPr>
          <a:xfrm>
            <a:off x="8610600" y="3733800"/>
            <a:ext cx="3429000" cy="290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B2091E-35E6-4B58-B5E5-8AD26341FE5A}"/>
              </a:ext>
            </a:extLst>
          </p:cNvPr>
          <p:cNvSpPr/>
          <p:nvPr/>
        </p:nvSpPr>
        <p:spPr>
          <a:xfrm>
            <a:off x="19879" y="5257800"/>
            <a:ext cx="35814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F4AD69-79B9-4697-91B6-D97FF1D841FD}"/>
              </a:ext>
            </a:extLst>
          </p:cNvPr>
          <p:cNvSpPr/>
          <p:nvPr/>
        </p:nvSpPr>
        <p:spPr>
          <a:xfrm>
            <a:off x="19879" y="76200"/>
            <a:ext cx="3581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02C30E-8E48-4EF9-A9CA-7632D0B223FF}"/>
              </a:ext>
            </a:extLst>
          </p:cNvPr>
          <p:cNvSpPr/>
          <p:nvPr/>
        </p:nvSpPr>
        <p:spPr>
          <a:xfrm>
            <a:off x="1447800" y="1485900"/>
            <a:ext cx="1504121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8A6C6A-F9A2-4614-B056-76FBD9F018E2}"/>
              </a:ext>
            </a:extLst>
          </p:cNvPr>
          <p:cNvSpPr/>
          <p:nvPr/>
        </p:nvSpPr>
        <p:spPr>
          <a:xfrm>
            <a:off x="838200" y="1974574"/>
            <a:ext cx="1547191" cy="46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2B977DF-A94A-4419-AABC-DA9E632EC1C2}"/>
              </a:ext>
            </a:extLst>
          </p:cNvPr>
          <p:cNvSpPr/>
          <p:nvPr/>
        </p:nvSpPr>
        <p:spPr>
          <a:xfrm>
            <a:off x="2938669" y="1828800"/>
            <a:ext cx="1504121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B88FC38-19E9-44CC-A859-BA75F0E13A51}"/>
              </a:ext>
            </a:extLst>
          </p:cNvPr>
          <p:cNvSpPr/>
          <p:nvPr/>
        </p:nvSpPr>
        <p:spPr>
          <a:xfrm>
            <a:off x="3690729" y="874643"/>
            <a:ext cx="1504121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7CBAA3-4BAA-47BA-8449-32281B195574}"/>
              </a:ext>
            </a:extLst>
          </p:cNvPr>
          <p:cNvSpPr/>
          <p:nvPr/>
        </p:nvSpPr>
        <p:spPr>
          <a:xfrm>
            <a:off x="4876801" y="1440346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BBA9A01-BB6A-4D4F-8EB3-CCF70734B306}"/>
              </a:ext>
            </a:extLst>
          </p:cNvPr>
          <p:cNvSpPr/>
          <p:nvPr/>
        </p:nvSpPr>
        <p:spPr>
          <a:xfrm>
            <a:off x="5637805" y="966995"/>
            <a:ext cx="91539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CB34191-E71E-4BFF-AE05-398A9095E848}"/>
              </a:ext>
            </a:extLst>
          </p:cNvPr>
          <p:cNvSpPr/>
          <p:nvPr/>
        </p:nvSpPr>
        <p:spPr>
          <a:xfrm>
            <a:off x="6088376" y="148673"/>
            <a:ext cx="1504121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993960D-80EE-471F-B036-8124840F38F5}"/>
              </a:ext>
            </a:extLst>
          </p:cNvPr>
          <p:cNvSpPr/>
          <p:nvPr/>
        </p:nvSpPr>
        <p:spPr>
          <a:xfrm rot="20558351">
            <a:off x="3323375" y="4608975"/>
            <a:ext cx="1874044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062158C-4003-4C94-B1BD-D2BE0AE744B3}"/>
              </a:ext>
            </a:extLst>
          </p:cNvPr>
          <p:cNvSpPr/>
          <p:nvPr/>
        </p:nvSpPr>
        <p:spPr>
          <a:xfrm rot="20558351">
            <a:off x="5503199" y="3996282"/>
            <a:ext cx="1874044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5BF700-0643-4AF4-988C-B5F1D7B4C357}"/>
              </a:ext>
            </a:extLst>
          </p:cNvPr>
          <p:cNvSpPr/>
          <p:nvPr/>
        </p:nvSpPr>
        <p:spPr>
          <a:xfrm rot="20558351">
            <a:off x="7468506" y="3395118"/>
            <a:ext cx="1874044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570273-72C4-415A-ADF8-4889B12AA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724" y="4284351"/>
            <a:ext cx="4269043" cy="229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31019-E8B4-49B4-A405-808DF5B11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666" t="34121" r="14341" b="18421"/>
          <a:stretch/>
        </p:blipFill>
        <p:spPr>
          <a:xfrm>
            <a:off x="9356706" y="1984016"/>
            <a:ext cx="2426117" cy="2413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2F6A3A-E49E-4EEF-815F-5B850FB5FBE7}"/>
              </a:ext>
            </a:extLst>
          </p:cNvPr>
          <p:cNvSpPr/>
          <p:nvPr/>
        </p:nvSpPr>
        <p:spPr>
          <a:xfrm>
            <a:off x="228600" y="148673"/>
            <a:ext cx="6096000" cy="1039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F7C9549-3FA6-440B-A393-954F4F016585}"/>
              </a:ext>
            </a:extLst>
          </p:cNvPr>
          <p:cNvSpPr/>
          <p:nvPr/>
        </p:nvSpPr>
        <p:spPr>
          <a:xfrm>
            <a:off x="53009" y="5602510"/>
            <a:ext cx="4704521" cy="1039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ko‘paymoqda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5A81AB-B95F-4A1E-BE18-997AFD568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148674"/>
            <a:ext cx="3581400" cy="178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7F3E71E-9E31-4A18-8501-1003F5A70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0" y="3565376"/>
            <a:ext cx="1921024" cy="1921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76C49A-6711-4DDF-8CD0-A28513014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367" y="1586507"/>
            <a:ext cx="1798456" cy="136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D2797E-8EBE-4F6A-8512-5F9FB0F5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5555"/>
          <a:stretch/>
        </p:blipFill>
        <p:spPr>
          <a:xfrm>
            <a:off x="6553199" y="3304789"/>
            <a:ext cx="5638801" cy="35532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1B355B-AA86-4172-8EDA-BB682E152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37778"/>
          <a:stretch/>
        </p:blipFill>
        <p:spPr>
          <a:xfrm>
            <a:off x="6546849" y="-1"/>
            <a:ext cx="5638801" cy="330478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2DBD3C-F66A-470F-90A9-48A31D102FFF}"/>
              </a:ext>
            </a:extLst>
          </p:cNvPr>
          <p:cNvSpPr/>
          <p:nvPr/>
        </p:nvSpPr>
        <p:spPr>
          <a:xfrm>
            <a:off x="6448275" y="37742"/>
            <a:ext cx="464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elektroenergetika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65BBA-57B2-4F5F-9AB1-83C7EF2ED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2265700"/>
            <a:ext cx="2371598" cy="17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2C1E1F-58BB-4B7A-9D92-8380105641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7778"/>
          <a:stretch/>
        </p:blipFill>
        <p:spPr>
          <a:xfrm>
            <a:off x="0" y="-1"/>
            <a:ext cx="6540498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AF9DBB-D2E9-4D90-A9BA-F49496E773F2}"/>
              </a:ext>
            </a:extLst>
          </p:cNvPr>
          <p:cNvSpPr/>
          <p:nvPr/>
        </p:nvSpPr>
        <p:spPr>
          <a:xfrm>
            <a:off x="289052" y="139015"/>
            <a:ext cx="6096000" cy="2246769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bog‘dorchilik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go‘sht-sut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2B15F3-2D6D-4099-8917-1C8F90852281}"/>
              </a:ext>
            </a:extLst>
          </p:cNvPr>
          <p:cNvSpPr/>
          <p:nvPr/>
        </p:nvSpPr>
        <p:spPr>
          <a:xfrm>
            <a:off x="135162" y="307914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endParaRPr lang="en-US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E5643F-CFB4-48F8-877E-FCB2A5BDFE5F}"/>
              </a:ext>
            </a:extLst>
          </p:cNvPr>
          <p:cNvSpPr/>
          <p:nvPr/>
        </p:nvSpPr>
        <p:spPr>
          <a:xfrm>
            <a:off x="6871527" y="3187661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endParaRPr lang="en-US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395EC-76C4-4258-9CE2-95949098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6666"/>
          <a:stretch/>
        </p:blipFill>
        <p:spPr>
          <a:xfrm>
            <a:off x="0" y="0"/>
            <a:ext cx="6429375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2B0666-2813-494E-BA69-B2D47B458ED0}"/>
              </a:ext>
            </a:extLst>
          </p:cNvPr>
          <p:cNvSpPr/>
          <p:nvPr/>
        </p:nvSpPr>
        <p:spPr>
          <a:xfrm>
            <a:off x="0" y="3429000"/>
            <a:ext cx="6429375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obikor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inshootlari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Oxunboboyev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ml-I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Chust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Chortog‘soy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kanallari</a:t>
            </a:r>
            <a:r>
              <a:rPr lang="ml-IN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B6521-AF53-4F88-8284-7C349F411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36928"/>
          <a:stretch/>
        </p:blipFill>
        <p:spPr>
          <a:xfrm>
            <a:off x="6429374" y="16878"/>
            <a:ext cx="5762626" cy="684112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AB2220-2FBE-4C5B-97E4-623711EA1C52}"/>
              </a:ext>
            </a:extLst>
          </p:cNvPr>
          <p:cNvSpPr/>
          <p:nvPr/>
        </p:nvSpPr>
        <p:spPr>
          <a:xfrm>
            <a:off x="6429373" y="4648200"/>
            <a:ext cx="5762626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g‘alla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Chust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tumanlaridagi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ml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rivojlantirilmoqda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7732CE-1F7E-45AC-A78C-99E4B7039723}"/>
              </a:ext>
            </a:extLst>
          </p:cNvPr>
          <p:cNvSpPr/>
          <p:nvPr/>
        </p:nvSpPr>
        <p:spPr>
          <a:xfrm>
            <a:off x="6553200" y="152400"/>
            <a:ext cx="1981200" cy="152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81376E-DE1C-47D9-A8D4-24C7416AB422}"/>
              </a:ext>
            </a:extLst>
          </p:cNvPr>
          <p:cNvSpPr/>
          <p:nvPr/>
        </p:nvSpPr>
        <p:spPr>
          <a:xfrm>
            <a:off x="6553200" y="2438400"/>
            <a:ext cx="1676400" cy="152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66FF4-7BAA-4F3A-B290-42A711E7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E51947-BB2C-44EB-A639-1D03DF2E957F}"/>
              </a:ext>
            </a:extLst>
          </p:cNvPr>
          <p:cNvSpPr/>
          <p:nvPr/>
        </p:nvSpPr>
        <p:spPr>
          <a:xfrm>
            <a:off x="0" y="36443"/>
            <a:ext cx="6858000" cy="24622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mashinasozlikdan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korxonalarining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ml-IN" sz="2200" dirty="0">
                <a:latin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Namangan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transporti</a:t>
            </a:r>
            <a:r>
              <a:rPr lang="ml-IN" sz="2200" dirty="0">
                <a:latin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ml-IN" sz="2200" dirty="0">
                <a:latin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4578D1-62AE-45DE-9E38-9B5B3D95653A}"/>
              </a:ext>
            </a:extLst>
          </p:cNvPr>
          <p:cNvSpPr/>
          <p:nvPr/>
        </p:nvSpPr>
        <p:spPr>
          <a:xfrm>
            <a:off x="0" y="5562600"/>
            <a:ext cx="685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2018-yili</a:t>
            </a:r>
            <a:r>
              <a:rPr lang="ml-IN" sz="2200" dirty="0">
                <a:latin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yatning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ijtim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iy-iqtis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riv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nishini</a:t>
            </a:r>
            <a:r>
              <a:rPr lang="ml-IN" sz="2200" dirty="0">
                <a:latin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jadall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shtirish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qs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Chust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tum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nid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“N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n”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iqtis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diy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ml-IN" sz="2200" b="1" dirty="0">
                <a:latin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shkil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ml-IN" sz="2200" dirty="0">
                <a:latin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EE95-8254-4941-91EA-9D243232C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78" r="6278" b="21621"/>
          <a:stretch/>
        </p:blipFill>
        <p:spPr>
          <a:xfrm>
            <a:off x="6871253" y="2873465"/>
            <a:ext cx="5320748" cy="39845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2A0044-EF99-42DB-914B-67C3F506D4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250" t="43030" r="31250" b="21861"/>
          <a:stretch/>
        </p:blipFill>
        <p:spPr>
          <a:xfrm>
            <a:off x="9525000" y="19878"/>
            <a:ext cx="26670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F2A42F-9A44-41D7-89D9-C8B8376408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1999" t="-531" r="11201" b="13864"/>
          <a:stretch/>
        </p:blipFill>
        <p:spPr>
          <a:xfrm>
            <a:off x="6920949" y="152400"/>
            <a:ext cx="261399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2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B83ED-B6A3-49A8-9442-7E4BCD243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01" t="12204" r="55389" b="37772"/>
          <a:stretch/>
        </p:blipFill>
        <p:spPr>
          <a:xfrm>
            <a:off x="1066800" y="76200"/>
            <a:ext cx="10058400" cy="67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92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A823A-DEA7-47B9-86E3-5D1CD446D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000" t="18889" r="8222" b="18889"/>
          <a:stretch/>
        </p:blipFill>
        <p:spPr>
          <a:xfrm>
            <a:off x="152399" y="75335"/>
            <a:ext cx="11840817" cy="67073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15B7C3-917B-4C28-A881-0E79F5827289}"/>
              </a:ext>
            </a:extLst>
          </p:cNvPr>
          <p:cNvSpPr/>
          <p:nvPr/>
        </p:nvSpPr>
        <p:spPr>
          <a:xfrm rot="1704544">
            <a:off x="1544743" y="4730766"/>
            <a:ext cx="4330009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8D2DFA2-B63F-4E19-9AE9-08C2E0DB4A41}"/>
              </a:ext>
            </a:extLst>
          </p:cNvPr>
          <p:cNvSpPr/>
          <p:nvPr/>
        </p:nvSpPr>
        <p:spPr>
          <a:xfrm>
            <a:off x="1447800" y="4343400"/>
            <a:ext cx="1828800" cy="1600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45A11DD-25AE-449B-AA0E-FC2340540408}"/>
              </a:ext>
            </a:extLst>
          </p:cNvPr>
          <p:cNvSpPr/>
          <p:nvPr/>
        </p:nvSpPr>
        <p:spPr>
          <a:xfrm>
            <a:off x="1371601" y="4191000"/>
            <a:ext cx="5334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63CDD74-1C54-4D0E-BF28-A19B3EC6B211}"/>
              </a:ext>
            </a:extLst>
          </p:cNvPr>
          <p:cNvSpPr/>
          <p:nvPr/>
        </p:nvSpPr>
        <p:spPr>
          <a:xfrm>
            <a:off x="3200400" y="5638800"/>
            <a:ext cx="1475496" cy="99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62A4A6C-C479-4B65-83AE-580C35255205}"/>
              </a:ext>
            </a:extLst>
          </p:cNvPr>
          <p:cNvSpPr/>
          <p:nvPr/>
        </p:nvSpPr>
        <p:spPr>
          <a:xfrm>
            <a:off x="5306304" y="5867400"/>
            <a:ext cx="1475496" cy="99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ABF121-3B7D-49CC-90F5-754596DCA6A0}"/>
              </a:ext>
            </a:extLst>
          </p:cNvPr>
          <p:cNvSpPr/>
          <p:nvPr/>
        </p:nvSpPr>
        <p:spPr>
          <a:xfrm>
            <a:off x="4371561" y="6248400"/>
            <a:ext cx="1475496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D3BF303-744C-42AA-9AF3-123181C93581}"/>
              </a:ext>
            </a:extLst>
          </p:cNvPr>
          <p:cNvSpPr/>
          <p:nvPr/>
        </p:nvSpPr>
        <p:spPr>
          <a:xfrm>
            <a:off x="5638800" y="5562600"/>
            <a:ext cx="256695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30944A-CC6B-46B1-97E3-F3D5C45F4226}"/>
              </a:ext>
            </a:extLst>
          </p:cNvPr>
          <p:cNvSpPr/>
          <p:nvPr/>
        </p:nvSpPr>
        <p:spPr>
          <a:xfrm rot="19880724">
            <a:off x="8392093" y="5593255"/>
            <a:ext cx="3920509" cy="33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8B97379-4B3F-4DB5-BA48-E53E54B95164}"/>
              </a:ext>
            </a:extLst>
          </p:cNvPr>
          <p:cNvSpPr/>
          <p:nvPr/>
        </p:nvSpPr>
        <p:spPr>
          <a:xfrm>
            <a:off x="8304934" y="6641506"/>
            <a:ext cx="458066" cy="2164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0D2A0EC-E313-4AA0-98B3-56B88F336272}"/>
              </a:ext>
            </a:extLst>
          </p:cNvPr>
          <p:cNvSpPr/>
          <p:nvPr/>
        </p:nvSpPr>
        <p:spPr>
          <a:xfrm rot="1262352">
            <a:off x="23093" y="3502957"/>
            <a:ext cx="1676012" cy="7944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466EA49-C8A6-48B7-88B5-C58BE8B83903}"/>
              </a:ext>
            </a:extLst>
          </p:cNvPr>
          <p:cNvSpPr/>
          <p:nvPr/>
        </p:nvSpPr>
        <p:spPr>
          <a:xfrm>
            <a:off x="0" y="3228587"/>
            <a:ext cx="304800" cy="2004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E35D34-9A29-4749-AD10-CDBD75B6F8E2}"/>
              </a:ext>
            </a:extLst>
          </p:cNvPr>
          <p:cNvSpPr/>
          <p:nvPr/>
        </p:nvSpPr>
        <p:spPr>
          <a:xfrm>
            <a:off x="5895495" y="159603"/>
            <a:ext cx="6097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ma’muriy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564B79F-2A07-4FAE-BF7F-084D6CC9E7DC}"/>
              </a:ext>
            </a:extLst>
          </p:cNvPr>
          <p:cNvSpPr/>
          <p:nvPr/>
        </p:nvSpPr>
        <p:spPr>
          <a:xfrm>
            <a:off x="0" y="4881895"/>
            <a:ext cx="12181726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Shahar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Namangansoy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mahsulotining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ml-IN" sz="2400" dirty="0">
                <a:latin typeface="Arial" panose="020B0604020202020204" pitchFamily="34" charset="0"/>
              </a:rPr>
              <a:t>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shoyi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fabrikasi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kostumbop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gazlamalar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tola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ekstraksiya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konserva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stansiyalari</a:t>
            </a:r>
            <a:r>
              <a:rPr lang="ml-IN" sz="2400" dirty="0">
                <a:latin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qop-qanor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gazlama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fabrikasi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ml-IN" sz="2400" dirty="0">
                <a:latin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F04E04C-CC47-423F-A3CA-E0FB987E2EA5}"/>
              </a:ext>
            </a:extLst>
          </p:cNvPr>
          <p:cNvSpPr/>
          <p:nvPr/>
        </p:nvSpPr>
        <p:spPr>
          <a:xfrm>
            <a:off x="0" y="-1282"/>
            <a:ext cx="419100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taalluqli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uysozlik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000" dirty="0">
                <a:latin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temir-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konstruksiyalar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ml-IN" sz="2000" dirty="0">
                <a:latin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g‘isht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faoliyat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ko‘rsatmoqda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1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A38801-7594-4666-A616-68879151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7E6BA2-1AAC-4A33-98CD-0BB4A9B17DFE}"/>
              </a:ext>
            </a:extLst>
          </p:cNvPr>
          <p:cNvSpPr/>
          <p:nvPr/>
        </p:nvSpPr>
        <p:spPr>
          <a:xfrm>
            <a:off x="0" y="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muassasalari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Namanganni</a:t>
            </a:r>
            <a:r>
              <a:rPr lang="ml-IN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xalqmiz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deb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ataydi</a:t>
            </a:r>
            <a:r>
              <a:rPr lang="ml-IN" sz="20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Shahar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markazidagi</a:t>
            </a:r>
            <a:r>
              <a:rPr lang="ml-IN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Mashrab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istirohat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bog‘lardan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biridir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D44A7C-6A1F-4BB2-9280-EAAFC07E4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28600"/>
            <a:ext cx="20574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DED2CE-DC04-4B19-A130-3E06511E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3001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75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5380</TotalTime>
  <Words>580</Words>
  <Application>Microsoft Office PowerPoint</Application>
  <PresentationFormat>Широкоэкранный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</vt:lpstr>
      <vt:lpstr>Open Sans Light</vt:lpstr>
      <vt:lpstr>Verdana</vt:lpstr>
      <vt:lpstr>Wingdings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447</cp:revision>
  <dcterms:created xsi:type="dcterms:W3CDTF">2020-06-30T15:34:35Z</dcterms:created>
  <dcterms:modified xsi:type="dcterms:W3CDTF">2021-02-24T17:08:39Z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