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1" r:id="rId6"/>
    <p:sldId id="309" r:id="rId7"/>
    <p:sldId id="269" r:id="rId8"/>
    <p:sldId id="310" r:id="rId9"/>
    <p:sldId id="263" r:id="rId10"/>
    <p:sldId id="315" r:id="rId11"/>
    <p:sldId id="336" r:id="rId12"/>
    <p:sldId id="337" r:id="rId13"/>
    <p:sldId id="329" r:id="rId14"/>
    <p:sldId id="316" r:id="rId15"/>
    <p:sldId id="338" r:id="rId16"/>
    <p:sldId id="343" r:id="rId17"/>
    <p:sldId id="344" r:id="rId18"/>
    <p:sldId id="296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CC00"/>
    <a:srgbClr val="CC9900"/>
    <a:srgbClr val="FFFF66"/>
    <a:srgbClr val="C8A5E3"/>
    <a:srgbClr val="AC75D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BBC6F-87F2-445D-863E-C0C63E69A6C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935C80-1F8A-483D-99C3-22CD6D03A2A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Yoqilg‘i-energetika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59C49-4B2D-4838-968A-2BE156C22E40}" type="parTrans" cxnId="{3574E033-3EBE-4E7B-80CB-FC30E44EB185}">
      <dgm:prSet/>
      <dgm:spPr/>
      <dgm:t>
        <a:bodyPr/>
        <a:lstStyle/>
        <a:p>
          <a:endParaRPr lang="ru-RU"/>
        </a:p>
      </dgm:t>
    </dgm:pt>
    <dgm:pt modelId="{DA4EAB66-3B46-4A97-BB93-DDF75D6C975F}" type="sibTrans" cxnId="{3574E033-3EBE-4E7B-80CB-FC30E44EB18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276DD89-4ECC-4496-8F46-3039FDCE183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To‘qimachilik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FA2CC-F694-41BD-9246-AA7D8A58FB7B}" type="parTrans" cxnId="{53EF05B3-2234-4E82-A93D-760127F12375}">
      <dgm:prSet/>
      <dgm:spPr/>
      <dgm:t>
        <a:bodyPr/>
        <a:lstStyle/>
        <a:p>
          <a:endParaRPr lang="ru-RU"/>
        </a:p>
      </dgm:t>
    </dgm:pt>
    <dgm:pt modelId="{F674660D-2652-4D74-B5F6-20D6CF39355B}" type="sibTrans" cxnId="{53EF05B3-2234-4E82-A93D-760127F1237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C42D9C5A-185C-42FD-A841-1EC49FBC0E2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Yog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6B15E-5F50-40C3-90F4-8B17CC79B12A}" type="parTrans" cxnId="{3FF8984C-2DDF-4722-906B-AD5D4CDD8446}">
      <dgm:prSet/>
      <dgm:spPr/>
      <dgm:t>
        <a:bodyPr/>
        <a:lstStyle/>
        <a:p>
          <a:endParaRPr lang="ru-RU"/>
        </a:p>
      </dgm:t>
    </dgm:pt>
    <dgm:pt modelId="{A15BF864-52EC-4150-A69B-09F5B2DE8CAE}" type="sibTrans" cxnId="{3FF8984C-2DDF-4722-906B-AD5D4CDD844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1A73801-ED03-4378-8225-06EC5FA7627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Kiyim-kechak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8B0F0-D988-4CF9-BC57-F4D109BDA4EA}" type="parTrans" cxnId="{EE88B799-5061-453C-B281-1CD658C565EB}">
      <dgm:prSet/>
      <dgm:spPr/>
      <dgm:t>
        <a:bodyPr/>
        <a:lstStyle/>
        <a:p>
          <a:endParaRPr lang="ru-RU"/>
        </a:p>
      </dgm:t>
    </dgm:pt>
    <dgm:pt modelId="{5870160F-643E-4013-B01C-E45BC1E3DC98}" type="sibTrans" cxnId="{EE88B799-5061-453C-B281-1CD658C565EB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7C10233-EB6C-4BA0-AA87-18BEBFB1CD8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Mashinasozlik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28428-0A0A-4463-BA19-06D04C36B4D6}" type="parTrans" cxnId="{79BD88B2-C3CF-4879-8A93-569B218A5DDE}">
      <dgm:prSet/>
      <dgm:spPr/>
      <dgm:t>
        <a:bodyPr/>
        <a:lstStyle/>
        <a:p>
          <a:endParaRPr lang="ru-RU"/>
        </a:p>
      </dgm:t>
    </dgm:pt>
    <dgm:pt modelId="{BA99081B-79B4-4348-925F-721EFAC1CE70}" type="sibTrans" cxnId="{79BD88B2-C3CF-4879-8A93-569B218A5DD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9E4C179-121D-4C10-B70C-9EF93813610B}" type="pres">
      <dgm:prSet presAssocID="{7E3BBC6F-87F2-445D-863E-C0C63E69A6CB}" presName="cycle" presStyleCnt="0">
        <dgm:presLayoutVars>
          <dgm:dir/>
          <dgm:resizeHandles val="exact"/>
        </dgm:presLayoutVars>
      </dgm:prSet>
      <dgm:spPr/>
    </dgm:pt>
    <dgm:pt modelId="{D72E3FBA-A9CA-4CC0-A76A-B1C59906B637}" type="pres">
      <dgm:prSet presAssocID="{9A935C80-1F8A-483D-99C3-22CD6D03A2AE}" presName="dummy" presStyleCnt="0"/>
      <dgm:spPr/>
    </dgm:pt>
    <dgm:pt modelId="{1F7BA9BD-1521-4E71-AC7A-90045CE7DE1F}" type="pres">
      <dgm:prSet presAssocID="{9A935C80-1F8A-483D-99C3-22CD6D03A2AE}" presName="node" presStyleLbl="revTx" presStyleIdx="0" presStyleCnt="5" custScaleX="219473" custScaleY="63335" custRadScaleRad="139484" custRadScaleInc="95387">
        <dgm:presLayoutVars>
          <dgm:bulletEnabled val="1"/>
        </dgm:presLayoutVars>
      </dgm:prSet>
      <dgm:spPr/>
    </dgm:pt>
    <dgm:pt modelId="{567B8E70-900E-482D-8163-15F573FF0F42}" type="pres">
      <dgm:prSet presAssocID="{DA4EAB66-3B46-4A97-BB93-DDF75D6C975F}" presName="sibTrans" presStyleLbl="node1" presStyleIdx="0" presStyleCnt="5" custFlipVert="0" custFlipHor="1" custScaleX="7474" custScaleY="1379" custLinFactNeighborX="4950" custLinFactNeighborY="166"/>
      <dgm:spPr/>
    </dgm:pt>
    <dgm:pt modelId="{E80D58F4-CAE8-495C-B8FA-A6AE7AAE0ECB}" type="pres">
      <dgm:prSet presAssocID="{C276DD89-4ECC-4496-8F46-3039FDCE1837}" presName="dummy" presStyleCnt="0"/>
      <dgm:spPr/>
    </dgm:pt>
    <dgm:pt modelId="{1C469488-7A95-4BF5-9276-52AC697EE4CC}" type="pres">
      <dgm:prSet presAssocID="{C276DD89-4ECC-4496-8F46-3039FDCE1837}" presName="node" presStyleLbl="revTx" presStyleIdx="1" presStyleCnt="5" custScaleX="218585" custScaleY="65509" custRadScaleRad="131065" custRadScaleInc="25182">
        <dgm:presLayoutVars>
          <dgm:bulletEnabled val="1"/>
        </dgm:presLayoutVars>
      </dgm:prSet>
      <dgm:spPr/>
    </dgm:pt>
    <dgm:pt modelId="{BB653FBF-A207-4A39-AE4B-EB31C5012D42}" type="pres">
      <dgm:prSet presAssocID="{F674660D-2652-4D74-B5F6-20D6CF39355B}" presName="sibTrans" presStyleLbl="node1" presStyleIdx="1" presStyleCnt="5" custFlipVert="0" custFlipHor="1" custScaleX="5602" custScaleY="4632" custLinFactNeighborX="-29697" custLinFactNeighborY="6955"/>
      <dgm:spPr/>
    </dgm:pt>
    <dgm:pt modelId="{AA04F714-B1AF-47B7-AE5E-5B8D5E82C2E7}" type="pres">
      <dgm:prSet presAssocID="{C42D9C5A-185C-42FD-A841-1EC49FBC0E2B}" presName="dummy" presStyleCnt="0"/>
      <dgm:spPr/>
    </dgm:pt>
    <dgm:pt modelId="{62A50C21-1B92-4E13-9F9E-34DD03E0957D}" type="pres">
      <dgm:prSet presAssocID="{C42D9C5A-185C-42FD-A841-1EC49FBC0E2B}" presName="node" presStyleLbl="revTx" presStyleIdx="2" presStyleCnt="5" custScaleX="110319" custScaleY="49428" custRadScaleRad="59662" custRadScaleInc="9216">
        <dgm:presLayoutVars>
          <dgm:bulletEnabled val="1"/>
        </dgm:presLayoutVars>
      </dgm:prSet>
      <dgm:spPr/>
    </dgm:pt>
    <dgm:pt modelId="{1AC12587-5C53-4F04-A004-5CCB15A29FFD}" type="pres">
      <dgm:prSet presAssocID="{A15BF864-52EC-4150-A69B-09F5B2DE8CAE}" presName="sibTrans" presStyleLbl="node1" presStyleIdx="2" presStyleCnt="5" custFlipVert="1" custFlipHor="1" custScaleX="2258" custScaleY="6861" custLinFactNeighborX="-2161" custLinFactNeighborY="3616"/>
      <dgm:spPr/>
    </dgm:pt>
    <dgm:pt modelId="{AEAAFF8E-F6B9-4A75-8AE7-2B281DE98512}" type="pres">
      <dgm:prSet presAssocID="{91A73801-ED03-4378-8225-06EC5FA76273}" presName="dummy" presStyleCnt="0"/>
      <dgm:spPr/>
    </dgm:pt>
    <dgm:pt modelId="{F48158FB-455C-4459-8945-79D29BAB53B8}" type="pres">
      <dgm:prSet presAssocID="{91A73801-ED03-4378-8225-06EC5FA76273}" presName="node" presStyleLbl="revTx" presStyleIdx="3" presStyleCnt="5" custScaleX="170893" custScaleY="68537" custRadScaleRad="137866" custRadScaleInc="-24184">
        <dgm:presLayoutVars>
          <dgm:bulletEnabled val="1"/>
        </dgm:presLayoutVars>
      </dgm:prSet>
      <dgm:spPr/>
    </dgm:pt>
    <dgm:pt modelId="{EA2C6FD3-98EA-4EFB-A870-D616C413921F}" type="pres">
      <dgm:prSet presAssocID="{5870160F-643E-4013-B01C-E45BC1E3DC98}" presName="sibTrans" presStyleLbl="node1" presStyleIdx="3" presStyleCnt="5" custFlipHor="1" custScaleX="34499" custScaleY="1595" custLinFactNeighborX="-2153" custLinFactNeighborY="-821"/>
      <dgm:spPr/>
    </dgm:pt>
    <dgm:pt modelId="{3B829ECB-1907-4E85-AF64-BE2FF4E519F7}" type="pres">
      <dgm:prSet presAssocID="{B7C10233-EB6C-4BA0-AA87-18BEBFB1CD88}" presName="dummy" presStyleCnt="0"/>
      <dgm:spPr/>
    </dgm:pt>
    <dgm:pt modelId="{F0C3565E-C8D2-4280-96FF-FB8BC59E08EF}" type="pres">
      <dgm:prSet presAssocID="{B7C10233-EB6C-4BA0-AA87-18BEBFB1CD88}" presName="node" presStyleLbl="revTx" presStyleIdx="4" presStyleCnt="5" custScaleX="212750" custScaleY="63421" custRadScaleRad="143896" custRadScaleInc="-99963">
        <dgm:presLayoutVars>
          <dgm:bulletEnabled val="1"/>
        </dgm:presLayoutVars>
      </dgm:prSet>
      <dgm:spPr/>
    </dgm:pt>
    <dgm:pt modelId="{43D79974-B132-4D08-BC26-78AB0D3C12DA}" type="pres">
      <dgm:prSet presAssocID="{BA99081B-79B4-4348-925F-721EFAC1CE70}" presName="sibTrans" presStyleLbl="node1" presStyleIdx="4" presStyleCnt="5" custFlipVert="1" custScaleX="7725" custScaleY="4097" custLinFactNeighborX="1819" custLinFactNeighborY="33140"/>
      <dgm:spPr/>
    </dgm:pt>
  </dgm:ptLst>
  <dgm:cxnLst>
    <dgm:cxn modelId="{3574E033-3EBE-4E7B-80CB-FC30E44EB185}" srcId="{7E3BBC6F-87F2-445D-863E-C0C63E69A6CB}" destId="{9A935C80-1F8A-483D-99C3-22CD6D03A2AE}" srcOrd="0" destOrd="0" parTransId="{14459C49-4B2D-4838-968A-2BE156C22E40}" sibTransId="{DA4EAB66-3B46-4A97-BB93-DDF75D6C975F}"/>
    <dgm:cxn modelId="{56EC5261-06AC-46E5-A04B-83D8A4694207}" type="presOf" srcId="{C42D9C5A-185C-42FD-A841-1EC49FBC0E2B}" destId="{62A50C21-1B92-4E13-9F9E-34DD03E0957D}" srcOrd="0" destOrd="0" presId="urn:microsoft.com/office/officeart/2005/8/layout/cycle1"/>
    <dgm:cxn modelId="{C7EAAA42-5703-4A78-B20F-C64D2FA91E5E}" type="presOf" srcId="{BA99081B-79B4-4348-925F-721EFAC1CE70}" destId="{43D79974-B132-4D08-BC26-78AB0D3C12DA}" srcOrd="0" destOrd="0" presId="urn:microsoft.com/office/officeart/2005/8/layout/cycle1"/>
    <dgm:cxn modelId="{3FF8984C-2DDF-4722-906B-AD5D4CDD8446}" srcId="{7E3BBC6F-87F2-445D-863E-C0C63E69A6CB}" destId="{C42D9C5A-185C-42FD-A841-1EC49FBC0E2B}" srcOrd="2" destOrd="0" parTransId="{77B6B15E-5F50-40C3-90F4-8B17CC79B12A}" sibTransId="{A15BF864-52EC-4150-A69B-09F5B2DE8CAE}"/>
    <dgm:cxn modelId="{AA7EA381-B8A1-4A78-92A1-0C175F543772}" type="presOf" srcId="{F674660D-2652-4D74-B5F6-20D6CF39355B}" destId="{BB653FBF-A207-4A39-AE4B-EB31C5012D42}" srcOrd="0" destOrd="0" presId="urn:microsoft.com/office/officeart/2005/8/layout/cycle1"/>
    <dgm:cxn modelId="{FE135384-090D-463F-A9EF-8093038393AE}" type="presOf" srcId="{9A935C80-1F8A-483D-99C3-22CD6D03A2AE}" destId="{1F7BA9BD-1521-4E71-AC7A-90045CE7DE1F}" srcOrd="0" destOrd="0" presId="urn:microsoft.com/office/officeart/2005/8/layout/cycle1"/>
    <dgm:cxn modelId="{EE88B799-5061-453C-B281-1CD658C565EB}" srcId="{7E3BBC6F-87F2-445D-863E-C0C63E69A6CB}" destId="{91A73801-ED03-4378-8225-06EC5FA76273}" srcOrd="3" destOrd="0" parTransId="{8F58B0F0-D988-4CF9-BC57-F4D109BDA4EA}" sibTransId="{5870160F-643E-4013-B01C-E45BC1E3DC98}"/>
    <dgm:cxn modelId="{1BEE05A2-98FC-4BF9-A138-7E936CDDAC75}" type="presOf" srcId="{91A73801-ED03-4378-8225-06EC5FA76273}" destId="{F48158FB-455C-4459-8945-79D29BAB53B8}" srcOrd="0" destOrd="0" presId="urn:microsoft.com/office/officeart/2005/8/layout/cycle1"/>
    <dgm:cxn modelId="{B6DD0EB2-B413-4A6B-8031-F70D18016E39}" type="presOf" srcId="{DA4EAB66-3B46-4A97-BB93-DDF75D6C975F}" destId="{567B8E70-900E-482D-8163-15F573FF0F42}" srcOrd="0" destOrd="0" presId="urn:microsoft.com/office/officeart/2005/8/layout/cycle1"/>
    <dgm:cxn modelId="{79BD88B2-C3CF-4879-8A93-569B218A5DDE}" srcId="{7E3BBC6F-87F2-445D-863E-C0C63E69A6CB}" destId="{B7C10233-EB6C-4BA0-AA87-18BEBFB1CD88}" srcOrd="4" destOrd="0" parTransId="{23628428-0A0A-4463-BA19-06D04C36B4D6}" sibTransId="{BA99081B-79B4-4348-925F-721EFAC1CE70}"/>
    <dgm:cxn modelId="{53EF05B3-2234-4E82-A93D-760127F12375}" srcId="{7E3BBC6F-87F2-445D-863E-C0C63E69A6CB}" destId="{C276DD89-4ECC-4496-8F46-3039FDCE1837}" srcOrd="1" destOrd="0" parTransId="{0B4FA2CC-F694-41BD-9246-AA7D8A58FB7B}" sibTransId="{F674660D-2652-4D74-B5F6-20D6CF39355B}"/>
    <dgm:cxn modelId="{3A6808BB-EA49-4AC0-8316-B800345D0055}" type="presOf" srcId="{B7C10233-EB6C-4BA0-AA87-18BEBFB1CD88}" destId="{F0C3565E-C8D2-4280-96FF-FB8BC59E08EF}" srcOrd="0" destOrd="0" presId="urn:microsoft.com/office/officeart/2005/8/layout/cycle1"/>
    <dgm:cxn modelId="{159F70C5-FF45-4CEA-BDB6-8C351F8B143C}" type="presOf" srcId="{7E3BBC6F-87F2-445D-863E-C0C63E69A6CB}" destId="{99E4C179-121D-4C10-B70C-9EF93813610B}" srcOrd="0" destOrd="0" presId="urn:microsoft.com/office/officeart/2005/8/layout/cycle1"/>
    <dgm:cxn modelId="{0A82ECEB-B476-41BF-A78E-C6C4CB3A181B}" type="presOf" srcId="{A15BF864-52EC-4150-A69B-09F5B2DE8CAE}" destId="{1AC12587-5C53-4F04-A004-5CCB15A29FFD}" srcOrd="0" destOrd="0" presId="urn:microsoft.com/office/officeart/2005/8/layout/cycle1"/>
    <dgm:cxn modelId="{42D958F4-12F0-4D8F-9CB3-F026170CBAEE}" type="presOf" srcId="{5870160F-643E-4013-B01C-E45BC1E3DC98}" destId="{EA2C6FD3-98EA-4EFB-A870-D616C413921F}" srcOrd="0" destOrd="0" presId="urn:microsoft.com/office/officeart/2005/8/layout/cycle1"/>
    <dgm:cxn modelId="{A618D8FF-F0E5-4895-A7FD-753058B79F9B}" type="presOf" srcId="{C276DD89-4ECC-4496-8F46-3039FDCE1837}" destId="{1C469488-7A95-4BF5-9276-52AC697EE4CC}" srcOrd="0" destOrd="0" presId="urn:microsoft.com/office/officeart/2005/8/layout/cycle1"/>
    <dgm:cxn modelId="{3DB1048D-06DB-438D-A62D-94355537B959}" type="presParOf" srcId="{99E4C179-121D-4C10-B70C-9EF93813610B}" destId="{D72E3FBA-A9CA-4CC0-A76A-B1C59906B637}" srcOrd="0" destOrd="0" presId="urn:microsoft.com/office/officeart/2005/8/layout/cycle1"/>
    <dgm:cxn modelId="{956EDEB7-8144-4BA1-AC8A-1BCDC3EC7A4E}" type="presParOf" srcId="{99E4C179-121D-4C10-B70C-9EF93813610B}" destId="{1F7BA9BD-1521-4E71-AC7A-90045CE7DE1F}" srcOrd="1" destOrd="0" presId="urn:microsoft.com/office/officeart/2005/8/layout/cycle1"/>
    <dgm:cxn modelId="{6C572F0D-1A86-475F-9719-5B11508E0C25}" type="presParOf" srcId="{99E4C179-121D-4C10-B70C-9EF93813610B}" destId="{567B8E70-900E-482D-8163-15F573FF0F42}" srcOrd="2" destOrd="0" presId="urn:microsoft.com/office/officeart/2005/8/layout/cycle1"/>
    <dgm:cxn modelId="{E81F4021-9E7F-412B-91CD-E4F21A6AB31E}" type="presParOf" srcId="{99E4C179-121D-4C10-B70C-9EF93813610B}" destId="{E80D58F4-CAE8-495C-B8FA-A6AE7AAE0ECB}" srcOrd="3" destOrd="0" presId="urn:microsoft.com/office/officeart/2005/8/layout/cycle1"/>
    <dgm:cxn modelId="{E708D487-96B0-40AD-85C1-02E38BEF9FF1}" type="presParOf" srcId="{99E4C179-121D-4C10-B70C-9EF93813610B}" destId="{1C469488-7A95-4BF5-9276-52AC697EE4CC}" srcOrd="4" destOrd="0" presId="urn:microsoft.com/office/officeart/2005/8/layout/cycle1"/>
    <dgm:cxn modelId="{4436783F-439B-47FA-A1C9-44D464A0CFBA}" type="presParOf" srcId="{99E4C179-121D-4C10-B70C-9EF93813610B}" destId="{BB653FBF-A207-4A39-AE4B-EB31C5012D42}" srcOrd="5" destOrd="0" presId="urn:microsoft.com/office/officeart/2005/8/layout/cycle1"/>
    <dgm:cxn modelId="{C6D052F8-2A7F-4499-B68F-B910FA6E1821}" type="presParOf" srcId="{99E4C179-121D-4C10-B70C-9EF93813610B}" destId="{AA04F714-B1AF-47B7-AE5E-5B8D5E82C2E7}" srcOrd="6" destOrd="0" presId="urn:microsoft.com/office/officeart/2005/8/layout/cycle1"/>
    <dgm:cxn modelId="{6EEA93BF-EAEB-4334-BB79-D0C408FA2F66}" type="presParOf" srcId="{99E4C179-121D-4C10-B70C-9EF93813610B}" destId="{62A50C21-1B92-4E13-9F9E-34DD03E0957D}" srcOrd="7" destOrd="0" presId="urn:microsoft.com/office/officeart/2005/8/layout/cycle1"/>
    <dgm:cxn modelId="{833906B9-3BAF-48F9-BEA2-833DB379C6CF}" type="presParOf" srcId="{99E4C179-121D-4C10-B70C-9EF93813610B}" destId="{1AC12587-5C53-4F04-A004-5CCB15A29FFD}" srcOrd="8" destOrd="0" presId="urn:microsoft.com/office/officeart/2005/8/layout/cycle1"/>
    <dgm:cxn modelId="{A6E6E39C-1C22-40C2-8CCF-FEECBBCDB32F}" type="presParOf" srcId="{99E4C179-121D-4C10-B70C-9EF93813610B}" destId="{AEAAFF8E-F6B9-4A75-8AE7-2B281DE98512}" srcOrd="9" destOrd="0" presId="urn:microsoft.com/office/officeart/2005/8/layout/cycle1"/>
    <dgm:cxn modelId="{A0423D75-C867-4406-8418-E66945FFC9FE}" type="presParOf" srcId="{99E4C179-121D-4C10-B70C-9EF93813610B}" destId="{F48158FB-455C-4459-8945-79D29BAB53B8}" srcOrd="10" destOrd="0" presId="urn:microsoft.com/office/officeart/2005/8/layout/cycle1"/>
    <dgm:cxn modelId="{B7124C13-F020-487C-8292-443CB648E8AA}" type="presParOf" srcId="{99E4C179-121D-4C10-B70C-9EF93813610B}" destId="{EA2C6FD3-98EA-4EFB-A870-D616C413921F}" srcOrd="11" destOrd="0" presId="urn:microsoft.com/office/officeart/2005/8/layout/cycle1"/>
    <dgm:cxn modelId="{26DAEAED-BBFE-48F2-BB18-69C26942BC87}" type="presParOf" srcId="{99E4C179-121D-4C10-B70C-9EF93813610B}" destId="{3B829ECB-1907-4E85-AF64-BE2FF4E519F7}" srcOrd="12" destOrd="0" presId="urn:microsoft.com/office/officeart/2005/8/layout/cycle1"/>
    <dgm:cxn modelId="{824BA7AC-F595-4F40-910C-47748CF60494}" type="presParOf" srcId="{99E4C179-121D-4C10-B70C-9EF93813610B}" destId="{F0C3565E-C8D2-4280-96FF-FB8BC59E08EF}" srcOrd="13" destOrd="0" presId="urn:microsoft.com/office/officeart/2005/8/layout/cycle1"/>
    <dgm:cxn modelId="{BDE82BB3-AD1C-49A1-8600-D3C9D88FF403}" type="presParOf" srcId="{99E4C179-121D-4C10-B70C-9EF93813610B}" destId="{43D79974-B132-4D08-BC26-78AB0D3C12DA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5D202-D46C-4B38-BE6E-C59C890CA1F2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8D31E-154B-409B-913D-E92993B4A9F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5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Klaster</a:t>
          </a:r>
          <a:r>
            <a: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F4A27-4F63-45CF-A331-6A6795EAAD97}" type="parTrans" cxnId="{2FD03D1C-41DB-44DD-83A7-441340084531}">
      <dgm:prSet/>
      <dgm:spPr/>
      <dgm:t>
        <a:bodyPr/>
        <a:lstStyle/>
        <a:p>
          <a:endParaRPr lang="ru-RU"/>
        </a:p>
      </dgm:t>
    </dgm:pt>
    <dgm:pt modelId="{F66F17E0-24EB-49F9-8AE1-0FF1F970FF81}" type="sibTrans" cxnId="{2FD03D1C-41DB-44DD-83A7-441340084531}">
      <dgm:prSet/>
      <dgm:spPr/>
      <dgm:t>
        <a:bodyPr/>
        <a:lstStyle/>
        <a:p>
          <a:endParaRPr lang="ru-RU"/>
        </a:p>
      </dgm:t>
    </dgm:pt>
    <dgm:pt modelId="{8C165449-B959-43A4-86CB-9AF4065A4BB8}" type="pres">
      <dgm:prSet presAssocID="{DF85D202-D46C-4B38-BE6E-C59C890CA1F2}" presName="Name0" presStyleCnt="0">
        <dgm:presLayoutVars>
          <dgm:chMax/>
          <dgm:chPref/>
          <dgm:dir/>
        </dgm:presLayoutVars>
      </dgm:prSet>
      <dgm:spPr/>
    </dgm:pt>
    <dgm:pt modelId="{7C36DB19-27A1-4F97-88E7-35C8DF539733}" type="pres">
      <dgm:prSet presAssocID="{7D38D31E-154B-409B-913D-E92993B4A9F3}" presName="composite" presStyleCnt="0">
        <dgm:presLayoutVars>
          <dgm:chMax/>
          <dgm:chPref/>
        </dgm:presLayoutVars>
      </dgm:prSet>
      <dgm:spPr/>
    </dgm:pt>
    <dgm:pt modelId="{499B5A69-6CF2-4C31-9590-A80A69C23A7E}" type="pres">
      <dgm:prSet presAssocID="{7D38D31E-154B-409B-913D-E92993B4A9F3}" presName="Image" presStyleLbl="bgImgPlace1" presStyleIdx="0" presStyleCnt="1" custFlipHor="1" custScaleX="3896" custScaleY="18171" custLinFactNeighborX="-473" custLinFactNeighborY="-8084"/>
      <dgm:spPr>
        <a:solidFill>
          <a:schemeClr val="bg1"/>
        </a:solidFill>
      </dgm:spPr>
    </dgm:pt>
    <dgm:pt modelId="{C03A2C5B-9EC9-47DE-A494-EC827F64B418}" type="pres">
      <dgm:prSet presAssocID="{7D38D31E-154B-409B-913D-E92993B4A9F3}" presName="ParentText" presStyleLbl="revTx" presStyleIdx="0" presStyleCnt="1" custScaleX="102918">
        <dgm:presLayoutVars>
          <dgm:chMax val="0"/>
          <dgm:chPref val="0"/>
          <dgm:bulletEnabled val="1"/>
        </dgm:presLayoutVars>
      </dgm:prSet>
      <dgm:spPr/>
    </dgm:pt>
    <dgm:pt modelId="{6E7FD1CD-A385-45A9-B8AC-91034372664F}" type="pres">
      <dgm:prSet presAssocID="{7D38D31E-154B-409B-913D-E92993B4A9F3}" presName="tlFrame" presStyleLbl="node1" presStyleIdx="0" presStyleCnt="4"/>
      <dgm:spPr>
        <a:solidFill>
          <a:schemeClr val="accent4">
            <a:lumMod val="50000"/>
          </a:schemeClr>
        </a:solidFill>
      </dgm:spPr>
    </dgm:pt>
    <dgm:pt modelId="{505C04BF-2C91-4DBE-A199-7416EC75BED0}" type="pres">
      <dgm:prSet presAssocID="{7D38D31E-154B-409B-913D-E92993B4A9F3}" presName="trFrame" presStyleLbl="node1" presStyleIdx="1" presStyleCnt="4"/>
      <dgm:spPr>
        <a:solidFill>
          <a:schemeClr val="accent4">
            <a:lumMod val="50000"/>
          </a:schemeClr>
        </a:solidFill>
      </dgm:spPr>
    </dgm:pt>
    <dgm:pt modelId="{8B08EC4B-35AA-4546-8FCA-05ADC13ABB7B}" type="pres">
      <dgm:prSet presAssocID="{7D38D31E-154B-409B-913D-E92993B4A9F3}" presName="blFrame" presStyleLbl="node1" presStyleIdx="2" presStyleCnt="4"/>
      <dgm:spPr>
        <a:solidFill>
          <a:schemeClr val="accent4">
            <a:lumMod val="50000"/>
          </a:schemeClr>
        </a:solidFill>
      </dgm:spPr>
    </dgm:pt>
    <dgm:pt modelId="{1EE6C3C5-A1BD-4C4A-BEC9-B25E3C183BBA}" type="pres">
      <dgm:prSet presAssocID="{7D38D31E-154B-409B-913D-E92993B4A9F3}" presName="brFrame" presStyleLbl="node1" presStyleIdx="3" presStyleCnt="4"/>
      <dgm:spPr>
        <a:solidFill>
          <a:schemeClr val="accent4">
            <a:lumMod val="50000"/>
          </a:schemeClr>
        </a:solidFill>
      </dgm:spPr>
    </dgm:pt>
  </dgm:ptLst>
  <dgm:cxnLst>
    <dgm:cxn modelId="{2FD03D1C-41DB-44DD-83A7-441340084531}" srcId="{DF85D202-D46C-4B38-BE6E-C59C890CA1F2}" destId="{7D38D31E-154B-409B-913D-E92993B4A9F3}" srcOrd="0" destOrd="0" parTransId="{183F4A27-4F63-45CF-A331-6A6795EAAD97}" sibTransId="{F66F17E0-24EB-49F9-8AE1-0FF1F970FF81}"/>
    <dgm:cxn modelId="{FC756DBB-808B-4513-8294-F5011106ABE4}" type="presOf" srcId="{7D38D31E-154B-409B-913D-E92993B4A9F3}" destId="{C03A2C5B-9EC9-47DE-A494-EC827F64B418}" srcOrd="0" destOrd="0" presId="urn:microsoft.com/office/officeart/2009/3/layout/FramedTextPicture"/>
    <dgm:cxn modelId="{5E0194C0-849A-409B-9A7F-031ABBE5FCB0}" type="presOf" srcId="{DF85D202-D46C-4B38-BE6E-C59C890CA1F2}" destId="{8C165449-B959-43A4-86CB-9AF4065A4BB8}" srcOrd="0" destOrd="0" presId="urn:microsoft.com/office/officeart/2009/3/layout/FramedTextPicture"/>
    <dgm:cxn modelId="{B6BB4546-3327-433B-BFA8-57B93EB41158}" type="presParOf" srcId="{8C165449-B959-43A4-86CB-9AF4065A4BB8}" destId="{7C36DB19-27A1-4F97-88E7-35C8DF539733}" srcOrd="0" destOrd="0" presId="urn:microsoft.com/office/officeart/2009/3/layout/FramedTextPicture"/>
    <dgm:cxn modelId="{50AAEBE3-5982-4DF0-904D-9648E15334FF}" type="presParOf" srcId="{7C36DB19-27A1-4F97-88E7-35C8DF539733}" destId="{499B5A69-6CF2-4C31-9590-A80A69C23A7E}" srcOrd="0" destOrd="0" presId="urn:microsoft.com/office/officeart/2009/3/layout/FramedTextPicture"/>
    <dgm:cxn modelId="{67DBE036-610D-48C2-9517-B1BD40FF7A41}" type="presParOf" srcId="{7C36DB19-27A1-4F97-88E7-35C8DF539733}" destId="{C03A2C5B-9EC9-47DE-A494-EC827F64B418}" srcOrd="1" destOrd="0" presId="urn:microsoft.com/office/officeart/2009/3/layout/FramedTextPicture"/>
    <dgm:cxn modelId="{5B66EAF3-F72D-470E-AD93-CD2917732C6F}" type="presParOf" srcId="{7C36DB19-27A1-4F97-88E7-35C8DF539733}" destId="{6E7FD1CD-A385-45A9-B8AC-91034372664F}" srcOrd="2" destOrd="0" presId="urn:microsoft.com/office/officeart/2009/3/layout/FramedTextPicture"/>
    <dgm:cxn modelId="{CE7082FA-8A8F-4B24-A127-705D2E774053}" type="presParOf" srcId="{7C36DB19-27A1-4F97-88E7-35C8DF539733}" destId="{505C04BF-2C91-4DBE-A199-7416EC75BED0}" srcOrd="3" destOrd="0" presId="urn:microsoft.com/office/officeart/2009/3/layout/FramedTextPicture"/>
    <dgm:cxn modelId="{84B24905-5957-401C-8675-BB57051796E7}" type="presParOf" srcId="{7C36DB19-27A1-4F97-88E7-35C8DF539733}" destId="{8B08EC4B-35AA-4546-8FCA-05ADC13ABB7B}" srcOrd="4" destOrd="0" presId="urn:microsoft.com/office/officeart/2009/3/layout/FramedTextPicture"/>
    <dgm:cxn modelId="{84A4E7A6-DBCC-4483-B4C4-AC3F89EDE744}" type="presParOf" srcId="{7C36DB19-27A1-4F97-88E7-35C8DF539733}" destId="{1EE6C3C5-A1BD-4C4A-BEC9-B25E3C183BB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A9BD-1521-4E71-AC7A-90045CE7DE1F}">
      <dsp:nvSpPr>
        <dsp:cNvPr id="0" name=""/>
        <dsp:cNvSpPr/>
      </dsp:nvSpPr>
      <dsp:spPr>
        <a:xfrm>
          <a:off x="5427108" y="705683"/>
          <a:ext cx="3183491" cy="91868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Yoqilg‘i-energetika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7108" y="705683"/>
        <a:ext cx="3183491" cy="918684"/>
      </dsp:txXfrm>
    </dsp:sp>
    <dsp:sp modelId="{567B8E70-900E-482D-8163-15F573FF0F42}">
      <dsp:nvSpPr>
        <dsp:cNvPr id="0" name=""/>
        <dsp:cNvSpPr/>
      </dsp:nvSpPr>
      <dsp:spPr>
        <a:xfrm flipH="1">
          <a:off x="5111368" y="2585862"/>
          <a:ext cx="407092" cy="75111"/>
        </a:xfrm>
        <a:prstGeom prst="leftCircularArrow">
          <a:avLst>
            <a:gd name="adj1" fmla="val 5193"/>
            <a:gd name="adj2" fmla="val 335391"/>
            <a:gd name="adj3" fmla="val 1301653"/>
            <a:gd name="adj4" fmla="val 20149188"/>
            <a:gd name="adj5" fmla="val 6058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C469488-7A95-4BF5-9276-52AC697EE4CC}">
      <dsp:nvSpPr>
        <dsp:cNvPr id="0" name=""/>
        <dsp:cNvSpPr/>
      </dsp:nvSpPr>
      <dsp:spPr>
        <a:xfrm>
          <a:off x="5439989" y="3722319"/>
          <a:ext cx="3170610" cy="95021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To‘qimachilik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9989" y="3722319"/>
        <a:ext cx="3170610" cy="950218"/>
      </dsp:txXfrm>
    </dsp:sp>
    <dsp:sp modelId="{BB653FBF-A207-4A39-AE4B-EB31C5012D42}">
      <dsp:nvSpPr>
        <dsp:cNvPr id="0" name=""/>
        <dsp:cNvSpPr/>
      </dsp:nvSpPr>
      <dsp:spPr>
        <a:xfrm flipH="1">
          <a:off x="4648227" y="2532859"/>
          <a:ext cx="305128" cy="252294"/>
        </a:xfrm>
        <a:prstGeom prst="leftCircularArrow">
          <a:avLst>
            <a:gd name="adj1" fmla="val 5193"/>
            <a:gd name="adj2" fmla="val 335391"/>
            <a:gd name="adj3" fmla="val 7442250"/>
            <a:gd name="adj4" fmla="val 4908983"/>
            <a:gd name="adj5" fmla="val 6058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62A50C21-1B92-4E13-9F9E-34DD03E0957D}">
      <dsp:nvSpPr>
        <dsp:cNvPr id="0" name=""/>
        <dsp:cNvSpPr/>
      </dsp:nvSpPr>
      <dsp:spPr>
        <a:xfrm>
          <a:off x="3276604" y="3989219"/>
          <a:ext cx="1600194" cy="71696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Yog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6604" y="3989219"/>
        <a:ext cx="1600194" cy="716961"/>
      </dsp:txXfrm>
    </dsp:sp>
    <dsp:sp modelId="{1AC12587-5C53-4F04-A004-5CCB15A29FFD}">
      <dsp:nvSpPr>
        <dsp:cNvPr id="0" name=""/>
        <dsp:cNvSpPr/>
      </dsp:nvSpPr>
      <dsp:spPr>
        <a:xfrm flipH="1" flipV="1">
          <a:off x="1414418" y="2342779"/>
          <a:ext cx="122988" cy="373703"/>
        </a:xfrm>
        <a:prstGeom prst="leftCircularArrow">
          <a:avLst>
            <a:gd name="adj1" fmla="val 5193"/>
            <a:gd name="adj2" fmla="val 335391"/>
            <a:gd name="adj3" fmla="val 5158588"/>
            <a:gd name="adj4" fmla="val 2752041"/>
            <a:gd name="adj5" fmla="val 6058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48158FB-455C-4459-8945-79D29BAB53B8}">
      <dsp:nvSpPr>
        <dsp:cNvPr id="0" name=""/>
        <dsp:cNvSpPr/>
      </dsp:nvSpPr>
      <dsp:spPr>
        <a:xfrm>
          <a:off x="0" y="3754598"/>
          <a:ext cx="2478830" cy="99414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Kiyim-kechak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54598"/>
        <a:ext cx="2478830" cy="994140"/>
      </dsp:txXfrm>
    </dsp:sp>
    <dsp:sp modelId="{EA2C6FD3-98EA-4EFB-A870-D616C413921F}">
      <dsp:nvSpPr>
        <dsp:cNvPr id="0" name=""/>
        <dsp:cNvSpPr/>
      </dsp:nvSpPr>
      <dsp:spPr>
        <a:xfrm flipH="1">
          <a:off x="2269965" y="2836424"/>
          <a:ext cx="1879083" cy="86876"/>
        </a:xfrm>
        <a:prstGeom prst="leftCircularArrow">
          <a:avLst>
            <a:gd name="adj1" fmla="val 5193"/>
            <a:gd name="adj2" fmla="val 335391"/>
            <a:gd name="adj3" fmla="val 12412318"/>
            <a:gd name="adj4" fmla="val 9594903"/>
            <a:gd name="adj5" fmla="val 6058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F0C3565E-C8D2-4280-96FF-FB8BC59E08EF}">
      <dsp:nvSpPr>
        <dsp:cNvPr id="0" name=""/>
        <dsp:cNvSpPr/>
      </dsp:nvSpPr>
      <dsp:spPr>
        <a:xfrm>
          <a:off x="0" y="707372"/>
          <a:ext cx="3085973" cy="919931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Mashinasozlik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707372"/>
        <a:ext cx="3085973" cy="919931"/>
      </dsp:txXfrm>
    </dsp:sp>
    <dsp:sp modelId="{43D79974-B132-4D08-BC26-78AB0D3C12DA}">
      <dsp:nvSpPr>
        <dsp:cNvPr id="0" name=""/>
        <dsp:cNvSpPr/>
      </dsp:nvSpPr>
      <dsp:spPr>
        <a:xfrm flipV="1">
          <a:off x="4191965" y="2804916"/>
          <a:ext cx="420763" cy="223154"/>
        </a:xfrm>
        <a:prstGeom prst="leftCircularArrow">
          <a:avLst>
            <a:gd name="adj1" fmla="val 5193"/>
            <a:gd name="adj2" fmla="val 335391"/>
            <a:gd name="adj3" fmla="val 20684752"/>
            <a:gd name="adj4" fmla="val 11377421"/>
            <a:gd name="adj5" fmla="val 6058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B5A69-6CF2-4C31-9590-A80A69C23A7E}">
      <dsp:nvSpPr>
        <dsp:cNvPr id="0" name=""/>
        <dsp:cNvSpPr/>
      </dsp:nvSpPr>
      <dsp:spPr>
        <a:xfrm flipH="1">
          <a:off x="1281611" y="159641"/>
          <a:ext cx="74644" cy="232094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A2C5B-9EC9-47DE-A494-EC827F64B418}">
      <dsp:nvSpPr>
        <dsp:cNvPr id="0" name=""/>
        <dsp:cNvSpPr/>
      </dsp:nvSpPr>
      <dsp:spPr>
        <a:xfrm>
          <a:off x="2326353" y="1097455"/>
          <a:ext cx="2793603" cy="1676635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Klaster</a:t>
          </a:r>
          <a:r>
            <a:rPr lang="en-US" sz="5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6353" y="1097455"/>
        <a:ext cx="2793603" cy="1676635"/>
      </dsp:txXfrm>
    </dsp:sp>
    <dsp:sp modelId="{6E7FD1CD-A385-45A9-B8AC-91034372664F}">
      <dsp:nvSpPr>
        <dsp:cNvPr id="0" name=""/>
        <dsp:cNvSpPr/>
      </dsp:nvSpPr>
      <dsp:spPr>
        <a:xfrm>
          <a:off x="2126465" y="858169"/>
          <a:ext cx="651892" cy="652061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C04BF-2C91-4DBE-A199-7416EC75BED0}">
      <dsp:nvSpPr>
        <dsp:cNvPr id="0" name=""/>
        <dsp:cNvSpPr/>
      </dsp:nvSpPr>
      <dsp:spPr>
        <a:xfrm rot="5400000">
          <a:off x="4686749" y="858253"/>
          <a:ext cx="652061" cy="651892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8EC4B-35AA-4546-8FCA-05ADC13ABB7B}">
      <dsp:nvSpPr>
        <dsp:cNvPr id="0" name=""/>
        <dsp:cNvSpPr/>
      </dsp:nvSpPr>
      <dsp:spPr>
        <a:xfrm rot="16200000">
          <a:off x="2126381" y="2361726"/>
          <a:ext cx="652061" cy="651892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6C3C5-A1BD-4C4A-BEC9-B25E3C183BBA}">
      <dsp:nvSpPr>
        <dsp:cNvPr id="0" name=""/>
        <dsp:cNvSpPr/>
      </dsp:nvSpPr>
      <dsp:spPr>
        <a:xfrm rot="10800000">
          <a:off x="4686833" y="2361642"/>
          <a:ext cx="651892" cy="652061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6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diagramData" Target="../diagrams/data2.xml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21568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95171" y="1820547"/>
            <a:ext cx="4911808" cy="32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4800" b="1" dirty="0">
              <a:solidFill>
                <a:srgbClr val="002060"/>
              </a:solidFill>
            </a:endParaRPr>
          </a:p>
          <a:p>
            <a:pPr algn="ctr"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>
                <a:solidFill>
                  <a:srgbClr val="002060"/>
                </a:solidFill>
              </a:rPr>
              <a:t>MAVZU: YENGIL SANOAT</a:t>
            </a:r>
            <a:endParaRPr lang="ru-RU" altLang="ru-RU" sz="4800" b="1" dirty="0">
              <a:solidFill>
                <a:srgbClr val="002060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2591398"/>
            <a:ext cx="728133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356614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69610" y="351276"/>
            <a:ext cx="1828478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6649" y="533400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20429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51515ADB-0A54-4D48-B21C-0D1BD48457B7}"/>
              </a:ext>
            </a:extLst>
          </p:cNvPr>
          <p:cNvSpPr/>
          <p:nvPr/>
        </p:nvSpPr>
        <p:spPr>
          <a:xfrm>
            <a:off x="696384" y="533400"/>
            <a:ext cx="709083" cy="984251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7BBBEFBB-2F62-43EB-AF31-953972EFBEBF}"/>
              </a:ext>
            </a:extLst>
          </p:cNvPr>
          <p:cNvSpPr/>
          <p:nvPr/>
        </p:nvSpPr>
        <p:spPr>
          <a:xfrm>
            <a:off x="1166285" y="893234"/>
            <a:ext cx="131233" cy="230717"/>
          </a:xfrm>
          <a:custGeom>
            <a:avLst/>
            <a:gdLst/>
            <a:ahLst/>
            <a:cxnLst/>
            <a:rect l="l" t="t" r="r" b="b"/>
            <a:pathLst>
              <a:path w="62229" h="108584">
                <a:moveTo>
                  <a:pt x="46944" y="0"/>
                </a:moveTo>
                <a:lnTo>
                  <a:pt x="44046" y="388"/>
                </a:lnTo>
                <a:lnTo>
                  <a:pt x="41704" y="2223"/>
                </a:lnTo>
                <a:lnTo>
                  <a:pt x="3186" y="33036"/>
                </a:lnTo>
                <a:lnTo>
                  <a:pt x="1061" y="34678"/>
                </a:lnTo>
                <a:lnTo>
                  <a:pt x="0" y="37288"/>
                </a:lnTo>
                <a:lnTo>
                  <a:pt x="288" y="39992"/>
                </a:lnTo>
                <a:lnTo>
                  <a:pt x="8500" y="105677"/>
                </a:lnTo>
                <a:lnTo>
                  <a:pt x="11686" y="108574"/>
                </a:lnTo>
                <a:lnTo>
                  <a:pt x="16517" y="108574"/>
                </a:lnTo>
                <a:lnTo>
                  <a:pt x="17481" y="108380"/>
                </a:lnTo>
                <a:lnTo>
                  <a:pt x="60177" y="91285"/>
                </a:lnTo>
                <a:lnTo>
                  <a:pt x="61001" y="90027"/>
                </a:lnTo>
                <a:lnTo>
                  <a:pt x="22021" y="90027"/>
                </a:lnTo>
                <a:lnTo>
                  <a:pt x="16035" y="42407"/>
                </a:lnTo>
                <a:lnTo>
                  <a:pt x="40184" y="23086"/>
                </a:lnTo>
                <a:lnTo>
                  <a:pt x="55742" y="23086"/>
                </a:lnTo>
                <a:lnTo>
                  <a:pt x="54187" y="7533"/>
                </a:lnTo>
                <a:lnTo>
                  <a:pt x="54090" y="4733"/>
                </a:lnTo>
                <a:lnTo>
                  <a:pt x="52257" y="2223"/>
                </a:lnTo>
                <a:lnTo>
                  <a:pt x="49550" y="1065"/>
                </a:lnTo>
                <a:lnTo>
                  <a:pt x="46944" y="0"/>
                </a:lnTo>
                <a:close/>
              </a:path>
              <a:path w="62229" h="108584">
                <a:moveTo>
                  <a:pt x="55742" y="23086"/>
                </a:moveTo>
                <a:lnTo>
                  <a:pt x="40184" y="23086"/>
                </a:lnTo>
                <a:lnTo>
                  <a:pt x="45882" y="80467"/>
                </a:lnTo>
                <a:lnTo>
                  <a:pt x="22021" y="90027"/>
                </a:lnTo>
                <a:lnTo>
                  <a:pt x="61001" y="90027"/>
                </a:lnTo>
                <a:lnTo>
                  <a:pt x="62204" y="88192"/>
                </a:lnTo>
                <a:lnTo>
                  <a:pt x="61916" y="84811"/>
                </a:lnTo>
                <a:lnTo>
                  <a:pt x="55742" y="23086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370">
              <a:defRPr/>
            </a:pPr>
            <a:endParaRPr sz="3811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026" name="Picture 2" descr="To`qimachilik » GeoOlamga xush kelibsiz!">
            <a:extLst>
              <a:ext uri="{FF2B5EF4-FFF2-40B4-BE49-F238E27FC236}">
                <a16:creationId xmlns:a16="http://schemas.microsoft.com/office/drawing/2014/main" id="{005AA6A6-C2CA-4753-8BB5-BBE226D5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74" y="2567518"/>
            <a:ext cx="4263625" cy="30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E78B7C-DF1A-4BC4-84EF-8385DE95904F}"/>
              </a:ext>
            </a:extLst>
          </p:cNvPr>
          <p:cNvSpPr/>
          <p:nvPr/>
        </p:nvSpPr>
        <p:spPr>
          <a:xfrm>
            <a:off x="1426634" y="5943600"/>
            <a:ext cx="79777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3904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Ko‘n-poyabzal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6631926" y="1014664"/>
            <a:ext cx="4897465" cy="13866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Samarqand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charm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CD4B0A62-DD8E-4076-A09C-CC23D8D0EFFA}"/>
              </a:ext>
            </a:extLst>
          </p:cNvPr>
          <p:cNvSpPr/>
          <p:nvPr/>
        </p:nvSpPr>
        <p:spPr>
          <a:xfrm>
            <a:off x="334618" y="4572000"/>
            <a:ext cx="5671930" cy="17526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Poyabzal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fabrikalari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Yangiyo‘l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ВСЕ ПРО КОЖУ (или по крайней мере многое). Статьи компании «HANDY COVER»">
            <a:extLst>
              <a:ext uri="{FF2B5EF4-FFF2-40B4-BE49-F238E27FC236}">
                <a16:creationId xmlns:a16="http://schemas.microsoft.com/office/drawing/2014/main" id="{07713D56-4B9B-4BE6-9EF4-4E8B4C6E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18" y="2588848"/>
            <a:ext cx="5765482" cy="36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'lim va amaliyot uyg'unligi charm-poyabzal va mo'ynachilik sohalarini  sifat jihatidan rivojlantirishga xizmat qiladi - Xalq so'zi">
            <a:extLst>
              <a:ext uri="{FF2B5EF4-FFF2-40B4-BE49-F238E27FC236}">
                <a16:creationId xmlns:a16="http://schemas.microsoft.com/office/drawing/2014/main" id="{C8478C69-C708-4E85-AE0B-D34486F8D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14664"/>
            <a:ext cx="5519530" cy="325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3157"/>
            <a:ext cx="12192000" cy="7386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9AF7CBB-571D-4FA1-97C2-DFB3DAC74719}"/>
              </a:ext>
            </a:extLst>
          </p:cNvPr>
          <p:cNvSpPr/>
          <p:nvPr/>
        </p:nvSpPr>
        <p:spPr>
          <a:xfrm>
            <a:off x="228600" y="990600"/>
            <a:ext cx="6324600" cy="2438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G‘ijduvon, Buxoro, Rishton, Urgut, Shahrisabz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ml-I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 va tuman markazlari</a:t>
            </a:r>
            <a:r>
              <a:rPr lang="ml-I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 hunarmandchilik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  </a:t>
            </a:r>
            <a:r>
              <a:rPr lang="en-US" sz="28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kulolchilik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markazlari hisoblanadi.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36F7D50D-1FA2-42C8-832C-52730AC21871}"/>
              </a:ext>
            </a:extLst>
          </p:cNvPr>
          <p:cNvSpPr/>
          <p:nvPr/>
        </p:nvSpPr>
        <p:spPr>
          <a:xfrm>
            <a:off x="6858000" y="4800600"/>
            <a:ext cx="4953000" cy="1447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gilam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ml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ishton kulolchilik - xorazmtour.uz">
            <a:extLst>
              <a:ext uri="{FF2B5EF4-FFF2-40B4-BE49-F238E27FC236}">
                <a16:creationId xmlns:a16="http://schemas.microsoft.com/office/drawing/2014/main" id="{753C5F54-335D-48BB-8AE0-8138DF55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5715000" cy="30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Xivada gilamlar haqida film suratga olinmoqda — Sof.uz">
            <a:extLst>
              <a:ext uri="{FF2B5EF4-FFF2-40B4-BE49-F238E27FC236}">
                <a16:creationId xmlns:a16="http://schemas.microsoft.com/office/drawing/2014/main" id="{F578BD05-E137-4CC6-81E3-3AB65399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906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1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endParaRPr lang="en-US" sz="4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16EFFAFC-2827-45E4-BD8B-B1F28B77DCF8}"/>
              </a:ext>
            </a:extLst>
          </p:cNvPr>
          <p:cNvSpPr/>
          <p:nvPr/>
        </p:nvSpPr>
        <p:spPr>
          <a:xfrm>
            <a:off x="304800" y="974950"/>
            <a:ext cx="5181600" cy="12656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9FF79E31-3457-47BB-90FC-4F88BE3ED27F}"/>
              </a:ext>
            </a:extLst>
          </p:cNvPr>
          <p:cNvSpPr/>
          <p:nvPr/>
        </p:nvSpPr>
        <p:spPr>
          <a:xfrm>
            <a:off x="6096000" y="793959"/>
            <a:ext cx="5570884" cy="17990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ip-gazlama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gazlama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shoyi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zig‘ir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gazlamalar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to‘qiladi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Shavkat Mirziyoyev yengil sanoat korxonalari ish jarayonini ko'zdan kechirdi">
            <a:extLst>
              <a:ext uri="{FF2B5EF4-FFF2-40B4-BE49-F238E27FC236}">
                <a16:creationId xmlns:a16="http://schemas.microsoft.com/office/drawing/2014/main" id="{32C074E7-6B5C-49D0-A2B6-93F3BCB3A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592987"/>
            <a:ext cx="5216525" cy="39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Енгил саноат соҳасида 2021 йилдан қандай йиғимлар жорий қилинади? - Халқ  сўзи">
            <a:extLst>
              <a:ext uri="{FF2B5EF4-FFF2-40B4-BE49-F238E27FC236}">
                <a16:creationId xmlns:a16="http://schemas.microsoft.com/office/drawing/2014/main" id="{1D1B4CA3-C4CD-4591-A13F-14BA2F3F9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16" y="2756003"/>
            <a:ext cx="5570884" cy="38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DFC1F9-F42E-4D21-8B70-2DC0C7D066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3125" t="24431" r="8125" b="42219"/>
          <a:stretch/>
        </p:blipFill>
        <p:spPr>
          <a:xfrm>
            <a:off x="457200" y="1387136"/>
            <a:ext cx="11277600" cy="5089864"/>
          </a:xfrm>
          <a:prstGeom prst="rect">
            <a:avLst/>
          </a:prstGeom>
        </p:spPr>
      </p:pic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16565" y="0"/>
            <a:ext cx="12175435" cy="1231106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sanoatining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doirasidagi</a:t>
            </a:r>
            <a:r>
              <a:rPr lang="en-US" sz="40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aloqalari</a:t>
            </a:r>
            <a:endParaRPr lang="en-US" sz="40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Одежда для мальчиков. Купить онлайн по лучшей цене.">
            <a:extLst>
              <a:ext uri="{FF2B5EF4-FFF2-40B4-BE49-F238E27FC236}">
                <a16:creationId xmlns:a16="http://schemas.microsoft.com/office/drawing/2014/main" id="{31AAD92B-687D-46A5-B951-57FCF0ED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488426"/>
            <a:ext cx="2857500" cy="23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irdaryo Mintaqavi Paxta Terminali - Гулистан, Сырдарьинская область,  Узбекистан, 16 лет на Мой Мир@Mail.ru">
            <a:extLst>
              <a:ext uri="{FF2B5EF4-FFF2-40B4-BE49-F238E27FC236}">
                <a16:creationId xmlns:a16="http://schemas.microsoft.com/office/drawing/2014/main" id="{1FC93DDD-606B-4FE9-BF64-77583F45C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" b="6864"/>
          <a:stretch/>
        </p:blipFill>
        <p:spPr bwMode="auto">
          <a:xfrm>
            <a:off x="506332" y="602021"/>
            <a:ext cx="2324100" cy="201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-1" y="-107722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F619DAA-66E6-4155-84DD-F62222B71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313058"/>
              </p:ext>
            </p:extLst>
          </p:nvPr>
        </p:nvGraphicFramePr>
        <p:xfrm>
          <a:off x="2286000" y="1600200"/>
          <a:ext cx="6629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44" name="Picture 4" descr="Xitoy paxtadan to'qilgan kalava ip etkazib beruvchilar - paxtadan to'qilgan  kalava ip narxi - Chengxie">
            <a:extLst>
              <a:ext uri="{FF2B5EF4-FFF2-40B4-BE49-F238E27FC236}">
                <a16:creationId xmlns:a16="http://schemas.microsoft.com/office/drawing/2014/main" id="{45BA2AED-D7BE-494C-8F85-7066DEBA9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0" b="12320"/>
          <a:stretch/>
        </p:blipFill>
        <p:spPr bwMode="auto">
          <a:xfrm>
            <a:off x="841093" y="2775753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rain Consultancy » Текстильная промышленность">
            <a:extLst>
              <a:ext uri="{FF2B5EF4-FFF2-40B4-BE49-F238E27FC236}">
                <a16:creationId xmlns:a16="http://schemas.microsoft.com/office/drawing/2014/main" id="{8A245D69-D18F-466C-ACA6-3C08A401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579954"/>
            <a:ext cx="2857500" cy="20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О биржевом рынке кормов для животноводства | Новости | UZEX.uz">
            <a:extLst>
              <a:ext uri="{FF2B5EF4-FFF2-40B4-BE49-F238E27FC236}">
                <a16:creationId xmlns:a16="http://schemas.microsoft.com/office/drawing/2014/main" id="{F482505D-B6CB-4A5B-803F-1E9C23F17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 b="11207"/>
          <a:stretch/>
        </p:blipFill>
        <p:spPr bwMode="auto">
          <a:xfrm>
            <a:off x="6245087" y="769030"/>
            <a:ext cx="2597426" cy="15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quqonyogmoy.uz">
            <a:extLst>
              <a:ext uri="{FF2B5EF4-FFF2-40B4-BE49-F238E27FC236}">
                <a16:creationId xmlns:a16="http://schemas.microsoft.com/office/drawing/2014/main" id="{C64E4CE3-0B4C-4DA5-A3AF-00A462E34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3" t="26249" b="6571"/>
          <a:stretch/>
        </p:blipFill>
        <p:spPr bwMode="auto">
          <a:xfrm>
            <a:off x="8552679" y="4488426"/>
            <a:ext cx="2597426" cy="22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Хлопковая шелуха цена, фото, где купить Москва, Flagma.ru #3270394">
            <a:extLst>
              <a:ext uri="{FF2B5EF4-FFF2-40B4-BE49-F238E27FC236}">
                <a16:creationId xmlns:a16="http://schemas.microsoft.com/office/drawing/2014/main" id="{BE490C09-4AB6-4B49-83D7-4262F112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02" y="764614"/>
            <a:ext cx="2488210" cy="158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БИОГАЗ КАК АЛЬТЕРНАТИВА ПРИРОДНОМУ ГАЗУ | Ecodevelop">
            <a:extLst>
              <a:ext uri="{FF2B5EF4-FFF2-40B4-BE49-F238E27FC236}">
                <a16:creationId xmlns:a16="http://schemas.microsoft.com/office/drawing/2014/main" id="{0263AF94-0E94-4307-8720-6CAB630C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089" y="2489194"/>
            <a:ext cx="3379822" cy="19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Садовый мини-трактор TTZ-LS U62">
            <a:extLst>
              <a:ext uri="{FF2B5EF4-FFF2-40B4-BE49-F238E27FC236}">
                <a16:creationId xmlns:a16="http://schemas.microsoft.com/office/drawing/2014/main" id="{005053DB-E5F1-4719-8848-5D709703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50" y="723505"/>
            <a:ext cx="2590937" cy="15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2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>
            <a:extLst>
              <a:ext uri="{FF2B5EF4-FFF2-40B4-BE49-F238E27FC236}">
                <a16:creationId xmlns:a16="http://schemas.microsoft.com/office/drawing/2014/main" id="{4B80DACD-C42E-4078-AF8A-5223B0860305}"/>
              </a:ext>
            </a:extLst>
          </p:cNvPr>
          <p:cNvSpPr txBox="1">
            <a:spLocks/>
          </p:cNvSpPr>
          <p:nvPr/>
        </p:nvSpPr>
        <p:spPr>
          <a:xfrm>
            <a:off x="0" y="-61555"/>
            <a:ext cx="12175435" cy="73866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Klasterlar</a:t>
            </a:r>
            <a:r>
              <a:rPr lang="en-US" sz="48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25BFA1E0-D193-4E30-B16B-280FF8211B99}"/>
              </a:ext>
            </a:extLst>
          </p:cNvPr>
          <p:cNvSpPr/>
          <p:nvPr/>
        </p:nvSpPr>
        <p:spPr>
          <a:xfrm>
            <a:off x="4419600" y="2897257"/>
            <a:ext cx="3581400" cy="10634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Paxta-to‘qimachilik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klasterlari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7149ECC4-9ECE-41FE-81E2-4381D8E12083}"/>
              </a:ext>
            </a:extLst>
          </p:cNvPr>
          <p:cNvSpPr/>
          <p:nvPr/>
        </p:nvSpPr>
        <p:spPr>
          <a:xfrm>
            <a:off x="152400" y="838200"/>
            <a:ext cx="3810000" cy="113968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“Boston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MCHJ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Qoraqalpog‘iston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2">
            <a:extLst>
              <a:ext uri="{FF2B5EF4-FFF2-40B4-BE49-F238E27FC236}">
                <a16:creationId xmlns:a16="http://schemas.microsoft.com/office/drawing/2014/main" id="{04099851-BA88-48EF-B7B6-CAC429703018}"/>
              </a:ext>
            </a:extLst>
          </p:cNvPr>
          <p:cNvSpPr/>
          <p:nvPr/>
        </p:nvSpPr>
        <p:spPr>
          <a:xfrm>
            <a:off x="4191000" y="838200"/>
            <a:ext cx="3810000" cy="113968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“Digital Prime Textile” MCHJ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2">
            <a:extLst>
              <a:ext uri="{FF2B5EF4-FFF2-40B4-BE49-F238E27FC236}">
                <a16:creationId xmlns:a16="http://schemas.microsoft.com/office/drawing/2014/main" id="{B1C3B75D-B821-491D-8FFC-C2E8BC419759}"/>
              </a:ext>
            </a:extLst>
          </p:cNvPr>
          <p:cNvSpPr/>
          <p:nvPr/>
        </p:nvSpPr>
        <p:spPr>
          <a:xfrm>
            <a:off x="8229600" y="834887"/>
            <a:ext cx="3810000" cy="113968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MCHJ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2">
            <a:extLst>
              <a:ext uri="{FF2B5EF4-FFF2-40B4-BE49-F238E27FC236}">
                <a16:creationId xmlns:a16="http://schemas.microsoft.com/office/drawing/2014/main" id="{0BCDC391-B737-4804-A59D-6969EAC885FF}"/>
              </a:ext>
            </a:extLst>
          </p:cNvPr>
          <p:cNvSpPr/>
          <p:nvPr/>
        </p:nvSpPr>
        <p:spPr>
          <a:xfrm>
            <a:off x="8610598" y="2821057"/>
            <a:ext cx="3429001" cy="113968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tekstil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MCHJ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2">
            <a:extLst>
              <a:ext uri="{FF2B5EF4-FFF2-40B4-BE49-F238E27FC236}">
                <a16:creationId xmlns:a16="http://schemas.microsoft.com/office/drawing/2014/main" id="{A0379C51-C761-47B2-A8E5-5EBA55DBE18F}"/>
              </a:ext>
            </a:extLst>
          </p:cNvPr>
          <p:cNvSpPr/>
          <p:nvPr/>
        </p:nvSpPr>
        <p:spPr>
          <a:xfrm>
            <a:off x="8259417" y="4766642"/>
            <a:ext cx="3810000" cy="1139686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MCHJ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2">
            <a:extLst>
              <a:ext uri="{FF2B5EF4-FFF2-40B4-BE49-F238E27FC236}">
                <a16:creationId xmlns:a16="http://schemas.microsoft.com/office/drawing/2014/main" id="{F948684F-22B1-493E-850E-C595BD479AA3}"/>
              </a:ext>
            </a:extLst>
          </p:cNvPr>
          <p:cNvSpPr/>
          <p:nvPr/>
        </p:nvSpPr>
        <p:spPr>
          <a:xfrm>
            <a:off x="4197626" y="4766642"/>
            <a:ext cx="3810000" cy="1139686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“TCT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Klaster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MCHJ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(Toshkent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2">
            <a:extLst>
              <a:ext uri="{FF2B5EF4-FFF2-40B4-BE49-F238E27FC236}">
                <a16:creationId xmlns:a16="http://schemas.microsoft.com/office/drawing/2014/main" id="{620B7756-7D63-4853-AEA7-AE07189392C4}"/>
              </a:ext>
            </a:extLst>
          </p:cNvPr>
          <p:cNvSpPr/>
          <p:nvPr/>
        </p:nvSpPr>
        <p:spPr>
          <a:xfrm>
            <a:off x="152400" y="2897257"/>
            <a:ext cx="3581400" cy="1139686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Uztex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Uchkurgan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MCHJ QK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(Namangan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2">
            <a:extLst>
              <a:ext uri="{FF2B5EF4-FFF2-40B4-BE49-F238E27FC236}">
                <a16:creationId xmlns:a16="http://schemas.microsoft.com/office/drawing/2014/main" id="{E772B33F-DF03-4017-B5A6-4284650FEF0E}"/>
              </a:ext>
            </a:extLst>
          </p:cNvPr>
          <p:cNvSpPr/>
          <p:nvPr/>
        </p:nvSpPr>
        <p:spPr>
          <a:xfrm>
            <a:off x="122583" y="4766642"/>
            <a:ext cx="3810000" cy="1139686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“BEK Cluster” MCHJ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C2E265B-F8AD-49D8-82CF-32F6A4EB5BA5}"/>
              </a:ext>
            </a:extLst>
          </p:cNvPr>
          <p:cNvSpPr/>
          <p:nvPr/>
        </p:nvSpPr>
        <p:spPr>
          <a:xfrm rot="10800000">
            <a:off x="5981700" y="2079840"/>
            <a:ext cx="457200" cy="61125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896BB321-5CA4-4DF9-ABA0-672A9A9733F9}"/>
              </a:ext>
            </a:extLst>
          </p:cNvPr>
          <p:cNvSpPr/>
          <p:nvPr/>
        </p:nvSpPr>
        <p:spPr>
          <a:xfrm rot="7860534">
            <a:off x="3810369" y="2188678"/>
            <a:ext cx="457200" cy="61125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2CD58D8F-2A0F-43F1-8D88-2DA111386B75}"/>
              </a:ext>
            </a:extLst>
          </p:cNvPr>
          <p:cNvSpPr/>
          <p:nvPr/>
        </p:nvSpPr>
        <p:spPr>
          <a:xfrm rot="13414290">
            <a:off x="7956525" y="2153209"/>
            <a:ext cx="457200" cy="61125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B3B8611-A41A-4195-A1A0-D850DA6EE045}"/>
              </a:ext>
            </a:extLst>
          </p:cNvPr>
          <p:cNvSpPr/>
          <p:nvPr/>
        </p:nvSpPr>
        <p:spPr>
          <a:xfrm>
            <a:off x="5998265" y="4130045"/>
            <a:ext cx="457200" cy="61125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B1E2210E-E638-4B42-972B-1313A1086C76}"/>
              </a:ext>
            </a:extLst>
          </p:cNvPr>
          <p:cNvSpPr/>
          <p:nvPr/>
        </p:nvSpPr>
        <p:spPr>
          <a:xfrm rot="18716447">
            <a:off x="8076324" y="4015210"/>
            <a:ext cx="457200" cy="61125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54261623-97AF-4DEC-9237-C818453D7D78}"/>
              </a:ext>
            </a:extLst>
          </p:cNvPr>
          <p:cNvSpPr/>
          <p:nvPr/>
        </p:nvSpPr>
        <p:spPr>
          <a:xfrm rot="2969947">
            <a:off x="3919470" y="4052948"/>
            <a:ext cx="457200" cy="611257"/>
          </a:xfrm>
          <a:prstGeom prst="down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87E9C1F8-D5B9-47F5-83AD-4481BB9E75B3}"/>
              </a:ext>
            </a:extLst>
          </p:cNvPr>
          <p:cNvSpPr/>
          <p:nvPr/>
        </p:nvSpPr>
        <p:spPr>
          <a:xfrm>
            <a:off x="8056817" y="3199380"/>
            <a:ext cx="553781" cy="43161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90430126-D03B-485B-B03C-F66DE68DB0C8}"/>
              </a:ext>
            </a:extLst>
          </p:cNvPr>
          <p:cNvSpPr/>
          <p:nvPr/>
        </p:nvSpPr>
        <p:spPr>
          <a:xfrm rot="10800000">
            <a:off x="3789617" y="3213193"/>
            <a:ext cx="553781" cy="431614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1143000" y="1085254"/>
            <a:ext cx="9601200" cy="836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Yengil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143000" y="2170507"/>
            <a:ext cx="9601200" cy="10830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O‘zbekistondagi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yengil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sanoat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klasterlaridan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6" descr="Анкетирование в педагогике и его необходимость для контроля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0482"/>
            <a:ext cx="5029200" cy="283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7B19D4-9AFC-4BBF-A861-EB3E0DD05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00" t="31248" r="7847" b="18874"/>
          <a:stretch/>
        </p:blipFill>
        <p:spPr>
          <a:xfrm>
            <a:off x="6934200" y="3580482"/>
            <a:ext cx="3310514" cy="320131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381000" y="1143000"/>
            <a:ext cx="44196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ulushi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16,3 %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30AD4C-C75C-462F-8981-E9C12FDE77BA}"/>
              </a:ext>
            </a:extLst>
          </p:cNvPr>
          <p:cNvSpPr/>
          <p:nvPr/>
        </p:nvSpPr>
        <p:spPr>
          <a:xfrm>
            <a:off x="7388087" y="1143000"/>
            <a:ext cx="44196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ASMning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guruhini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E4978CE-EC31-4E67-94DB-867E63151C79}"/>
              </a:ext>
            </a:extLst>
          </p:cNvPr>
          <p:cNvSpPr/>
          <p:nvPr/>
        </p:nvSpPr>
        <p:spPr>
          <a:xfrm>
            <a:off x="3886200" y="3048000"/>
            <a:ext cx="4419600" cy="1524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paxtachilik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pillachilik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negizida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лево-вправо-вверх 6">
            <a:extLst>
              <a:ext uri="{FF2B5EF4-FFF2-40B4-BE49-F238E27FC236}">
                <a16:creationId xmlns:a16="http://schemas.microsoft.com/office/drawing/2014/main" id="{67277A9B-5466-46A6-A87C-E30FCA9B774E}"/>
              </a:ext>
            </a:extLst>
          </p:cNvPr>
          <p:cNvSpPr/>
          <p:nvPr/>
        </p:nvSpPr>
        <p:spPr>
          <a:xfrm rot="10800000">
            <a:off x="4876800" y="1524001"/>
            <a:ext cx="2435086" cy="1409700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ЕНГИЛ САНОАТ: ХОМАШЁДАН ТАЙЁР МАҲСУЛОТГА - Ўзбекистон овози газетаси">
            <a:extLst>
              <a:ext uri="{FF2B5EF4-FFF2-40B4-BE49-F238E27FC236}">
                <a16:creationId xmlns:a16="http://schemas.microsoft.com/office/drawing/2014/main" id="{0CD06A6D-550D-42A8-8DC2-2E98A845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29149"/>
            <a:ext cx="4419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engil sanoat sohasida 2021-yildan qanday yigʻimlar joriy qilinadi? - Xalq  so'zi">
            <a:extLst>
              <a:ext uri="{FF2B5EF4-FFF2-40B4-BE49-F238E27FC236}">
                <a16:creationId xmlns:a16="http://schemas.microsoft.com/office/drawing/2014/main" id="{DE70C9AA-0E8A-44FB-9C28-E47EA75E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" y="2867025"/>
            <a:ext cx="35814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zbekengilsanoat” JSC is liquidated, the Uzlegprom Association is created –  uzbekembassy">
            <a:extLst>
              <a:ext uri="{FF2B5EF4-FFF2-40B4-BE49-F238E27FC236}">
                <a16:creationId xmlns:a16="http://schemas.microsoft.com/office/drawing/2014/main" id="{2454344A-ACCC-436D-B1C6-4641E702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73" y="2933701"/>
            <a:ext cx="3548271" cy="33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Выноска: счетверенная стрелка 3">
            <a:extLst>
              <a:ext uri="{FF2B5EF4-FFF2-40B4-BE49-F238E27FC236}">
                <a16:creationId xmlns:a16="http://schemas.microsoft.com/office/drawing/2014/main" id="{67C2A986-0079-4397-8444-BB017F2D3128}"/>
              </a:ext>
            </a:extLst>
          </p:cNvPr>
          <p:cNvSpPr/>
          <p:nvPr/>
        </p:nvSpPr>
        <p:spPr>
          <a:xfrm>
            <a:off x="3733800" y="2122004"/>
            <a:ext cx="4724400" cy="3505200"/>
          </a:xfrm>
          <a:prstGeom prst="quadArrowCallou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2">
            <a:extLst>
              <a:ext uri="{FF2B5EF4-FFF2-40B4-BE49-F238E27FC236}">
                <a16:creationId xmlns:a16="http://schemas.microsoft.com/office/drawing/2014/main" id="{A3A36998-0241-4767-B09B-66BE9D0FA2DB}"/>
              </a:ext>
            </a:extLst>
          </p:cNvPr>
          <p:cNvSpPr/>
          <p:nvPr/>
        </p:nvSpPr>
        <p:spPr>
          <a:xfrm>
            <a:off x="4393097" y="1230796"/>
            <a:ext cx="3352800" cy="75164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53429187-5523-42D6-B94C-7C43ECABBE5E}"/>
              </a:ext>
            </a:extLst>
          </p:cNvPr>
          <p:cNvSpPr/>
          <p:nvPr/>
        </p:nvSpPr>
        <p:spPr>
          <a:xfrm>
            <a:off x="8001003" y="1970846"/>
            <a:ext cx="3352800" cy="75164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">
            <a:extLst>
              <a:ext uri="{FF2B5EF4-FFF2-40B4-BE49-F238E27FC236}">
                <a16:creationId xmlns:a16="http://schemas.microsoft.com/office/drawing/2014/main" id="{CA34FBB8-D7A1-4DA1-8EBE-B605FC686ACB}"/>
              </a:ext>
            </a:extLst>
          </p:cNvPr>
          <p:cNvSpPr/>
          <p:nvPr/>
        </p:nvSpPr>
        <p:spPr>
          <a:xfrm>
            <a:off x="8534400" y="3429000"/>
            <a:ext cx="3352800" cy="78105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Trikotaj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Скругленный прямоугольник 2">
            <a:extLst>
              <a:ext uri="{FF2B5EF4-FFF2-40B4-BE49-F238E27FC236}">
                <a16:creationId xmlns:a16="http://schemas.microsoft.com/office/drawing/2014/main" id="{DE12B2FD-B535-4EAE-86A7-E4B004A7CF15}"/>
              </a:ext>
            </a:extLst>
          </p:cNvPr>
          <p:cNvSpPr/>
          <p:nvPr/>
        </p:nvSpPr>
        <p:spPr>
          <a:xfrm>
            <a:off x="4419600" y="5695122"/>
            <a:ext cx="3352800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 -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attorlik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">
            <a:extLst>
              <a:ext uri="{FF2B5EF4-FFF2-40B4-BE49-F238E27FC236}">
                <a16:creationId xmlns:a16="http://schemas.microsoft.com/office/drawing/2014/main" id="{3C2151AF-1146-452F-9E91-6E14257AB796}"/>
              </a:ext>
            </a:extLst>
          </p:cNvPr>
          <p:cNvSpPr/>
          <p:nvPr/>
        </p:nvSpPr>
        <p:spPr>
          <a:xfrm>
            <a:off x="228600" y="3458405"/>
            <a:ext cx="3352800" cy="7516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Ko‘nchilik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">
            <a:extLst>
              <a:ext uri="{FF2B5EF4-FFF2-40B4-BE49-F238E27FC236}">
                <a16:creationId xmlns:a16="http://schemas.microsoft.com/office/drawing/2014/main" id="{1D8ED878-740F-4A99-A97E-9DE47092FFF9}"/>
              </a:ext>
            </a:extLst>
          </p:cNvPr>
          <p:cNvSpPr/>
          <p:nvPr/>
        </p:nvSpPr>
        <p:spPr>
          <a:xfrm>
            <a:off x="789882" y="4957064"/>
            <a:ext cx="3352800" cy="102427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">
            <a:extLst>
              <a:ext uri="{FF2B5EF4-FFF2-40B4-BE49-F238E27FC236}">
                <a16:creationId xmlns:a16="http://schemas.microsoft.com/office/drawing/2014/main" id="{E775180A-E8D1-4FFB-AF30-70A5E5627450}"/>
              </a:ext>
            </a:extLst>
          </p:cNvPr>
          <p:cNvSpPr/>
          <p:nvPr/>
        </p:nvSpPr>
        <p:spPr>
          <a:xfrm>
            <a:off x="789882" y="1970846"/>
            <a:ext cx="3352800" cy="7516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Poyabzal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0214A68-6222-40CC-A2CB-A583E6ACDC15}"/>
              </a:ext>
            </a:extLst>
          </p:cNvPr>
          <p:cNvSpPr/>
          <p:nvPr/>
        </p:nvSpPr>
        <p:spPr>
          <a:xfrm rot="20066534">
            <a:off x="7203263" y="2475054"/>
            <a:ext cx="838200" cy="730938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41718557-F03F-479F-8043-7494AA45BC9E}"/>
              </a:ext>
            </a:extLst>
          </p:cNvPr>
          <p:cNvSpPr/>
          <p:nvPr/>
        </p:nvSpPr>
        <p:spPr>
          <a:xfrm rot="12358986">
            <a:off x="4149448" y="2476676"/>
            <a:ext cx="838200" cy="730938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16BA993A-A08C-40FC-87E4-FFC0D58A910C}"/>
              </a:ext>
            </a:extLst>
          </p:cNvPr>
          <p:cNvSpPr/>
          <p:nvPr/>
        </p:nvSpPr>
        <p:spPr>
          <a:xfrm rot="8910577">
            <a:off x="4166040" y="4591596"/>
            <a:ext cx="838200" cy="730938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" y="-4052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F49EA045-C87D-40C0-8DC4-6364F2ECA8C4}"/>
              </a:ext>
            </a:extLst>
          </p:cNvPr>
          <p:cNvSpPr/>
          <p:nvPr/>
        </p:nvSpPr>
        <p:spPr>
          <a:xfrm>
            <a:off x="381000" y="1045885"/>
            <a:ext cx="4777410" cy="1187106"/>
          </a:xfrm>
          <a:prstGeom prst="roundRect">
            <a:avLst/>
          </a:prstGeom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endParaRPr lang="ru-RU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DC42CD59-4B3A-4CC3-9A80-61B05D852B4F}"/>
              </a:ext>
            </a:extLst>
          </p:cNvPr>
          <p:cNvSpPr/>
          <p:nvPr/>
        </p:nvSpPr>
        <p:spPr>
          <a:xfrm>
            <a:off x="6602896" y="1045885"/>
            <a:ext cx="5208104" cy="11871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1003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korxonasi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C541D4EC-41F1-4334-8E3B-29E096AA56B8}"/>
              </a:ext>
            </a:extLst>
          </p:cNvPr>
          <p:cNvSpPr/>
          <p:nvPr/>
        </p:nvSpPr>
        <p:spPr>
          <a:xfrm>
            <a:off x="6602896" y="3003894"/>
            <a:ext cx="5208104" cy="11871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quritish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sexlari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A91430A5-6B72-4EDB-9D92-FF44224420CB}"/>
              </a:ext>
            </a:extLst>
          </p:cNvPr>
          <p:cNvSpPr/>
          <p:nvPr/>
        </p:nvSpPr>
        <p:spPr>
          <a:xfrm>
            <a:off x="6602896" y="4985094"/>
            <a:ext cx="5208104" cy="1187106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1003">
            <a:schemeClr val="dk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: штриховая вправо 2">
            <a:extLst>
              <a:ext uri="{FF2B5EF4-FFF2-40B4-BE49-F238E27FC236}">
                <a16:creationId xmlns:a16="http://schemas.microsoft.com/office/drawing/2014/main" id="{91EDFE2D-25F6-4739-8BAC-DA4CDE8CE3A2}"/>
              </a:ext>
            </a:extLst>
          </p:cNvPr>
          <p:cNvSpPr/>
          <p:nvPr/>
        </p:nvSpPr>
        <p:spPr>
          <a:xfrm>
            <a:off x="5257800" y="1269134"/>
            <a:ext cx="1219200" cy="740608"/>
          </a:xfrm>
          <a:prstGeom prst="striped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DEBFBB11-E482-49E0-A95A-7C7B849242C0}"/>
              </a:ext>
            </a:extLst>
          </p:cNvPr>
          <p:cNvSpPr/>
          <p:nvPr/>
        </p:nvSpPr>
        <p:spPr>
          <a:xfrm rot="5400000">
            <a:off x="8877300" y="2324100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7BE3F6F6-5E13-4FCD-A338-AB6C75F36C2C}"/>
              </a:ext>
            </a:extLst>
          </p:cNvPr>
          <p:cNvSpPr/>
          <p:nvPr/>
        </p:nvSpPr>
        <p:spPr>
          <a:xfrm rot="5400000">
            <a:off x="8856024" y="4281591"/>
            <a:ext cx="701847" cy="625647"/>
          </a:xfrm>
          <a:prstGeom prst="chevron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97FD21DF-0865-458E-99D9-40459B4468F9}"/>
              </a:ext>
            </a:extLst>
          </p:cNvPr>
          <p:cNvSpPr/>
          <p:nvPr/>
        </p:nvSpPr>
        <p:spPr>
          <a:xfrm>
            <a:off x="123649" y="3084603"/>
            <a:ext cx="2895601" cy="2640251"/>
          </a:xfrm>
          <a:prstGeom prst="frame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mahsulotlarini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ishlovchi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endParaRPr lang="ru-RU" sz="22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противолежащие углы 10">
            <a:extLst>
              <a:ext uri="{FF2B5EF4-FFF2-40B4-BE49-F238E27FC236}">
                <a16:creationId xmlns:a16="http://schemas.microsoft.com/office/drawing/2014/main" id="{5DE61B10-41BB-428C-B92B-1E7D17EBDB89}"/>
              </a:ext>
            </a:extLst>
          </p:cNvPr>
          <p:cNvSpPr/>
          <p:nvPr/>
        </p:nvSpPr>
        <p:spPr>
          <a:xfrm>
            <a:off x="3297877" y="4518633"/>
            <a:ext cx="2895601" cy="1981200"/>
          </a:xfrm>
          <a:prstGeom prst="round2Diag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qulayligi</a:t>
            </a:r>
            <a:endParaRPr lang="ru-RU" sz="2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нак ''плюс'' 15">
            <a:extLst>
              <a:ext uri="{FF2B5EF4-FFF2-40B4-BE49-F238E27FC236}">
                <a16:creationId xmlns:a16="http://schemas.microsoft.com/office/drawing/2014/main" id="{495BFECB-8C9E-4115-AEEF-1828F2202B99}"/>
              </a:ext>
            </a:extLst>
          </p:cNvPr>
          <p:cNvSpPr/>
          <p:nvPr/>
        </p:nvSpPr>
        <p:spPr>
          <a:xfrm>
            <a:off x="381000" y="2362200"/>
            <a:ext cx="838200" cy="7620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нак ''плюс'' 20">
            <a:extLst>
              <a:ext uri="{FF2B5EF4-FFF2-40B4-BE49-F238E27FC236}">
                <a16:creationId xmlns:a16="http://schemas.microsoft.com/office/drawing/2014/main" id="{F21E7E52-6C5E-497E-AC9D-A8E113E86398}"/>
              </a:ext>
            </a:extLst>
          </p:cNvPr>
          <p:cNvSpPr/>
          <p:nvPr/>
        </p:nvSpPr>
        <p:spPr>
          <a:xfrm>
            <a:off x="3568350" y="3799703"/>
            <a:ext cx="828482" cy="762000"/>
          </a:xfrm>
          <a:prstGeom prst="mathPlus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изогнутая 16">
            <a:extLst>
              <a:ext uri="{FF2B5EF4-FFF2-40B4-BE49-F238E27FC236}">
                <a16:creationId xmlns:a16="http://schemas.microsoft.com/office/drawing/2014/main" id="{D1DD2C7F-EB2A-4477-BF9C-BCF7D788B342}"/>
              </a:ext>
            </a:extLst>
          </p:cNvPr>
          <p:cNvSpPr/>
          <p:nvPr/>
        </p:nvSpPr>
        <p:spPr>
          <a:xfrm rot="5400000">
            <a:off x="3528727" y="2948274"/>
            <a:ext cx="1048498" cy="2009951"/>
          </a:xfrm>
          <a:prstGeom prst="bent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C2BFEA1F-94C7-461E-8899-229204467700}"/>
              </a:ext>
            </a:extLst>
          </p:cNvPr>
          <p:cNvSpPr/>
          <p:nvPr/>
        </p:nvSpPr>
        <p:spPr>
          <a:xfrm>
            <a:off x="1264887" y="2286000"/>
            <a:ext cx="625647" cy="776491"/>
          </a:xfrm>
          <a:prstGeom prst="downArrow">
            <a:avLst/>
          </a:prstGeom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38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CE712E3-54BC-453E-9F09-B04A08879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6461606"/>
              </p:ext>
            </p:extLst>
          </p:nvPr>
        </p:nvGraphicFramePr>
        <p:xfrm>
          <a:off x="533400" y="894522"/>
          <a:ext cx="8610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C02A40F-5979-4B1E-8D05-B90835C8A71B}"/>
              </a:ext>
            </a:extLst>
          </p:cNvPr>
          <p:cNvSpPr/>
          <p:nvPr/>
        </p:nvSpPr>
        <p:spPr>
          <a:xfrm>
            <a:off x="2971800" y="3200400"/>
            <a:ext cx="3276600" cy="882306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endParaRPr lang="ru-RU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DA834B11-AE77-4159-A78E-24CA959B68E4}"/>
              </a:ext>
            </a:extLst>
          </p:cNvPr>
          <p:cNvSpPr/>
          <p:nvPr/>
        </p:nvSpPr>
        <p:spPr>
          <a:xfrm rot="9454992">
            <a:off x="2691719" y="2592967"/>
            <a:ext cx="457200" cy="619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414D5F7C-3782-41DF-9996-B8541AC06BB1}"/>
              </a:ext>
            </a:extLst>
          </p:cNvPr>
          <p:cNvSpPr/>
          <p:nvPr/>
        </p:nvSpPr>
        <p:spPr>
          <a:xfrm rot="13240422">
            <a:off x="6192378" y="2550547"/>
            <a:ext cx="457200" cy="694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63E2630C-CF9D-4351-B5B4-0B80E0C748D3}"/>
              </a:ext>
            </a:extLst>
          </p:cNvPr>
          <p:cNvSpPr/>
          <p:nvPr/>
        </p:nvSpPr>
        <p:spPr>
          <a:xfrm rot="18791147">
            <a:off x="6209801" y="4003676"/>
            <a:ext cx="457200" cy="619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C0E2F4E0-ADBE-4CF4-A6F0-B41154420F47}"/>
              </a:ext>
            </a:extLst>
          </p:cNvPr>
          <p:cNvSpPr/>
          <p:nvPr/>
        </p:nvSpPr>
        <p:spPr>
          <a:xfrm rot="2768853">
            <a:off x="2552645" y="4017425"/>
            <a:ext cx="457200" cy="619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CF4AF172-2C7D-4FA8-BF1D-B6558142F3D6}"/>
              </a:ext>
            </a:extLst>
          </p:cNvPr>
          <p:cNvSpPr/>
          <p:nvPr/>
        </p:nvSpPr>
        <p:spPr>
          <a:xfrm>
            <a:off x="4419600" y="4114800"/>
            <a:ext cx="457200" cy="619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O'zbekiston to'qimachilik korxonalari xalqaro yarmarkada ishtirok etdi">
            <a:extLst>
              <a:ext uri="{FF2B5EF4-FFF2-40B4-BE49-F238E27FC236}">
                <a16:creationId xmlns:a16="http://schemas.microsoft.com/office/drawing/2014/main" id="{01BBD230-83B0-4CB5-97E5-68FCFB60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2283240" cy="160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ри классических образа для мужчин от Романа Белоснежного | Oriflame  Cosmetics">
            <a:extLst>
              <a:ext uri="{FF2B5EF4-FFF2-40B4-BE49-F238E27FC236}">
                <a16:creationId xmlns:a16="http://schemas.microsoft.com/office/drawing/2014/main" id="{4A34DAF9-2F41-467F-ADBF-4BE9D283B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2502"/>
            <a:ext cx="2020236" cy="16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ashqadaryoda to'qimachilik o'quv-ilmiy markazi tashkil etiladi — Sof.uz">
            <a:extLst>
              <a:ext uri="{FF2B5EF4-FFF2-40B4-BE49-F238E27FC236}">
                <a16:creationId xmlns:a16="http://schemas.microsoft.com/office/drawing/2014/main" id="{F0E54FA4-D712-47A0-B5EC-0D5D897A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81" y="3404240"/>
            <a:ext cx="2814637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ЎзА - Газ ва электр энергияси тарифлари сўнгги бор ўтган йилнинг ноябрь  ойида оширилган">
            <a:extLst>
              <a:ext uri="{FF2B5EF4-FFF2-40B4-BE49-F238E27FC236}">
                <a16:creationId xmlns:a16="http://schemas.microsoft.com/office/drawing/2014/main" id="{0016E065-6721-4C65-B17B-41C89D27B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681" y="1296347"/>
            <a:ext cx="2814637" cy="19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A378223-5BF1-4EA2-BF9C-A15712D86140}"/>
              </a:ext>
            </a:extLst>
          </p:cNvPr>
          <p:cNvSpPr/>
          <p:nvPr/>
        </p:nvSpPr>
        <p:spPr>
          <a:xfrm>
            <a:off x="152400" y="1066800"/>
            <a:ext cx="5035525" cy="11595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1874-yil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8A514FF-E771-4CC8-8AEC-E6326BC26CEC}"/>
              </a:ext>
            </a:extLst>
          </p:cNvPr>
          <p:cNvSpPr/>
          <p:nvPr/>
        </p:nvSpPr>
        <p:spPr>
          <a:xfrm>
            <a:off x="6705599" y="1066800"/>
            <a:ext cx="5311109" cy="1159565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mavsumda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2">
            <a:extLst>
              <a:ext uri="{FF2B5EF4-FFF2-40B4-BE49-F238E27FC236}">
                <a16:creationId xmlns:a16="http://schemas.microsoft.com/office/drawing/2014/main" id="{1B774D2B-1037-4898-AC93-1C19930989DA}"/>
              </a:ext>
            </a:extLst>
          </p:cNvPr>
          <p:cNvSpPr/>
          <p:nvPr/>
        </p:nvSpPr>
        <p:spPr>
          <a:xfrm>
            <a:off x="6705599" y="2667000"/>
            <a:ext cx="5364119" cy="1880159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Dastgohlarni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harakatga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vaqtlarda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C865CF1-A119-433D-BC2F-89D756B313A7}"/>
              </a:ext>
            </a:extLst>
          </p:cNvPr>
          <p:cNvSpPr/>
          <p:nvPr/>
        </p:nvSpPr>
        <p:spPr>
          <a:xfrm>
            <a:off x="6705599" y="4981163"/>
            <a:ext cx="5311110" cy="16482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tonnagacha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tozalamoqda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5FC98E58-A0F3-4BE4-BCFC-9E38670406A7}"/>
              </a:ext>
            </a:extLst>
          </p:cNvPr>
          <p:cNvSpPr/>
          <p:nvPr/>
        </p:nvSpPr>
        <p:spPr>
          <a:xfrm>
            <a:off x="5337162" y="1276278"/>
            <a:ext cx="1219200" cy="74060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шеврон 9">
            <a:extLst>
              <a:ext uri="{FF2B5EF4-FFF2-40B4-BE49-F238E27FC236}">
                <a16:creationId xmlns:a16="http://schemas.microsoft.com/office/drawing/2014/main" id="{65076DD1-B878-4968-8370-F85417FC2F47}"/>
              </a:ext>
            </a:extLst>
          </p:cNvPr>
          <p:cNvSpPr/>
          <p:nvPr/>
        </p:nvSpPr>
        <p:spPr>
          <a:xfrm rot="5400000">
            <a:off x="9206893" y="2246303"/>
            <a:ext cx="404186" cy="377575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C6240076-4D2E-46FB-8710-E77826944588}"/>
              </a:ext>
            </a:extLst>
          </p:cNvPr>
          <p:cNvSpPr/>
          <p:nvPr/>
        </p:nvSpPr>
        <p:spPr>
          <a:xfrm rot="5400000">
            <a:off x="9283095" y="4562119"/>
            <a:ext cx="404186" cy="377575"/>
          </a:xfrm>
          <a:prstGeom prst="chevron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История">
            <a:extLst>
              <a:ext uri="{FF2B5EF4-FFF2-40B4-BE49-F238E27FC236}">
                <a16:creationId xmlns:a16="http://schemas.microsoft.com/office/drawing/2014/main" id="{1D6D4A55-3C78-45A9-AB1C-390EED0A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39" y="2378764"/>
            <a:ext cx="6301709" cy="42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D1EB4A-7E8E-46BB-ACFF-2E8BA2DF58A1}"/>
              </a:ext>
            </a:extLst>
          </p:cNvPr>
          <p:cNvSpPr/>
          <p:nvPr/>
        </p:nvSpPr>
        <p:spPr>
          <a:xfrm>
            <a:off x="228600" y="1066800"/>
            <a:ext cx="601980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boshidagi</a:t>
            </a:r>
            <a:r>
              <a:rPr lang="ml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hunarmandchilik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(210  ta)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o‘rnida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endilikda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mexanizatsiyalashgan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120 dan 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qudratli</a:t>
            </a:r>
            <a:r>
              <a:rPr lang="ml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507876B-2D56-4B1F-A0F6-1042C6159303}"/>
              </a:ext>
            </a:extLst>
          </p:cNvPr>
          <p:cNvSpPr/>
          <p:nvPr/>
        </p:nvSpPr>
        <p:spPr>
          <a:xfrm>
            <a:off x="6553200" y="1066800"/>
            <a:ext cx="5334000" cy="526297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Mustaqillikdan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Turkiya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mamlakatlarning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firmalari</a:t>
            </a:r>
            <a:r>
              <a:rPr lang="ml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hamkorlikda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Qoraqalpog‘iston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Qashqadaryo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paxtani</a:t>
            </a:r>
            <a:r>
              <a:rPr lang="ml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ishlashdan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mahsulotini</a:t>
            </a:r>
            <a:r>
              <a:rPr lang="ml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chiqarishgacha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jarayonlarni</a:t>
            </a:r>
            <a:r>
              <a:rPr lang="ml-I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qamrab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korxonalar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ml-I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О неотложных мерах по поддержке текстильной и швейно-трикотажной  промышленности | УзЛиДеП">
            <a:extLst>
              <a:ext uri="{FF2B5EF4-FFF2-40B4-BE49-F238E27FC236}">
                <a16:creationId xmlns:a16="http://schemas.microsoft.com/office/drawing/2014/main" id="{2C4E5217-5D76-4AC5-A76B-A977203C3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58192"/>
            <a:ext cx="6019800" cy="36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81000" y="990600"/>
            <a:ext cx="5334000" cy="1828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boshlangach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XX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asrning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30-yillarida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kanop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ml-I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13AC7EDC-098B-4314-BA4D-51AAE05D4283}"/>
              </a:ext>
            </a:extLst>
          </p:cNvPr>
          <p:cNvSpPr/>
          <p:nvPr/>
        </p:nvSpPr>
        <p:spPr>
          <a:xfrm>
            <a:off x="6248400" y="4648200"/>
            <a:ext cx="5622235" cy="1828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Kanop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qop-qanor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arqon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brezent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chiqarishda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Kanopchilik 17 yillik tanaffusdan keyin qayta tiklandi - Xalq so'zi">
            <a:extLst>
              <a:ext uri="{FF2B5EF4-FFF2-40B4-BE49-F238E27FC236}">
                <a16:creationId xmlns:a16="http://schemas.microsoft.com/office/drawing/2014/main" id="{F923A052-D9DE-4C83-BA13-925EC1A6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10478"/>
            <a:ext cx="5867400" cy="348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halladosh">
            <a:extLst>
              <a:ext uri="{FF2B5EF4-FFF2-40B4-BE49-F238E27FC236}">
                <a16:creationId xmlns:a16="http://schemas.microsoft.com/office/drawing/2014/main" id="{28850CA6-7A1F-4DDF-AA95-C4CA02D4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2994368"/>
            <a:ext cx="5456583" cy="36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9278"/>
            <a:ext cx="12192000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gazlama</a:t>
            </a:r>
            <a:r>
              <a:rPr lang="en-US" sz="54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to‘qish</a:t>
            </a:r>
            <a:endParaRPr lang="ru-RU" sz="5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4C22D002-378D-4D55-B74E-ADFEFD685497}"/>
              </a:ext>
            </a:extLst>
          </p:cNvPr>
          <p:cNvSpPr/>
          <p:nvPr/>
        </p:nvSpPr>
        <p:spPr>
          <a:xfrm>
            <a:off x="3886200" y="2897257"/>
            <a:ext cx="3581400" cy="10634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gazlama</a:t>
            </a:r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to‘qish</a:t>
            </a:r>
            <a:endParaRPr lang="ru-RU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2">
            <a:extLst>
              <a:ext uri="{FF2B5EF4-FFF2-40B4-BE49-F238E27FC236}">
                <a16:creationId xmlns:a16="http://schemas.microsoft.com/office/drawing/2014/main" id="{70C0D391-6528-4AC6-ADB9-A77E2B67E719}"/>
              </a:ext>
            </a:extLst>
          </p:cNvPr>
          <p:cNvSpPr/>
          <p:nvPr/>
        </p:nvSpPr>
        <p:spPr>
          <a:xfrm>
            <a:off x="152402" y="1210930"/>
            <a:ext cx="4419598" cy="10634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chuvilib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tayyorlanadi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55EA176D-29E9-465F-938E-82DA649FF432}"/>
              </a:ext>
            </a:extLst>
          </p:cNvPr>
          <p:cNvSpPr/>
          <p:nvPr/>
        </p:nvSpPr>
        <p:spPr>
          <a:xfrm>
            <a:off x="6477000" y="1210930"/>
            <a:ext cx="4724400" cy="106348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yetishtirilgan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chuvilgani</a:t>
            </a:r>
            <a:r>
              <a:rPr lang="ml-I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ma’qul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2">
            <a:extLst>
              <a:ext uri="{FF2B5EF4-FFF2-40B4-BE49-F238E27FC236}">
                <a16:creationId xmlns:a16="http://schemas.microsoft.com/office/drawing/2014/main" id="{CF67F02B-22F1-4BB2-B791-71AEAF185DEE}"/>
              </a:ext>
            </a:extLst>
          </p:cNvPr>
          <p:cNvSpPr/>
          <p:nvPr/>
        </p:nvSpPr>
        <p:spPr>
          <a:xfrm>
            <a:off x="152402" y="4724400"/>
            <a:ext cx="4876798" cy="15537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Uzoqqa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qimmatga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ml-I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(50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vagoniga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r>
              <a:rPr lang="ml-I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2">
            <a:extLst>
              <a:ext uri="{FF2B5EF4-FFF2-40B4-BE49-F238E27FC236}">
                <a16:creationId xmlns:a16="http://schemas.microsoft.com/office/drawing/2014/main" id="{35D362EC-099B-406C-B4A1-652560A94A2C}"/>
              </a:ext>
            </a:extLst>
          </p:cNvPr>
          <p:cNvSpPr/>
          <p:nvPr/>
        </p:nvSpPr>
        <p:spPr>
          <a:xfrm>
            <a:off x="6493565" y="4586897"/>
            <a:ext cx="4876798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Pillakashlik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fabrikalari</a:t>
            </a:r>
            <a:r>
              <a:rPr lang="ml-I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qurti</a:t>
            </a:r>
            <a:r>
              <a:rPr lang="ml-I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boqiladigan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mintaqalardagi</a:t>
            </a:r>
            <a:r>
              <a:rPr lang="ml-IN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joylashtiriladi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: шеврон 1">
            <a:extLst>
              <a:ext uri="{FF2B5EF4-FFF2-40B4-BE49-F238E27FC236}">
                <a16:creationId xmlns:a16="http://schemas.microsoft.com/office/drawing/2014/main" id="{93F607C3-0AE2-4D1D-B6A4-D39CCA44CC60}"/>
              </a:ext>
            </a:extLst>
          </p:cNvPr>
          <p:cNvSpPr/>
          <p:nvPr/>
        </p:nvSpPr>
        <p:spPr>
          <a:xfrm rot="14200837">
            <a:off x="3365328" y="2431185"/>
            <a:ext cx="762000" cy="38100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0479524A-583E-4C43-B26F-C7AA4810A246}"/>
              </a:ext>
            </a:extLst>
          </p:cNvPr>
          <p:cNvSpPr/>
          <p:nvPr/>
        </p:nvSpPr>
        <p:spPr>
          <a:xfrm rot="18567946">
            <a:off x="7237855" y="2466287"/>
            <a:ext cx="762000" cy="3780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6873C615-08C8-4B8A-A547-4F2CC769C9DE}"/>
              </a:ext>
            </a:extLst>
          </p:cNvPr>
          <p:cNvSpPr/>
          <p:nvPr/>
        </p:nvSpPr>
        <p:spPr>
          <a:xfrm rot="2503938">
            <a:off x="7339706" y="3994080"/>
            <a:ext cx="762000" cy="3780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: шеврон 13">
            <a:extLst>
              <a:ext uri="{FF2B5EF4-FFF2-40B4-BE49-F238E27FC236}">
                <a16:creationId xmlns:a16="http://schemas.microsoft.com/office/drawing/2014/main" id="{6D84CE42-4680-4F80-8140-D2F94454D28D}"/>
              </a:ext>
            </a:extLst>
          </p:cNvPr>
          <p:cNvSpPr/>
          <p:nvPr/>
        </p:nvSpPr>
        <p:spPr>
          <a:xfrm rot="8149280">
            <a:off x="3298294" y="4007154"/>
            <a:ext cx="762000" cy="378027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O'zbekistondagi har bir ipak qurti yetishtiruvchi korxonada xorijiy  investor ishtiroki yo'lga qo'yiladi - Erkak.uz">
            <a:extLst>
              <a:ext uri="{FF2B5EF4-FFF2-40B4-BE49-F238E27FC236}">
                <a16:creationId xmlns:a16="http://schemas.microsoft.com/office/drawing/2014/main" id="{0B7B8AE4-A4C6-421F-9F8A-6CE1F4BA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9" y="2405870"/>
            <a:ext cx="3054479" cy="21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нтересное / Фабрика домашнего текстиля «Промотек»">
            <a:extLst>
              <a:ext uri="{FF2B5EF4-FFF2-40B4-BE49-F238E27FC236}">
                <a16:creationId xmlns:a16="http://schemas.microsoft.com/office/drawing/2014/main" id="{570A6BC0-D7B6-4AE5-8B4C-01766127C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69" y="2360648"/>
            <a:ext cx="3021441" cy="21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571</Words>
  <Application>Microsoft Office PowerPoint</Application>
  <PresentationFormat>Широкоэкранный</PresentationFormat>
  <Paragraphs>83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Yengil sanoat</vt:lpstr>
      <vt:lpstr>Ipak gazlama to‘qish</vt:lpstr>
      <vt:lpstr>Ko‘n-poyabzal ishlab chiqarish</vt:lpstr>
      <vt:lpstr>Yengil sanoat </vt:lpstr>
      <vt:lpstr>ПРВ</vt:lpstr>
      <vt:lpstr>ПРВ</vt:lpstr>
      <vt:lpstr>ПРВ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188</cp:revision>
  <dcterms:created xsi:type="dcterms:W3CDTF">2020-06-30T15:34:35Z</dcterms:created>
  <dcterms:modified xsi:type="dcterms:W3CDTF">2021-02-17T10:32:21Z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