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9" r:id="rId2"/>
    <p:sldId id="333" r:id="rId3"/>
    <p:sldId id="334" r:id="rId4"/>
    <p:sldId id="341" r:id="rId5"/>
    <p:sldId id="335" r:id="rId6"/>
    <p:sldId id="336" r:id="rId7"/>
    <p:sldId id="342" r:id="rId8"/>
    <p:sldId id="337" r:id="rId9"/>
    <p:sldId id="338" r:id="rId10"/>
    <p:sldId id="344" r:id="rId11"/>
    <p:sldId id="345" r:id="rId12"/>
    <p:sldId id="340" r:id="rId13"/>
    <p:sldId id="346" r:id="rId14"/>
    <p:sldId id="347" r:id="rId15"/>
    <p:sldId id="348" r:id="rId16"/>
    <p:sldId id="343" r:id="rId17"/>
    <p:sldId id="349" r:id="rId18"/>
    <p:sldId id="273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7" autoAdjust="0"/>
    <p:restoredTop sz="87659" autoAdjust="0"/>
  </p:normalViewPr>
  <p:slideViewPr>
    <p:cSldViewPr snapToGrid="0">
      <p:cViewPr varScale="1">
        <p:scale>
          <a:sx n="64" d="100"/>
          <a:sy n="64" d="100"/>
        </p:scale>
        <p:origin x="129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9069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54665" y="1776155"/>
            <a:ext cx="11139215" cy="22458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48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Emploi des marquers temporels « Dès que »,  « Depuis que »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4888" y="1865334"/>
            <a:ext cx="569777" cy="20960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9173" y="133765"/>
            <a:ext cx="1705799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9173" y="163244"/>
            <a:ext cx="1705796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981435" y="459773"/>
            <a:ext cx="1641271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057402" y="294651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FRANÇAIS</a:t>
            </a:r>
            <a:endParaRPr lang="en-US" sz="66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" name="AutoShape 2" descr="ONG Sauvons La Nature - Community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Sauvons la nature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10+ Subjonctif ideas | learn french, ap french, french gramma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89" y="3338195"/>
            <a:ext cx="3777891" cy="33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693" b="11266"/>
          <a:stretch/>
        </p:blipFill>
        <p:spPr>
          <a:xfrm>
            <a:off x="699698" y="968989"/>
            <a:ext cx="10752788" cy="54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7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180" b="14874"/>
          <a:stretch/>
        </p:blipFill>
        <p:spPr>
          <a:xfrm>
            <a:off x="339933" y="1015479"/>
            <a:ext cx="11292435" cy="5469120"/>
          </a:xfrm>
          <a:prstGeom prst="rect">
            <a:avLst/>
          </a:prstGeom>
        </p:spPr>
      </p:pic>
      <p:sp>
        <p:nvSpPr>
          <p:cNvPr id="5" name="Умножение 4"/>
          <p:cNvSpPr/>
          <p:nvPr/>
        </p:nvSpPr>
        <p:spPr>
          <a:xfrm>
            <a:off x="6970427" y="3627620"/>
            <a:ext cx="1244184" cy="794479"/>
          </a:xfrm>
          <a:prstGeom prst="mathMultiply">
            <a:avLst>
              <a:gd name="adj1" fmla="val 116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6703102" y="4973663"/>
            <a:ext cx="1244184" cy="794479"/>
          </a:xfrm>
          <a:prstGeom prst="mathMultiply">
            <a:avLst>
              <a:gd name="adj1" fmla="val 116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2528" b="12251"/>
          <a:stretch/>
        </p:blipFill>
        <p:spPr>
          <a:xfrm>
            <a:off x="624746" y="979412"/>
            <a:ext cx="10977640" cy="55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7140" b="17344"/>
          <a:stretch/>
        </p:blipFill>
        <p:spPr>
          <a:xfrm>
            <a:off x="609757" y="1042205"/>
            <a:ext cx="10857718" cy="543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3404" b="11324"/>
          <a:stretch/>
        </p:blipFill>
        <p:spPr>
          <a:xfrm>
            <a:off x="819618" y="957796"/>
            <a:ext cx="10632867" cy="54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6986" b="14231"/>
          <a:stretch/>
        </p:blipFill>
        <p:spPr>
          <a:xfrm>
            <a:off x="684706" y="959369"/>
            <a:ext cx="10692828" cy="55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2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897" t="28333" r="29151" b="15209"/>
          <a:stretch/>
        </p:blipFill>
        <p:spPr>
          <a:xfrm>
            <a:off x="777240" y="138499"/>
            <a:ext cx="10565750" cy="65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023" t="28535" r="17357" b="21260"/>
          <a:stretch/>
        </p:blipFill>
        <p:spPr>
          <a:xfrm>
            <a:off x="254833" y="1004339"/>
            <a:ext cx="11815127" cy="453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74184" y="1636149"/>
            <a:ext cx="10816775" cy="21073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l’exercice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page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95.</a:t>
            </a:r>
            <a:endParaRPr lang="fr-FR" sz="4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faut conjuguer les verbes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Subjonctif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797" y="3041542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56909" y="193049"/>
            <a:ext cx="3249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DEVOIR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4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764" y="248989"/>
            <a:ext cx="49998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Aujourd’hui...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5859" y="248989"/>
            <a:ext cx="381320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avec vous...</a:t>
            </a:r>
          </a:p>
        </p:txBody>
      </p:sp>
      <p:sp>
        <p:nvSpPr>
          <p:cNvPr id="9" name="Google Shape;956;p38"/>
          <p:cNvSpPr/>
          <p:nvPr/>
        </p:nvSpPr>
        <p:spPr>
          <a:xfrm rot="17495056">
            <a:off x="209285" y="135811"/>
            <a:ext cx="523028" cy="844945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699151" y="1029911"/>
            <a:ext cx="38945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i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500" b="1" i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érifier</a:t>
            </a:r>
            <a:r>
              <a:rPr lang="fr-FR" sz="35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vos devoirs </a:t>
            </a:r>
            <a:endParaRPr lang="ru-RU" sz="3500" dirty="0">
              <a:solidFill>
                <a:srgbClr val="F33D6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5476" y="2093138"/>
            <a:ext cx="580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36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arler de </a:t>
            </a:r>
            <a:r>
              <a:rPr lang="fr-FR" sz="36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journée de la Terre</a:t>
            </a:r>
            <a:endParaRPr lang="ru-RU" sz="3600" dirty="0">
              <a:solidFill>
                <a:srgbClr val="F33D68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605876" y="1570956"/>
            <a:ext cx="1330037" cy="138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947557" y="2848031"/>
            <a:ext cx="1329519" cy="8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0764" y="3293467"/>
            <a:ext cx="43697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pprendre l’emploi </a:t>
            </a:r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marquers temporels</a:t>
            </a:r>
            <a:endParaRPr lang="ru-RU" sz="2800" b="1" dirty="0">
              <a:solidFill>
                <a:srgbClr val="F33D68"/>
              </a:solidFill>
            </a:endParaRPr>
          </a:p>
        </p:txBody>
      </p:sp>
      <p:pic>
        <p:nvPicPr>
          <p:cNvPr id="12" name="Picture 4" descr="FEMMES ACTIVES ET FOYER - Union Nationale : Les devoirs à la maison... sans  s'énerver!">
            <a:extLst>
              <a:ext uri="{FF2B5EF4-FFF2-40B4-BE49-F238E27FC236}">
                <a16:creationId xmlns:a16="http://schemas.microsoft.com/office/drawing/2014/main" id="{876D283A-756B-46E0-9591-CBD8479B7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67" y="248989"/>
            <a:ext cx="2059735" cy="190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4947557" y="4025547"/>
            <a:ext cx="1140463" cy="83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4864547" y="5840705"/>
            <a:ext cx="1306482" cy="138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85476" y="5562145"/>
            <a:ext cx="553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 à faire</a:t>
            </a:r>
            <a:endParaRPr lang="ru-RU" sz="3200" dirty="0">
              <a:solidFill>
                <a:srgbClr val="F33D68"/>
              </a:solidFill>
            </a:endParaRPr>
          </a:p>
        </p:txBody>
      </p:sp>
      <p:pic>
        <p:nvPicPr>
          <p:cNvPr id="2050" name="Picture 2" descr="Auguste Rodin (1840-1917) | Main droite n. 27, petit modèle | 2000s,  Sculptures, Statues &amp; Figures | Christie'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15999" r="23727" b="23728"/>
          <a:stretch/>
        </p:blipFill>
        <p:spPr bwMode="auto">
          <a:xfrm>
            <a:off x="6537876" y="-11283043"/>
            <a:ext cx="2241261" cy="30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Journée mondiale de l'e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2" y="1269648"/>
            <a:ext cx="3192839" cy="18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'emploi du subjonctif : pour ne plus faire de fautes. | Learning french  for kids, French cartoons, Learn fren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84" y="3291403"/>
            <a:ext cx="3135355" cy="22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'où vient le mot &quot;poubelle&quot; 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36" y="4322517"/>
            <a:ext cx="1822083" cy="23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93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2138" y="138500"/>
            <a:ext cx="854964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Regardez et répondez à la question</a:t>
            </a:r>
          </a:p>
        </p:txBody>
      </p:sp>
      <p:pic>
        <p:nvPicPr>
          <p:cNvPr id="4" name="videoplayback (19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7034" y="991234"/>
            <a:ext cx="8975725" cy="50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3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2138" y="138500"/>
            <a:ext cx="854964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Regardez et répondez à la question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92823" y="5106670"/>
            <a:ext cx="512826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 de la Terre</a:t>
            </a:r>
            <a:endParaRPr lang="fr-FR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Journée de la Terre : le guide complet - tout savoir sur le jour de la ter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25" y="1921452"/>
            <a:ext cx="3974465" cy="26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mment faire pour mieux se concentrer durant une journée de travail 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" y="3780790"/>
            <a:ext cx="4240784" cy="265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ournée mondiale de l'eau 2020 : Thème, objectif et activités – ZAKWE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45" y="3780791"/>
            <a:ext cx="4407535" cy="265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68775" y="1235973"/>
            <a:ext cx="997776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quelle journée est – ce la vidéo?</a:t>
            </a:r>
          </a:p>
        </p:txBody>
      </p:sp>
    </p:spTree>
    <p:extLst>
      <p:ext uri="{BB962C8B-B14F-4D97-AF65-F5344CB8AC3E}">
        <p14:creationId xmlns:p14="http://schemas.microsoft.com/office/powerpoint/2010/main" val="6634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8491" y="199460"/>
            <a:ext cx="100900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 à lire et à comprendre: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880" y="845791"/>
            <a:ext cx="116433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Journée 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de la Terre </a:t>
            </a:r>
            <a:endParaRPr lang="fr-F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400" algn="just"/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La journée de la Terre, ou le Jour de la Terre, a lieu chaque année le 22 avril pour défendre l’avenir de notre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planète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. L’objectif de cette journée est de mobiliser le grand public afin d’obtenir des mesures gouvernementales en faveur de la protection de la nature. </a:t>
            </a:r>
          </a:p>
          <a:p>
            <a:pPr marR="0" algn="just"/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La date du 22 avril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commémore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un certain 22 avril de 1970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où,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aux États-Unis, un sénateur nommé Gaylord Nelson encouragea les étudiants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à mener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des actions sur le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thème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environnemental. 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89760" y="2118360"/>
            <a:ext cx="1386840" cy="152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29000" y="2118360"/>
            <a:ext cx="115824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43800" y="2133600"/>
            <a:ext cx="14173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13560" y="2539306"/>
            <a:ext cx="14173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302240" y="2539306"/>
            <a:ext cx="14173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0040" y="2990733"/>
            <a:ext cx="280416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322320" y="2990733"/>
            <a:ext cx="1935480" cy="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9075420" y="3832890"/>
            <a:ext cx="1935480" cy="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Making real the promise of Gaylord Nelson's Earth Day vision | Opinion |  madiso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35" y="4341709"/>
            <a:ext cx="3441065" cy="242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320" y="1005841"/>
            <a:ext cx="1158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Ces actions furent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couronnées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de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succès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et aboutirent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à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la création de l’Agence de Protection de l’Environnement des États-Unis. Depuis, la lutte pour la protection de l’environnement a fait quelques avancées notoires, comme le Sommet de la Terre des Nations Unies qui a eu lieu à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Rio de Janeiro en 1992 mais aussi le protocole de Kyoto, un programme international de lutte contre le changement climatique par la réduction des émissions de gaz à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effet de serre, qui fut ratifié en 1997 par 175 pays. </a:t>
            </a:r>
            <a:endParaRPr lang="ru-RU" sz="2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7383780" y="1417320"/>
            <a:ext cx="1546860" cy="765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69920" y="2714596"/>
            <a:ext cx="155448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24400" y="3567788"/>
            <a:ext cx="731520" cy="799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74320" y="3992880"/>
            <a:ext cx="1539240" cy="162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55920" y="3992880"/>
            <a:ext cx="23317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Des manifestations du Jour de la Terre qui visent l'Assemblée nationale du  Québec – RCI | Franç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15" y="4209300"/>
            <a:ext cx="4302125" cy="241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890760" y="138500"/>
            <a:ext cx="1859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uite: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9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221" t="10001" r="13339" b="24948"/>
          <a:stretch/>
        </p:blipFill>
        <p:spPr>
          <a:xfrm>
            <a:off x="1250679" y="1019330"/>
            <a:ext cx="9963348" cy="5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2436"/>
          <a:stretch/>
        </p:blipFill>
        <p:spPr>
          <a:xfrm>
            <a:off x="754816" y="1124267"/>
            <a:ext cx="10802599" cy="5345297"/>
          </a:xfrm>
          <a:prstGeom prst="rect">
            <a:avLst/>
          </a:prstGeom>
        </p:spPr>
      </p:pic>
      <p:sp>
        <p:nvSpPr>
          <p:cNvPr id="6" name="Умножение 5"/>
          <p:cNvSpPr/>
          <p:nvPr/>
        </p:nvSpPr>
        <p:spPr>
          <a:xfrm>
            <a:off x="6850506" y="3597639"/>
            <a:ext cx="1244184" cy="794479"/>
          </a:xfrm>
          <a:prstGeom prst="mathMultiply">
            <a:avLst>
              <a:gd name="adj1" fmla="val 116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 flipV="1">
            <a:off x="6463260" y="4874301"/>
            <a:ext cx="1244184" cy="732020"/>
          </a:xfrm>
          <a:prstGeom prst="mathMultiply">
            <a:avLst>
              <a:gd name="adj1" fmla="val 116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1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5227"/>
          <a:stretch/>
        </p:blipFill>
        <p:spPr>
          <a:xfrm>
            <a:off x="399894" y="962426"/>
            <a:ext cx="11567574" cy="55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1173</TotalTime>
  <Words>266</Words>
  <Application>Microsoft Office PowerPoint</Application>
  <PresentationFormat>Широкоэкранный</PresentationFormat>
  <Paragraphs>25</Paragraphs>
  <Slides>19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kamron</cp:lastModifiedBy>
  <cp:revision>128</cp:revision>
  <dcterms:created xsi:type="dcterms:W3CDTF">2020-09-27T12:11:07Z</dcterms:created>
  <dcterms:modified xsi:type="dcterms:W3CDTF">2021-01-14T07:00:17Z</dcterms:modified>
</cp:coreProperties>
</file>