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329" r:id="rId2"/>
    <p:sldId id="333" r:id="rId3"/>
    <p:sldId id="261" r:id="rId4"/>
    <p:sldId id="278" r:id="rId5"/>
    <p:sldId id="313" r:id="rId6"/>
    <p:sldId id="324" r:id="rId7"/>
    <p:sldId id="301" r:id="rId8"/>
    <p:sldId id="327" r:id="rId9"/>
    <p:sldId id="330" r:id="rId10"/>
    <p:sldId id="332" r:id="rId11"/>
    <p:sldId id="272" r:id="rId12"/>
    <p:sldId id="331" r:id="rId13"/>
    <p:sldId id="273" r:id="rId14"/>
    <p:sldId id="270"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3D68"/>
    <a:srgbClr val="EB45B4"/>
    <a:srgbClr val="02BE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E171933-4619-4E11-9A3F-F7608DF75F80}" styleName="Средний стиль 1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277" autoAdjust="0"/>
    <p:restoredTop sz="85836" autoAdjust="0"/>
  </p:normalViewPr>
  <p:slideViewPr>
    <p:cSldViewPr snapToGrid="0">
      <p:cViewPr varScale="1">
        <p:scale>
          <a:sx n="63" d="100"/>
          <a:sy n="63" d="100"/>
        </p:scale>
        <p:origin x="1332" y="72"/>
      </p:cViewPr>
      <p:guideLst>
        <p:guide orient="horz" pos="2160"/>
        <p:guide pos="3840"/>
      </p:guideLst>
    </p:cSldViewPr>
  </p:slideViewPr>
  <p:outlineViewPr>
    <p:cViewPr>
      <p:scale>
        <a:sx n="33" d="100"/>
        <a:sy n="33" d="100"/>
      </p:scale>
      <p:origin x="6"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F1EB4A-7CAA-48DF-AE27-60C412795D77}" type="datetimeFigureOut">
              <a:rPr lang="ru-RU" smtClean="0"/>
              <a:t>12.01.2021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00BBF-5946-4209-978B-0B8435A71D8A}" type="slidenum">
              <a:rPr lang="ru-RU" smtClean="0"/>
              <a:t>‹#›</a:t>
            </a:fld>
            <a:endParaRPr lang="ru-RU"/>
          </a:p>
        </p:txBody>
      </p:sp>
    </p:spTree>
    <p:extLst>
      <p:ext uri="{BB962C8B-B14F-4D97-AF65-F5344CB8AC3E}">
        <p14:creationId xmlns:p14="http://schemas.microsoft.com/office/powerpoint/2010/main" val="2314097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9500BBF-5946-4209-978B-0B8435A71D8A}" type="slidenum">
              <a:rPr lang="ru-RU" smtClean="0"/>
              <a:t>2</a:t>
            </a:fld>
            <a:endParaRPr lang="ru-RU"/>
          </a:p>
        </p:txBody>
      </p:sp>
    </p:spTree>
    <p:extLst>
      <p:ext uri="{BB962C8B-B14F-4D97-AF65-F5344CB8AC3E}">
        <p14:creationId xmlns:p14="http://schemas.microsoft.com/office/powerpoint/2010/main" val="1600008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CF9F6427-7211-444C-B0E9-9D7623CC965E}" type="datetimeFigureOut">
              <a:rPr lang="ru-RU" smtClean="0"/>
              <a:t>12.01.2021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962690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12.01.2021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319240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12.01.2021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4791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1705456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12.01.2021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3504072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F9F6427-7211-444C-B0E9-9D7623CC965E}" type="datetimeFigureOut">
              <a:rPr lang="ru-RU" smtClean="0"/>
              <a:t>12.01.2021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836481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F9F6427-7211-444C-B0E9-9D7623CC965E}" type="datetimeFigureOut">
              <a:rPr lang="ru-RU" smtClean="0"/>
              <a:t>12.01.2021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4047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F9F6427-7211-444C-B0E9-9D7623CC965E}" type="datetimeFigureOut">
              <a:rPr lang="ru-RU" smtClean="0"/>
              <a:t>12.01.2021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36183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F9F6427-7211-444C-B0E9-9D7623CC965E}" type="datetimeFigureOut">
              <a:rPr lang="ru-RU" smtClean="0"/>
              <a:t>12.01.2021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098312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F9F6427-7211-444C-B0E9-9D7623CC965E}" type="datetimeFigureOut">
              <a:rPr lang="ru-RU" smtClean="0"/>
              <a:t>12.01.2021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783908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t>12.01.2021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845766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t>12.01.2021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264941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9F6427-7211-444C-B0E9-9D7623CC965E}" type="datetimeFigureOut">
              <a:rPr lang="ru-RU" smtClean="0"/>
              <a:t>12.01.2021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C43924-36BD-44A4-B824-EB87702FAEEB}" type="slidenum">
              <a:rPr lang="ru-RU" smtClean="0"/>
              <a:t>‹#›</a:t>
            </a:fld>
            <a:endParaRPr lang="ru-RU"/>
          </a:p>
        </p:txBody>
      </p:sp>
    </p:spTree>
    <p:extLst>
      <p:ext uri="{BB962C8B-B14F-4D97-AF65-F5344CB8AC3E}">
        <p14:creationId xmlns:p14="http://schemas.microsoft.com/office/powerpoint/2010/main" val="11400479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3.jpeg"/><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5.emf"/></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jpeg"/><Relationship Id="rId2" Type="http://schemas.openxmlformats.org/officeDocument/2006/relationships/image" Target="../media/image9.png"/><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3.xml"/><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0" y="0"/>
            <a:ext cx="12173957" cy="1663700"/>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id="{96789AA7-9596-4F83-89FD-AEC28EE179F1}"/>
              </a:ext>
            </a:extLst>
          </p:cNvPr>
          <p:cNvSpPr txBox="1"/>
          <p:nvPr/>
        </p:nvSpPr>
        <p:spPr>
          <a:xfrm>
            <a:off x="854665" y="1929571"/>
            <a:ext cx="10285775" cy="1876473"/>
          </a:xfrm>
          <a:prstGeom prst="rect">
            <a:avLst/>
          </a:prstGeom>
        </p:spPr>
        <p:txBody>
          <a:bodyPr vert="horz" wrap="square" lIns="0" tIns="29525" rIns="0" bIns="0" rtlCol="0">
            <a:spAutoFit/>
          </a:bodyPr>
          <a:lstStyle/>
          <a:p>
            <a:pPr marL="38918" algn="ctr">
              <a:spcBef>
                <a:spcPts val="233"/>
              </a:spcBef>
            </a:pPr>
            <a:r>
              <a:rPr lang="en-US" sz="6000" b="1" dirty="0" err="1" smtClean="0">
                <a:solidFill>
                  <a:srgbClr val="2365C7"/>
                </a:solidFill>
                <a:latin typeface="Arial" panose="020B0604020202020204" pitchFamily="34" charset="0"/>
                <a:cs typeface="Arial" panose="020B0604020202020204" pitchFamily="34" charset="0"/>
              </a:rPr>
              <a:t>Thème</a:t>
            </a:r>
            <a:r>
              <a:rPr lang="en-US" sz="6000" b="1" dirty="0" smtClean="0">
                <a:solidFill>
                  <a:srgbClr val="2365C7"/>
                </a:solidFill>
                <a:latin typeface="Arial" panose="020B0604020202020204" pitchFamily="34" charset="0"/>
                <a:cs typeface="Arial" panose="020B0604020202020204" pitchFamily="34" charset="0"/>
              </a:rPr>
              <a:t>: </a:t>
            </a:r>
            <a:r>
              <a:rPr lang="fr-FR" sz="6000" b="1" dirty="0" smtClean="0">
                <a:solidFill>
                  <a:srgbClr val="002060"/>
                </a:solidFill>
                <a:latin typeface="Arial" panose="020B0604020202020204" pitchFamily="34" charset="0"/>
                <a:cs typeface="Arial" panose="020B0604020202020204" pitchFamily="34" charset="0"/>
              </a:rPr>
              <a:t>L’Ouzbékistan et ses fêtes</a:t>
            </a:r>
            <a:endParaRPr lang="en-US" sz="6000" b="1" dirty="0">
              <a:solidFill>
                <a:srgbClr val="002060"/>
              </a:solidFill>
              <a:latin typeface="Arial" panose="020B0604020202020204" pitchFamily="34" charset="0"/>
              <a:cs typeface="Arial" panose="020B0604020202020204" pitchFamily="34" charset="0"/>
            </a:endParaRPr>
          </a:p>
        </p:txBody>
      </p:sp>
      <p:sp>
        <p:nvSpPr>
          <p:cNvPr id="16" name="object 5">
            <a:extLst>
              <a:ext uri="{FF2B5EF4-FFF2-40B4-BE49-F238E27FC236}">
                <a16:creationId xmlns:a16="http://schemas.microsoft.com/office/drawing/2014/main" id="{A8BAE388-D6D2-40E9-8208-E39C1E0E7029}"/>
              </a:ext>
            </a:extLst>
          </p:cNvPr>
          <p:cNvSpPr/>
          <p:nvPr/>
        </p:nvSpPr>
        <p:spPr>
          <a:xfrm>
            <a:off x="284888" y="1865334"/>
            <a:ext cx="569777" cy="2096032"/>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lang="ru-RU" sz="2396" dirty="0" smtClean="0"/>
          </a:p>
          <a:p>
            <a:endParaRPr lang="ru-RU" sz="2396" dirty="0"/>
          </a:p>
          <a:p>
            <a:endParaRPr lang="ru-RU" sz="2396" dirty="0" smtClean="0"/>
          </a:p>
          <a:p>
            <a:endParaRPr sz="2396" dirty="0"/>
          </a:p>
        </p:txBody>
      </p:sp>
      <p:sp>
        <p:nvSpPr>
          <p:cNvPr id="20" name="object 9">
            <a:extLst>
              <a:ext uri="{FF2B5EF4-FFF2-40B4-BE49-F238E27FC236}">
                <a16:creationId xmlns:a16="http://schemas.microsoft.com/office/drawing/2014/main" id="{F294EAD7-CAB8-401C-B12D-6064AA1177E0}"/>
              </a:ext>
            </a:extLst>
          </p:cNvPr>
          <p:cNvSpPr/>
          <p:nvPr/>
        </p:nvSpPr>
        <p:spPr>
          <a:xfrm>
            <a:off x="9949173" y="133765"/>
            <a:ext cx="1705799" cy="1276313"/>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dirty="0"/>
          </a:p>
        </p:txBody>
      </p:sp>
      <p:sp>
        <p:nvSpPr>
          <p:cNvPr id="21" name="object 10">
            <a:extLst>
              <a:ext uri="{FF2B5EF4-FFF2-40B4-BE49-F238E27FC236}">
                <a16:creationId xmlns:a16="http://schemas.microsoft.com/office/drawing/2014/main" id="{27824596-7DE1-4136-95E4-49A51856B6D3}"/>
              </a:ext>
            </a:extLst>
          </p:cNvPr>
          <p:cNvSpPr/>
          <p:nvPr/>
        </p:nvSpPr>
        <p:spPr>
          <a:xfrm>
            <a:off x="9949173" y="163244"/>
            <a:ext cx="1705796" cy="1276313"/>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id="{CAFE6579-511C-4CCB-9A5C-300ACC2F553A}"/>
              </a:ext>
            </a:extLst>
          </p:cNvPr>
          <p:cNvSpPr txBox="1"/>
          <p:nvPr/>
        </p:nvSpPr>
        <p:spPr>
          <a:xfrm>
            <a:off x="9981435" y="459773"/>
            <a:ext cx="1641271" cy="526322"/>
          </a:xfrm>
          <a:prstGeom prst="rect">
            <a:avLst/>
          </a:prstGeom>
        </p:spPr>
        <p:txBody>
          <a:bodyPr vert="horz" wrap="square" lIns="0" tIns="33552" rIns="0" bIns="0" rtlCol="0">
            <a:spAutoFit/>
          </a:bodyPr>
          <a:lstStyle/>
          <a:p>
            <a:pPr algn="ctr">
              <a:spcBef>
                <a:spcPts val="265"/>
              </a:spcBef>
            </a:pPr>
            <a:r>
              <a:rPr lang="en-US" sz="3200" b="1" spc="21" dirty="0" smtClean="0">
                <a:solidFill>
                  <a:srgbClr val="FEFEFE"/>
                </a:solidFill>
                <a:latin typeface="Arial" panose="020B0604020202020204" pitchFamily="34" charset="0"/>
                <a:cs typeface="Arial" panose="020B0604020202020204" pitchFamily="34" charset="0"/>
              </a:rPr>
              <a:t>8-classe</a:t>
            </a:r>
          </a:p>
        </p:txBody>
      </p:sp>
      <p:sp>
        <p:nvSpPr>
          <p:cNvPr id="31" name="object 2">
            <a:extLst>
              <a:ext uri="{FF2B5EF4-FFF2-40B4-BE49-F238E27FC236}">
                <a16:creationId xmlns:a16="http://schemas.microsoft.com/office/drawing/2014/main" id="{E8C26469-BDF9-400E-A3A8-3B2271BBD373}"/>
              </a:ext>
            </a:extLst>
          </p:cNvPr>
          <p:cNvSpPr txBox="1">
            <a:spLocks/>
          </p:cNvSpPr>
          <p:nvPr/>
        </p:nvSpPr>
        <p:spPr>
          <a:xfrm>
            <a:off x="2057402" y="294651"/>
            <a:ext cx="6170227" cy="954543"/>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en-US" sz="6000" kern="0" spc="-519" dirty="0" smtClean="0">
                <a:solidFill>
                  <a:sysClr val="window" lastClr="FFFFFF"/>
                </a:solidFill>
              </a:rPr>
              <a:t>        FRANÇAIS</a:t>
            </a:r>
            <a:endParaRPr lang="en-US" sz="6600" kern="0" spc="11" dirty="0">
              <a:solidFill>
                <a:sysClr val="window" lastClr="FFFFFF"/>
              </a:solidFill>
            </a:endParaRPr>
          </a:p>
        </p:txBody>
      </p:sp>
      <p:pic>
        <p:nvPicPr>
          <p:cNvPr id="10"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40506" y="3961366"/>
            <a:ext cx="6397063" cy="2668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73364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7200"/>
                    </a14:imgEffect>
                  </a14:imgLayer>
                </a14:imgProps>
              </a:ext>
            </a:extLst>
          </a:blip>
          <a:srcRect l="19194" t="24583" r="25286" b="10625"/>
          <a:stretch/>
        </p:blipFill>
        <p:spPr>
          <a:xfrm>
            <a:off x="975360" y="91439"/>
            <a:ext cx="10058400" cy="6599499"/>
          </a:xfrm>
          <a:prstGeom prst="rect">
            <a:avLst/>
          </a:prstGeom>
        </p:spPr>
      </p:pic>
    </p:spTree>
    <p:extLst>
      <p:ext uri="{BB962C8B-B14F-4D97-AF65-F5344CB8AC3E}">
        <p14:creationId xmlns:p14="http://schemas.microsoft.com/office/powerpoint/2010/main" val="81478116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colorTemperature colorTemp="7200"/>
                    </a14:imgEffect>
                  </a14:imgLayer>
                </a14:imgProps>
              </a:ext>
            </a:extLst>
          </a:blip>
          <a:srcRect l="12400" t="39167" r="13221" b="11458"/>
          <a:stretch/>
        </p:blipFill>
        <p:spPr>
          <a:xfrm>
            <a:off x="34210" y="1432560"/>
            <a:ext cx="12004876" cy="4480560"/>
          </a:xfrm>
          <a:prstGeom prst="rect">
            <a:avLst/>
          </a:prstGeom>
        </p:spPr>
      </p:pic>
      <p:sp>
        <p:nvSpPr>
          <p:cNvPr id="6" name="TextBox 5"/>
          <p:cNvSpPr txBox="1"/>
          <p:nvPr/>
        </p:nvSpPr>
        <p:spPr>
          <a:xfrm>
            <a:off x="2640604" y="157549"/>
            <a:ext cx="7493996" cy="707886"/>
          </a:xfrm>
          <a:prstGeom prst="rect">
            <a:avLst/>
          </a:prstGeom>
          <a:solidFill>
            <a:schemeClr val="bg1"/>
          </a:solidFill>
        </p:spPr>
        <p:txBody>
          <a:bodyPr wrap="square" rtlCol="0">
            <a:spAutoFit/>
          </a:bodyPr>
          <a:lstStyle/>
          <a:p>
            <a:pPr algn="ctr"/>
            <a:r>
              <a:rPr lang="fr-FR" sz="4000" b="1" dirty="0" smtClean="0">
                <a:solidFill>
                  <a:srgbClr val="002060"/>
                </a:solidFill>
                <a:latin typeface="Arial" panose="020B0604020202020204" pitchFamily="34" charset="0"/>
                <a:cs typeface="Arial" panose="020B0604020202020204" pitchFamily="34" charset="0"/>
              </a:rPr>
              <a:t>  Activités à faire:</a:t>
            </a:r>
            <a:endParaRPr lang="ru-RU" sz="4000" b="1" dirty="0">
              <a:solidFill>
                <a:srgbClr val="002060"/>
              </a:solidFill>
              <a:latin typeface="Arial" panose="020B0604020202020204" pitchFamily="34" charset="0"/>
              <a:cs typeface="Arial" panose="020B0604020202020204" pitchFamily="34" charset="0"/>
            </a:endParaRPr>
          </a:p>
        </p:txBody>
      </p:sp>
      <p:sp>
        <p:nvSpPr>
          <p:cNvPr id="3" name="TextBox 2"/>
          <p:cNvSpPr txBox="1"/>
          <p:nvPr/>
        </p:nvSpPr>
        <p:spPr>
          <a:xfrm>
            <a:off x="4693920" y="3149620"/>
            <a:ext cx="411480" cy="523220"/>
          </a:xfrm>
          <a:prstGeom prst="rect">
            <a:avLst/>
          </a:prstGeom>
          <a:noFill/>
        </p:spPr>
        <p:txBody>
          <a:bodyPr wrap="square" rtlCol="0">
            <a:spAutoFit/>
          </a:bodyPr>
          <a:lstStyle/>
          <a:p>
            <a:r>
              <a:rPr lang="fr-FR" sz="2800" dirty="0" smtClean="0">
                <a:latin typeface="Arial" panose="020B0604020202020204" pitchFamily="34" charset="0"/>
                <a:cs typeface="Arial" panose="020B0604020202020204" pitchFamily="34" charset="0"/>
              </a:rPr>
              <a:t>a</a:t>
            </a:r>
            <a:endParaRPr lang="ru-RU" sz="2800" dirty="0">
              <a:latin typeface="Arial" panose="020B0604020202020204" pitchFamily="34" charset="0"/>
              <a:cs typeface="Arial" panose="020B0604020202020204" pitchFamily="34" charset="0"/>
            </a:endParaRPr>
          </a:p>
        </p:txBody>
      </p:sp>
      <p:sp>
        <p:nvSpPr>
          <p:cNvPr id="7" name="TextBox 6"/>
          <p:cNvSpPr txBox="1"/>
          <p:nvPr/>
        </p:nvSpPr>
        <p:spPr>
          <a:xfrm>
            <a:off x="4693920" y="3672840"/>
            <a:ext cx="411480" cy="523220"/>
          </a:xfrm>
          <a:prstGeom prst="rect">
            <a:avLst/>
          </a:prstGeom>
          <a:noFill/>
        </p:spPr>
        <p:txBody>
          <a:bodyPr wrap="square" rtlCol="0">
            <a:spAutoFit/>
          </a:bodyPr>
          <a:lstStyle/>
          <a:p>
            <a:r>
              <a:rPr lang="fr-FR" sz="2800" dirty="0">
                <a:latin typeface="Arial" panose="020B0604020202020204" pitchFamily="34" charset="0"/>
                <a:cs typeface="Arial" panose="020B0604020202020204" pitchFamily="34" charset="0"/>
              </a:rPr>
              <a:t>b</a:t>
            </a:r>
            <a:endParaRPr lang="ru-RU" sz="2800" dirty="0">
              <a:latin typeface="Arial" panose="020B0604020202020204" pitchFamily="34" charset="0"/>
              <a:cs typeface="Arial" panose="020B0604020202020204" pitchFamily="34" charset="0"/>
            </a:endParaRPr>
          </a:p>
        </p:txBody>
      </p:sp>
      <p:sp>
        <p:nvSpPr>
          <p:cNvPr id="8" name="TextBox 7"/>
          <p:cNvSpPr txBox="1"/>
          <p:nvPr/>
        </p:nvSpPr>
        <p:spPr>
          <a:xfrm>
            <a:off x="4693920" y="4196060"/>
            <a:ext cx="411480" cy="523220"/>
          </a:xfrm>
          <a:prstGeom prst="rect">
            <a:avLst/>
          </a:prstGeom>
          <a:noFill/>
        </p:spPr>
        <p:txBody>
          <a:bodyPr wrap="square" rtlCol="0">
            <a:spAutoFit/>
          </a:bodyPr>
          <a:lstStyle/>
          <a:p>
            <a:r>
              <a:rPr lang="fr-FR" sz="2800" dirty="0" smtClean="0">
                <a:latin typeface="Arial" panose="020B0604020202020204" pitchFamily="34" charset="0"/>
                <a:cs typeface="Arial" panose="020B0604020202020204" pitchFamily="34" charset="0"/>
              </a:rPr>
              <a:t>a</a:t>
            </a:r>
            <a:endParaRPr lang="ru-RU" sz="2800" dirty="0">
              <a:latin typeface="Arial" panose="020B0604020202020204" pitchFamily="34" charset="0"/>
              <a:cs typeface="Arial" panose="020B0604020202020204" pitchFamily="34" charset="0"/>
            </a:endParaRPr>
          </a:p>
        </p:txBody>
      </p:sp>
      <p:sp>
        <p:nvSpPr>
          <p:cNvPr id="9" name="TextBox 8"/>
          <p:cNvSpPr txBox="1"/>
          <p:nvPr/>
        </p:nvSpPr>
        <p:spPr>
          <a:xfrm>
            <a:off x="4693920" y="4690230"/>
            <a:ext cx="411480" cy="523220"/>
          </a:xfrm>
          <a:prstGeom prst="rect">
            <a:avLst/>
          </a:prstGeom>
          <a:noFill/>
        </p:spPr>
        <p:txBody>
          <a:bodyPr wrap="square" rtlCol="0">
            <a:spAutoFit/>
          </a:bodyPr>
          <a:lstStyle/>
          <a:p>
            <a:r>
              <a:rPr lang="fr-FR" sz="2800" dirty="0">
                <a:latin typeface="Arial" panose="020B0604020202020204" pitchFamily="34" charset="0"/>
                <a:cs typeface="Arial" panose="020B0604020202020204" pitchFamily="34" charset="0"/>
              </a:rPr>
              <a:t>b</a:t>
            </a:r>
            <a:endParaRPr lang="ru-RU" sz="2800" dirty="0">
              <a:latin typeface="Arial" panose="020B0604020202020204" pitchFamily="34" charset="0"/>
              <a:cs typeface="Arial" panose="020B0604020202020204" pitchFamily="34" charset="0"/>
            </a:endParaRPr>
          </a:p>
        </p:txBody>
      </p:sp>
      <p:sp>
        <p:nvSpPr>
          <p:cNvPr id="10" name="TextBox 9"/>
          <p:cNvSpPr txBox="1"/>
          <p:nvPr/>
        </p:nvSpPr>
        <p:spPr>
          <a:xfrm>
            <a:off x="4693920" y="5184400"/>
            <a:ext cx="411480" cy="523220"/>
          </a:xfrm>
          <a:prstGeom prst="rect">
            <a:avLst/>
          </a:prstGeom>
          <a:noFill/>
        </p:spPr>
        <p:txBody>
          <a:bodyPr wrap="square" rtlCol="0">
            <a:spAutoFit/>
          </a:bodyPr>
          <a:lstStyle/>
          <a:p>
            <a:r>
              <a:rPr lang="fr-FR" sz="2800" dirty="0" smtClean="0">
                <a:latin typeface="Arial" panose="020B0604020202020204" pitchFamily="34" charset="0"/>
                <a:cs typeface="Arial" panose="020B0604020202020204" pitchFamily="34" charset="0"/>
              </a:rPr>
              <a:t>c</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801350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7200"/>
                    </a14:imgEffect>
                  </a14:imgLayer>
                </a14:imgProps>
              </a:ext>
            </a:extLst>
          </a:blip>
          <a:srcRect l="19194" t="24583" r="25286" b="10625"/>
          <a:stretch/>
        </p:blipFill>
        <p:spPr>
          <a:xfrm>
            <a:off x="975360" y="91439"/>
            <a:ext cx="10058400" cy="6599499"/>
          </a:xfrm>
          <a:prstGeom prst="rect">
            <a:avLst/>
          </a:prstGeom>
        </p:spPr>
      </p:pic>
    </p:spTree>
    <p:extLst>
      <p:ext uri="{BB962C8B-B14F-4D97-AF65-F5344CB8AC3E}">
        <p14:creationId xmlns:p14="http://schemas.microsoft.com/office/powerpoint/2010/main" val="196042405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4">
            <a:extLst>
              <a:ext uri="{FF2B5EF4-FFF2-40B4-BE49-F238E27FC236}">
                <a16:creationId xmlns:a16="http://schemas.microsoft.com/office/drawing/2014/main" id="{96789AA7-9596-4F83-89FD-AEC28EE179F1}"/>
              </a:ext>
            </a:extLst>
          </p:cNvPr>
          <p:cNvSpPr txBox="1"/>
          <p:nvPr/>
        </p:nvSpPr>
        <p:spPr>
          <a:xfrm>
            <a:off x="674185" y="1636149"/>
            <a:ext cx="9477472" cy="2107305"/>
          </a:xfrm>
          <a:prstGeom prst="rect">
            <a:avLst/>
          </a:prstGeom>
        </p:spPr>
        <p:txBody>
          <a:bodyPr vert="horz" wrap="square" lIns="0" tIns="29525" rIns="0" bIns="0"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fr-FR" sz="4500" b="1" dirty="0">
                <a:solidFill>
                  <a:srgbClr val="002060"/>
                </a:solidFill>
                <a:latin typeface="Arial" panose="020B0604020202020204" pitchFamily="34" charset="0"/>
                <a:cs typeface="Arial" panose="020B0604020202020204" pitchFamily="34" charset="0"/>
              </a:rPr>
              <a:t>1</a:t>
            </a:r>
            <a:r>
              <a:rPr lang="fr-FR" sz="4500" b="1" dirty="0" smtClean="0">
                <a:solidFill>
                  <a:srgbClr val="002060"/>
                </a:solidFill>
                <a:latin typeface="Arial" panose="020B0604020202020204" pitchFamily="34" charset="0"/>
                <a:cs typeface="Arial" panose="020B0604020202020204" pitchFamily="34" charset="0"/>
              </a:rPr>
              <a:t>. Faites </a:t>
            </a:r>
            <a:r>
              <a:rPr lang="fr-FR" sz="4500" b="1" dirty="0">
                <a:solidFill>
                  <a:srgbClr val="002060"/>
                </a:solidFill>
                <a:latin typeface="Arial" panose="020B0604020202020204" pitchFamily="34" charset="0"/>
                <a:cs typeface="Arial" panose="020B0604020202020204" pitchFamily="34" charset="0"/>
              </a:rPr>
              <a:t>l’activité 4,5 à la page 62</a:t>
            </a:r>
            <a:r>
              <a:rPr lang="ru-RU" sz="4500" b="1" dirty="0">
                <a:solidFill>
                  <a:srgbClr val="002060"/>
                </a:solidFill>
                <a:latin typeface="Arial" panose="020B0604020202020204" pitchFamily="34" charset="0"/>
                <a:cs typeface="Arial" panose="020B0604020202020204" pitchFamily="34" charset="0"/>
              </a:rPr>
              <a:t>.</a:t>
            </a:r>
            <a:endParaRPr lang="fr-FR" sz="4500" b="1" dirty="0">
              <a:solidFill>
                <a:srgbClr val="002060"/>
              </a:solidFill>
              <a:latin typeface="Arial" panose="020B0604020202020204" pitchFamily="34" charset="0"/>
              <a:cs typeface="Arial" panose="020B0604020202020204" pitchFamily="34" charset="0"/>
            </a:endParaRPr>
          </a:p>
          <a:p>
            <a:pPr algn="just"/>
            <a:r>
              <a:rPr lang="fr-FR" sz="4500" b="1" dirty="0" smtClean="0">
                <a:solidFill>
                  <a:srgbClr val="002060"/>
                </a:solidFill>
                <a:latin typeface="Arial" panose="020B0604020202020204" pitchFamily="34" charset="0"/>
                <a:cs typeface="Arial" panose="020B0604020202020204" pitchFamily="34" charset="0"/>
              </a:rPr>
              <a:t>2. Repondez </a:t>
            </a:r>
            <a:r>
              <a:rPr lang="fr-FR" sz="4500" b="1" dirty="0">
                <a:solidFill>
                  <a:srgbClr val="002060"/>
                </a:solidFill>
                <a:latin typeface="Arial" panose="020B0604020202020204" pitchFamily="34" charset="0"/>
                <a:cs typeface="Arial" panose="020B0604020202020204" pitchFamily="34" charset="0"/>
              </a:rPr>
              <a:t>aux questions. </a:t>
            </a:r>
          </a:p>
          <a:p>
            <a:pPr marL="342900" indent="-342900" algn="just">
              <a:buFont typeface="+mj-lt"/>
              <a:buAutoNum type="arabicPeriod"/>
            </a:pPr>
            <a:endParaRPr lang="ru-RU" sz="4500" b="1" dirty="0">
              <a:solidFill>
                <a:srgbClr val="002060"/>
              </a:solidFill>
              <a:latin typeface="Arial" panose="020B0604020202020204" pitchFamily="34" charset="0"/>
              <a:cs typeface="Arial" panose="020B0604020202020204" pitchFamily="34" charset="0"/>
            </a:endParaRPr>
          </a:p>
        </p:txBody>
      </p:sp>
      <p:pic>
        <p:nvPicPr>
          <p:cNvPr id="163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140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3797" y="3041542"/>
            <a:ext cx="2646759" cy="32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4656909" y="193049"/>
            <a:ext cx="3249385" cy="1015663"/>
          </a:xfrm>
          <a:prstGeom prst="rect">
            <a:avLst/>
          </a:prstGeom>
          <a:noFill/>
        </p:spPr>
        <p:txBody>
          <a:bodyPr wrap="square" rtlCol="0">
            <a:spAutoFit/>
          </a:bodyPr>
          <a:lstStyle/>
          <a:p>
            <a:r>
              <a:rPr lang="fr-FR" sz="6000" b="1" dirty="0" smtClean="0">
                <a:solidFill>
                  <a:schemeClr val="bg1"/>
                </a:solidFill>
                <a:latin typeface="Arial" panose="020B0604020202020204" pitchFamily="34" charset="0"/>
                <a:cs typeface="Arial" panose="020B0604020202020204" pitchFamily="34" charset="0"/>
              </a:rPr>
              <a:t>DEVOIR</a:t>
            </a:r>
            <a:endParaRPr lang="ru-RU" sz="6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804630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Заголовок 13"/>
          <p:cNvSpPr>
            <a:spLocks noGrp="1"/>
          </p:cNvSpPr>
          <p:nvPr>
            <p:ph type="title"/>
          </p:nvPr>
        </p:nvSpPr>
        <p:spPr/>
        <p:txBody>
          <a:bodyPr/>
          <a:lstStyle/>
          <a:p>
            <a:endParaRPr lang="ru-RU" dirty="0"/>
          </a:p>
        </p:txBody>
      </p:sp>
      <p:sp>
        <p:nvSpPr>
          <p:cNvPr id="15" name="Текст 14"/>
          <p:cNvSpPr>
            <a:spLocks noGrp="1"/>
          </p:cNvSpPr>
          <p:nvPr>
            <p:ph type="body" idx="1"/>
          </p:nvPr>
        </p:nvSpPr>
        <p:spPr/>
        <p:txBody>
          <a:bodyPr/>
          <a:lstStyle/>
          <a:p>
            <a:endParaRPr lang="ru-RU"/>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525800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764" y="248989"/>
            <a:ext cx="4999831" cy="707886"/>
          </a:xfrm>
          <a:prstGeom prst="rect">
            <a:avLst/>
          </a:prstGeom>
          <a:solidFill>
            <a:schemeClr val="bg1"/>
          </a:solidFill>
        </p:spPr>
        <p:txBody>
          <a:bodyPr wrap="square" rtlCol="0">
            <a:spAutoFit/>
          </a:bodyPr>
          <a:lstStyle/>
          <a:p>
            <a:pPr algn="ctr"/>
            <a:r>
              <a:rPr lang="fr-FR" sz="4000" b="1" dirty="0" smtClean="0">
                <a:solidFill>
                  <a:srgbClr val="002060"/>
                </a:solidFill>
                <a:latin typeface="Arial" panose="020B0604020202020204" pitchFamily="34" charset="0"/>
                <a:cs typeface="Arial" panose="020B0604020202020204" pitchFamily="34" charset="0"/>
              </a:rPr>
              <a:t>        Aujourd’hui... </a:t>
            </a:r>
            <a:endParaRPr lang="ru-RU" sz="4000" b="1" dirty="0">
              <a:solidFill>
                <a:srgbClr val="002060"/>
              </a:solidFill>
              <a:latin typeface="Arial" panose="020B0604020202020204" pitchFamily="34" charset="0"/>
              <a:cs typeface="Arial" panose="020B0604020202020204" pitchFamily="34" charset="0"/>
            </a:endParaRPr>
          </a:p>
        </p:txBody>
      </p:sp>
      <p:sp>
        <p:nvSpPr>
          <p:cNvPr id="5" name="Прямоугольник 4"/>
          <p:cNvSpPr/>
          <p:nvPr/>
        </p:nvSpPr>
        <p:spPr>
          <a:xfrm>
            <a:off x="5075859" y="248989"/>
            <a:ext cx="3813208" cy="707886"/>
          </a:xfrm>
          <a:prstGeom prst="rect">
            <a:avLst/>
          </a:prstGeom>
          <a:solidFill>
            <a:schemeClr val="bg1"/>
          </a:solidFill>
        </p:spPr>
        <p:txBody>
          <a:bodyPr wrap="square">
            <a:spAutoFit/>
          </a:bodyPr>
          <a:lstStyle/>
          <a:p>
            <a:r>
              <a:rPr lang="fr-FR" sz="4000" b="1" dirty="0" smtClean="0">
                <a:solidFill>
                  <a:srgbClr val="002060"/>
                </a:solidFill>
                <a:latin typeface="Arial" panose="020B0604020202020204" pitchFamily="34" charset="0"/>
                <a:cs typeface="Arial" panose="020B0604020202020204" pitchFamily="34" charset="0"/>
              </a:rPr>
              <a:t>   avec vous...</a:t>
            </a:r>
          </a:p>
        </p:txBody>
      </p:sp>
      <p:sp>
        <p:nvSpPr>
          <p:cNvPr id="9" name="Google Shape;956;p38"/>
          <p:cNvSpPr/>
          <p:nvPr/>
        </p:nvSpPr>
        <p:spPr>
          <a:xfrm rot="17495056">
            <a:off x="209285" y="135811"/>
            <a:ext cx="523028" cy="844945"/>
          </a:xfrm>
          <a:custGeom>
            <a:avLst/>
            <a:gdLst/>
            <a:ahLst/>
            <a:cxnLst/>
            <a:rect l="l" t="t" r="r" b="b"/>
            <a:pathLst>
              <a:path w="17958" h="17909" extrusionOk="0">
                <a:moveTo>
                  <a:pt x="11972" y="390"/>
                </a:moveTo>
                <a:lnTo>
                  <a:pt x="12069" y="414"/>
                </a:lnTo>
                <a:lnTo>
                  <a:pt x="12166" y="463"/>
                </a:lnTo>
                <a:lnTo>
                  <a:pt x="12288" y="511"/>
                </a:lnTo>
                <a:lnTo>
                  <a:pt x="12483" y="682"/>
                </a:lnTo>
                <a:lnTo>
                  <a:pt x="12653" y="852"/>
                </a:lnTo>
                <a:lnTo>
                  <a:pt x="12823" y="1047"/>
                </a:lnTo>
                <a:lnTo>
                  <a:pt x="13091" y="1387"/>
                </a:lnTo>
                <a:lnTo>
                  <a:pt x="13456" y="1801"/>
                </a:lnTo>
                <a:lnTo>
                  <a:pt x="13821" y="2166"/>
                </a:lnTo>
                <a:lnTo>
                  <a:pt x="14235" y="2507"/>
                </a:lnTo>
                <a:lnTo>
                  <a:pt x="14648" y="2847"/>
                </a:lnTo>
                <a:lnTo>
                  <a:pt x="14843" y="3042"/>
                </a:lnTo>
                <a:lnTo>
                  <a:pt x="15038" y="3237"/>
                </a:lnTo>
                <a:lnTo>
                  <a:pt x="15403" y="3626"/>
                </a:lnTo>
                <a:lnTo>
                  <a:pt x="15743" y="4040"/>
                </a:lnTo>
                <a:lnTo>
                  <a:pt x="16108" y="4453"/>
                </a:lnTo>
                <a:lnTo>
                  <a:pt x="16449" y="4818"/>
                </a:lnTo>
                <a:lnTo>
                  <a:pt x="16619" y="4988"/>
                </a:lnTo>
                <a:lnTo>
                  <a:pt x="16814" y="5159"/>
                </a:lnTo>
                <a:lnTo>
                  <a:pt x="17130" y="5426"/>
                </a:lnTo>
                <a:lnTo>
                  <a:pt x="17276" y="5572"/>
                </a:lnTo>
                <a:lnTo>
                  <a:pt x="17398" y="5743"/>
                </a:lnTo>
                <a:lnTo>
                  <a:pt x="17422" y="5791"/>
                </a:lnTo>
                <a:lnTo>
                  <a:pt x="17422" y="5791"/>
                </a:lnTo>
                <a:lnTo>
                  <a:pt x="16887" y="5499"/>
                </a:lnTo>
                <a:lnTo>
                  <a:pt x="16449" y="5280"/>
                </a:lnTo>
                <a:lnTo>
                  <a:pt x="16230" y="5159"/>
                </a:lnTo>
                <a:lnTo>
                  <a:pt x="15987" y="5061"/>
                </a:lnTo>
                <a:lnTo>
                  <a:pt x="15962" y="5086"/>
                </a:lnTo>
                <a:lnTo>
                  <a:pt x="15962" y="5110"/>
                </a:lnTo>
                <a:lnTo>
                  <a:pt x="15987" y="5232"/>
                </a:lnTo>
                <a:lnTo>
                  <a:pt x="16035" y="5329"/>
                </a:lnTo>
                <a:lnTo>
                  <a:pt x="16181" y="5499"/>
                </a:lnTo>
                <a:lnTo>
                  <a:pt x="16352" y="5645"/>
                </a:lnTo>
                <a:lnTo>
                  <a:pt x="16571" y="5791"/>
                </a:lnTo>
                <a:lnTo>
                  <a:pt x="17033" y="6010"/>
                </a:lnTo>
                <a:lnTo>
                  <a:pt x="17252" y="6132"/>
                </a:lnTo>
                <a:lnTo>
                  <a:pt x="17446" y="6229"/>
                </a:lnTo>
                <a:lnTo>
                  <a:pt x="17349" y="6351"/>
                </a:lnTo>
                <a:lnTo>
                  <a:pt x="17227" y="6448"/>
                </a:lnTo>
                <a:lnTo>
                  <a:pt x="17154" y="6375"/>
                </a:lnTo>
                <a:lnTo>
                  <a:pt x="17082" y="6302"/>
                </a:lnTo>
                <a:lnTo>
                  <a:pt x="16887" y="6205"/>
                </a:lnTo>
                <a:lnTo>
                  <a:pt x="16498" y="6010"/>
                </a:lnTo>
                <a:lnTo>
                  <a:pt x="16400" y="5937"/>
                </a:lnTo>
                <a:lnTo>
                  <a:pt x="16303" y="5840"/>
                </a:lnTo>
                <a:lnTo>
                  <a:pt x="16108" y="5645"/>
                </a:lnTo>
                <a:lnTo>
                  <a:pt x="16011" y="5548"/>
                </a:lnTo>
                <a:lnTo>
                  <a:pt x="15914" y="5451"/>
                </a:lnTo>
                <a:lnTo>
                  <a:pt x="15816" y="5402"/>
                </a:lnTo>
                <a:lnTo>
                  <a:pt x="15695" y="5353"/>
                </a:lnTo>
                <a:lnTo>
                  <a:pt x="15670" y="5353"/>
                </a:lnTo>
                <a:lnTo>
                  <a:pt x="15646" y="5378"/>
                </a:lnTo>
                <a:lnTo>
                  <a:pt x="15622" y="5426"/>
                </a:lnTo>
                <a:lnTo>
                  <a:pt x="15622" y="5548"/>
                </a:lnTo>
                <a:lnTo>
                  <a:pt x="15670" y="5645"/>
                </a:lnTo>
                <a:lnTo>
                  <a:pt x="15792" y="5864"/>
                </a:lnTo>
                <a:lnTo>
                  <a:pt x="15962" y="6083"/>
                </a:lnTo>
                <a:lnTo>
                  <a:pt x="16133" y="6229"/>
                </a:lnTo>
                <a:lnTo>
                  <a:pt x="16303" y="6351"/>
                </a:lnTo>
                <a:lnTo>
                  <a:pt x="16473" y="6448"/>
                </a:lnTo>
                <a:lnTo>
                  <a:pt x="16668" y="6521"/>
                </a:lnTo>
                <a:lnTo>
                  <a:pt x="16838" y="6643"/>
                </a:lnTo>
                <a:lnTo>
                  <a:pt x="16619" y="6692"/>
                </a:lnTo>
                <a:lnTo>
                  <a:pt x="16400" y="6716"/>
                </a:lnTo>
                <a:lnTo>
                  <a:pt x="16376" y="6692"/>
                </a:lnTo>
                <a:lnTo>
                  <a:pt x="16327" y="6643"/>
                </a:lnTo>
                <a:lnTo>
                  <a:pt x="16181" y="6570"/>
                </a:lnTo>
                <a:lnTo>
                  <a:pt x="16108" y="6546"/>
                </a:lnTo>
                <a:lnTo>
                  <a:pt x="16035" y="6497"/>
                </a:lnTo>
                <a:lnTo>
                  <a:pt x="15889" y="6375"/>
                </a:lnTo>
                <a:lnTo>
                  <a:pt x="15768" y="6229"/>
                </a:lnTo>
                <a:lnTo>
                  <a:pt x="15670" y="6108"/>
                </a:lnTo>
                <a:lnTo>
                  <a:pt x="15549" y="6010"/>
                </a:lnTo>
                <a:lnTo>
                  <a:pt x="15403" y="5962"/>
                </a:lnTo>
                <a:lnTo>
                  <a:pt x="15330" y="5937"/>
                </a:lnTo>
                <a:lnTo>
                  <a:pt x="15257" y="5962"/>
                </a:lnTo>
                <a:lnTo>
                  <a:pt x="15232" y="5962"/>
                </a:lnTo>
                <a:lnTo>
                  <a:pt x="15232" y="6010"/>
                </a:lnTo>
                <a:lnTo>
                  <a:pt x="15281" y="6181"/>
                </a:lnTo>
                <a:lnTo>
                  <a:pt x="15354" y="6327"/>
                </a:lnTo>
                <a:lnTo>
                  <a:pt x="15573" y="6619"/>
                </a:lnTo>
                <a:lnTo>
                  <a:pt x="15622" y="6692"/>
                </a:lnTo>
                <a:lnTo>
                  <a:pt x="15354" y="6643"/>
                </a:lnTo>
                <a:lnTo>
                  <a:pt x="15086" y="6570"/>
                </a:lnTo>
                <a:lnTo>
                  <a:pt x="15086" y="6546"/>
                </a:lnTo>
                <a:lnTo>
                  <a:pt x="14843" y="6205"/>
                </a:lnTo>
                <a:lnTo>
                  <a:pt x="14575" y="5889"/>
                </a:lnTo>
                <a:lnTo>
                  <a:pt x="14283" y="5572"/>
                </a:lnTo>
                <a:lnTo>
                  <a:pt x="13991" y="5256"/>
                </a:lnTo>
                <a:lnTo>
                  <a:pt x="13359" y="4672"/>
                </a:lnTo>
                <a:lnTo>
                  <a:pt x="12726" y="4137"/>
                </a:lnTo>
                <a:lnTo>
                  <a:pt x="11996" y="3456"/>
                </a:lnTo>
                <a:lnTo>
                  <a:pt x="11607" y="3139"/>
                </a:lnTo>
                <a:lnTo>
                  <a:pt x="11217" y="2823"/>
                </a:lnTo>
                <a:lnTo>
                  <a:pt x="11169" y="2823"/>
                </a:lnTo>
                <a:lnTo>
                  <a:pt x="11144" y="2750"/>
                </a:lnTo>
                <a:lnTo>
                  <a:pt x="11071" y="2628"/>
                </a:lnTo>
                <a:lnTo>
                  <a:pt x="11023" y="2482"/>
                </a:lnTo>
                <a:lnTo>
                  <a:pt x="10974" y="2336"/>
                </a:lnTo>
                <a:lnTo>
                  <a:pt x="10950" y="2166"/>
                </a:lnTo>
                <a:lnTo>
                  <a:pt x="10925" y="1850"/>
                </a:lnTo>
                <a:lnTo>
                  <a:pt x="10974" y="1509"/>
                </a:lnTo>
                <a:lnTo>
                  <a:pt x="11071" y="1193"/>
                </a:lnTo>
                <a:lnTo>
                  <a:pt x="11144" y="1022"/>
                </a:lnTo>
                <a:lnTo>
                  <a:pt x="11217" y="901"/>
                </a:lnTo>
                <a:lnTo>
                  <a:pt x="11315" y="755"/>
                </a:lnTo>
                <a:lnTo>
                  <a:pt x="11412" y="633"/>
                </a:lnTo>
                <a:lnTo>
                  <a:pt x="11534" y="536"/>
                </a:lnTo>
                <a:lnTo>
                  <a:pt x="11655" y="463"/>
                </a:lnTo>
                <a:lnTo>
                  <a:pt x="11753" y="414"/>
                </a:lnTo>
                <a:lnTo>
                  <a:pt x="11850" y="390"/>
                </a:lnTo>
                <a:close/>
                <a:moveTo>
                  <a:pt x="10098" y="4745"/>
                </a:moveTo>
                <a:lnTo>
                  <a:pt x="9976" y="4794"/>
                </a:lnTo>
                <a:lnTo>
                  <a:pt x="9879" y="4867"/>
                </a:lnTo>
                <a:lnTo>
                  <a:pt x="9684" y="5037"/>
                </a:lnTo>
                <a:lnTo>
                  <a:pt x="9149" y="5572"/>
                </a:lnTo>
                <a:lnTo>
                  <a:pt x="8687" y="6035"/>
                </a:lnTo>
                <a:lnTo>
                  <a:pt x="8468" y="6302"/>
                </a:lnTo>
                <a:lnTo>
                  <a:pt x="8273" y="6570"/>
                </a:lnTo>
                <a:lnTo>
                  <a:pt x="8249" y="6643"/>
                </a:lnTo>
                <a:lnTo>
                  <a:pt x="8273" y="6716"/>
                </a:lnTo>
                <a:lnTo>
                  <a:pt x="8346" y="6789"/>
                </a:lnTo>
                <a:lnTo>
                  <a:pt x="8419" y="6789"/>
                </a:lnTo>
                <a:lnTo>
                  <a:pt x="8565" y="6765"/>
                </a:lnTo>
                <a:lnTo>
                  <a:pt x="8687" y="6716"/>
                </a:lnTo>
                <a:lnTo>
                  <a:pt x="8833" y="6619"/>
                </a:lnTo>
                <a:lnTo>
                  <a:pt x="8979" y="6521"/>
                </a:lnTo>
                <a:lnTo>
                  <a:pt x="9222" y="6278"/>
                </a:lnTo>
                <a:lnTo>
                  <a:pt x="9417" y="6059"/>
                </a:lnTo>
                <a:lnTo>
                  <a:pt x="9976" y="5524"/>
                </a:lnTo>
                <a:lnTo>
                  <a:pt x="10171" y="5353"/>
                </a:lnTo>
                <a:lnTo>
                  <a:pt x="10268" y="5280"/>
                </a:lnTo>
                <a:lnTo>
                  <a:pt x="10341" y="5207"/>
                </a:lnTo>
                <a:lnTo>
                  <a:pt x="10414" y="5110"/>
                </a:lnTo>
                <a:lnTo>
                  <a:pt x="10414" y="5037"/>
                </a:lnTo>
                <a:lnTo>
                  <a:pt x="10414" y="4964"/>
                </a:lnTo>
                <a:lnTo>
                  <a:pt x="10390" y="4891"/>
                </a:lnTo>
                <a:lnTo>
                  <a:pt x="10341" y="4818"/>
                </a:lnTo>
                <a:lnTo>
                  <a:pt x="10268" y="4770"/>
                </a:lnTo>
                <a:lnTo>
                  <a:pt x="10195" y="4745"/>
                </a:lnTo>
                <a:close/>
                <a:moveTo>
                  <a:pt x="11047" y="3018"/>
                </a:moveTo>
                <a:lnTo>
                  <a:pt x="11193" y="3188"/>
                </a:lnTo>
                <a:lnTo>
                  <a:pt x="11339" y="3358"/>
                </a:lnTo>
                <a:lnTo>
                  <a:pt x="11680" y="3699"/>
                </a:lnTo>
                <a:lnTo>
                  <a:pt x="12385" y="4307"/>
                </a:lnTo>
                <a:lnTo>
                  <a:pt x="12994" y="4867"/>
                </a:lnTo>
                <a:lnTo>
                  <a:pt x="13602" y="5451"/>
                </a:lnTo>
                <a:lnTo>
                  <a:pt x="14162" y="6059"/>
                </a:lnTo>
                <a:lnTo>
                  <a:pt x="14429" y="6375"/>
                </a:lnTo>
                <a:lnTo>
                  <a:pt x="14697" y="6716"/>
                </a:lnTo>
                <a:lnTo>
                  <a:pt x="14624" y="6789"/>
                </a:lnTo>
                <a:lnTo>
                  <a:pt x="14308" y="6619"/>
                </a:lnTo>
                <a:lnTo>
                  <a:pt x="14137" y="6521"/>
                </a:lnTo>
                <a:lnTo>
                  <a:pt x="13943" y="6424"/>
                </a:lnTo>
                <a:lnTo>
                  <a:pt x="13821" y="6400"/>
                </a:lnTo>
                <a:lnTo>
                  <a:pt x="13748" y="6375"/>
                </a:lnTo>
                <a:lnTo>
                  <a:pt x="13699" y="6327"/>
                </a:lnTo>
                <a:lnTo>
                  <a:pt x="13675" y="6327"/>
                </a:lnTo>
                <a:lnTo>
                  <a:pt x="13651" y="6351"/>
                </a:lnTo>
                <a:lnTo>
                  <a:pt x="13651" y="6375"/>
                </a:lnTo>
                <a:lnTo>
                  <a:pt x="13724" y="6497"/>
                </a:lnTo>
                <a:lnTo>
                  <a:pt x="13772" y="6594"/>
                </a:lnTo>
                <a:lnTo>
                  <a:pt x="13918" y="6765"/>
                </a:lnTo>
                <a:lnTo>
                  <a:pt x="14089" y="6911"/>
                </a:lnTo>
                <a:lnTo>
                  <a:pt x="14405" y="7105"/>
                </a:lnTo>
                <a:lnTo>
                  <a:pt x="14332" y="7203"/>
                </a:lnTo>
                <a:lnTo>
                  <a:pt x="14283" y="7251"/>
                </a:lnTo>
                <a:lnTo>
                  <a:pt x="14235" y="7227"/>
                </a:lnTo>
                <a:lnTo>
                  <a:pt x="13967" y="7105"/>
                </a:lnTo>
                <a:lnTo>
                  <a:pt x="13699" y="6984"/>
                </a:lnTo>
                <a:lnTo>
                  <a:pt x="13602" y="6911"/>
                </a:lnTo>
                <a:lnTo>
                  <a:pt x="13480" y="6862"/>
                </a:lnTo>
                <a:lnTo>
                  <a:pt x="13359" y="6838"/>
                </a:lnTo>
                <a:lnTo>
                  <a:pt x="13237" y="6862"/>
                </a:lnTo>
                <a:lnTo>
                  <a:pt x="13188" y="6886"/>
                </a:lnTo>
                <a:lnTo>
                  <a:pt x="13188" y="6911"/>
                </a:lnTo>
                <a:lnTo>
                  <a:pt x="13164" y="6959"/>
                </a:lnTo>
                <a:lnTo>
                  <a:pt x="13188" y="6984"/>
                </a:lnTo>
                <a:lnTo>
                  <a:pt x="13261" y="7105"/>
                </a:lnTo>
                <a:lnTo>
                  <a:pt x="13383" y="7178"/>
                </a:lnTo>
                <a:lnTo>
                  <a:pt x="13626" y="7349"/>
                </a:lnTo>
                <a:lnTo>
                  <a:pt x="13821" y="7446"/>
                </a:lnTo>
                <a:lnTo>
                  <a:pt x="14016" y="7543"/>
                </a:lnTo>
                <a:lnTo>
                  <a:pt x="13699" y="7835"/>
                </a:lnTo>
                <a:lnTo>
                  <a:pt x="13480" y="7738"/>
                </a:lnTo>
                <a:lnTo>
                  <a:pt x="13237" y="7616"/>
                </a:lnTo>
                <a:lnTo>
                  <a:pt x="13018" y="7568"/>
                </a:lnTo>
                <a:lnTo>
                  <a:pt x="12896" y="7543"/>
                </a:lnTo>
                <a:lnTo>
                  <a:pt x="12775" y="7543"/>
                </a:lnTo>
                <a:lnTo>
                  <a:pt x="12702" y="7568"/>
                </a:lnTo>
                <a:lnTo>
                  <a:pt x="12653" y="7641"/>
                </a:lnTo>
                <a:lnTo>
                  <a:pt x="12653" y="7714"/>
                </a:lnTo>
                <a:lnTo>
                  <a:pt x="12653" y="7762"/>
                </a:lnTo>
                <a:lnTo>
                  <a:pt x="12702" y="7787"/>
                </a:lnTo>
                <a:lnTo>
                  <a:pt x="13042" y="7981"/>
                </a:lnTo>
                <a:lnTo>
                  <a:pt x="13383" y="8176"/>
                </a:lnTo>
                <a:lnTo>
                  <a:pt x="13164" y="8419"/>
                </a:lnTo>
                <a:lnTo>
                  <a:pt x="12969" y="8346"/>
                </a:lnTo>
                <a:lnTo>
                  <a:pt x="12775" y="8273"/>
                </a:lnTo>
                <a:lnTo>
                  <a:pt x="12580" y="8152"/>
                </a:lnTo>
                <a:lnTo>
                  <a:pt x="12483" y="8103"/>
                </a:lnTo>
                <a:lnTo>
                  <a:pt x="12385" y="8054"/>
                </a:lnTo>
                <a:lnTo>
                  <a:pt x="12337" y="8054"/>
                </a:lnTo>
                <a:lnTo>
                  <a:pt x="12288" y="8079"/>
                </a:lnTo>
                <a:lnTo>
                  <a:pt x="12264" y="8127"/>
                </a:lnTo>
                <a:lnTo>
                  <a:pt x="12264" y="8176"/>
                </a:lnTo>
                <a:lnTo>
                  <a:pt x="12312" y="8273"/>
                </a:lnTo>
                <a:lnTo>
                  <a:pt x="12410" y="8371"/>
                </a:lnTo>
                <a:lnTo>
                  <a:pt x="12507" y="8468"/>
                </a:lnTo>
                <a:lnTo>
                  <a:pt x="12604" y="8541"/>
                </a:lnTo>
                <a:lnTo>
                  <a:pt x="12750" y="8614"/>
                </a:lnTo>
                <a:lnTo>
                  <a:pt x="12921" y="8687"/>
                </a:lnTo>
                <a:lnTo>
                  <a:pt x="12726" y="8930"/>
                </a:lnTo>
                <a:lnTo>
                  <a:pt x="12531" y="8833"/>
                </a:lnTo>
                <a:lnTo>
                  <a:pt x="12361" y="8784"/>
                </a:lnTo>
                <a:lnTo>
                  <a:pt x="12142" y="8638"/>
                </a:lnTo>
                <a:lnTo>
                  <a:pt x="11923" y="8517"/>
                </a:lnTo>
                <a:lnTo>
                  <a:pt x="11899" y="8517"/>
                </a:lnTo>
                <a:lnTo>
                  <a:pt x="11850" y="8565"/>
                </a:lnTo>
                <a:lnTo>
                  <a:pt x="11826" y="8590"/>
                </a:lnTo>
                <a:lnTo>
                  <a:pt x="11826" y="8687"/>
                </a:lnTo>
                <a:lnTo>
                  <a:pt x="11850" y="8809"/>
                </a:lnTo>
                <a:lnTo>
                  <a:pt x="11947" y="8906"/>
                </a:lnTo>
                <a:lnTo>
                  <a:pt x="12045" y="9003"/>
                </a:lnTo>
                <a:lnTo>
                  <a:pt x="12166" y="9101"/>
                </a:lnTo>
                <a:lnTo>
                  <a:pt x="12458" y="9247"/>
                </a:lnTo>
                <a:lnTo>
                  <a:pt x="12166" y="9539"/>
                </a:lnTo>
                <a:lnTo>
                  <a:pt x="11947" y="9441"/>
                </a:lnTo>
                <a:lnTo>
                  <a:pt x="11753" y="9320"/>
                </a:lnTo>
                <a:lnTo>
                  <a:pt x="11582" y="9198"/>
                </a:lnTo>
                <a:lnTo>
                  <a:pt x="11461" y="9174"/>
                </a:lnTo>
                <a:lnTo>
                  <a:pt x="11339" y="9174"/>
                </a:lnTo>
                <a:lnTo>
                  <a:pt x="11315" y="9198"/>
                </a:lnTo>
                <a:lnTo>
                  <a:pt x="11315" y="9271"/>
                </a:lnTo>
                <a:lnTo>
                  <a:pt x="11363" y="9368"/>
                </a:lnTo>
                <a:lnTo>
                  <a:pt x="11436" y="9466"/>
                </a:lnTo>
                <a:lnTo>
                  <a:pt x="11582" y="9612"/>
                </a:lnTo>
                <a:lnTo>
                  <a:pt x="11728" y="9709"/>
                </a:lnTo>
                <a:lnTo>
                  <a:pt x="11850" y="9806"/>
                </a:lnTo>
                <a:lnTo>
                  <a:pt x="11777" y="9879"/>
                </a:lnTo>
                <a:lnTo>
                  <a:pt x="11728" y="9928"/>
                </a:lnTo>
                <a:lnTo>
                  <a:pt x="11704" y="9977"/>
                </a:lnTo>
                <a:lnTo>
                  <a:pt x="11680" y="10050"/>
                </a:lnTo>
                <a:lnTo>
                  <a:pt x="11680" y="10098"/>
                </a:lnTo>
                <a:lnTo>
                  <a:pt x="11655" y="10196"/>
                </a:lnTo>
                <a:lnTo>
                  <a:pt x="11680" y="10244"/>
                </a:lnTo>
                <a:lnTo>
                  <a:pt x="11704" y="10317"/>
                </a:lnTo>
                <a:lnTo>
                  <a:pt x="11777" y="10488"/>
                </a:lnTo>
                <a:lnTo>
                  <a:pt x="11874" y="10682"/>
                </a:lnTo>
                <a:lnTo>
                  <a:pt x="11680" y="10561"/>
                </a:lnTo>
                <a:lnTo>
                  <a:pt x="11509" y="10463"/>
                </a:lnTo>
                <a:lnTo>
                  <a:pt x="11412" y="10439"/>
                </a:lnTo>
                <a:lnTo>
                  <a:pt x="11217" y="10439"/>
                </a:lnTo>
                <a:lnTo>
                  <a:pt x="11144" y="10463"/>
                </a:lnTo>
                <a:lnTo>
                  <a:pt x="11096" y="10488"/>
                </a:lnTo>
                <a:lnTo>
                  <a:pt x="11096" y="10512"/>
                </a:lnTo>
                <a:lnTo>
                  <a:pt x="11096" y="10561"/>
                </a:lnTo>
                <a:lnTo>
                  <a:pt x="11096" y="10585"/>
                </a:lnTo>
                <a:lnTo>
                  <a:pt x="11193" y="10658"/>
                </a:lnTo>
                <a:lnTo>
                  <a:pt x="11315" y="10731"/>
                </a:lnTo>
                <a:lnTo>
                  <a:pt x="11509" y="10877"/>
                </a:lnTo>
                <a:lnTo>
                  <a:pt x="11753" y="11072"/>
                </a:lnTo>
                <a:lnTo>
                  <a:pt x="11996" y="11266"/>
                </a:lnTo>
                <a:lnTo>
                  <a:pt x="12020" y="11266"/>
                </a:lnTo>
                <a:lnTo>
                  <a:pt x="12093" y="11631"/>
                </a:lnTo>
                <a:lnTo>
                  <a:pt x="12118" y="11972"/>
                </a:lnTo>
                <a:lnTo>
                  <a:pt x="11777" y="11704"/>
                </a:lnTo>
                <a:lnTo>
                  <a:pt x="11461" y="11437"/>
                </a:lnTo>
                <a:lnTo>
                  <a:pt x="11315" y="11339"/>
                </a:lnTo>
                <a:lnTo>
                  <a:pt x="11144" y="11242"/>
                </a:lnTo>
                <a:lnTo>
                  <a:pt x="10974" y="11193"/>
                </a:lnTo>
                <a:lnTo>
                  <a:pt x="10877" y="11169"/>
                </a:lnTo>
                <a:lnTo>
                  <a:pt x="10779" y="11193"/>
                </a:lnTo>
                <a:lnTo>
                  <a:pt x="10755" y="11218"/>
                </a:lnTo>
                <a:lnTo>
                  <a:pt x="10779" y="11242"/>
                </a:lnTo>
                <a:lnTo>
                  <a:pt x="11363" y="11826"/>
                </a:lnTo>
                <a:lnTo>
                  <a:pt x="11509" y="11972"/>
                </a:lnTo>
                <a:lnTo>
                  <a:pt x="11680" y="12142"/>
                </a:lnTo>
                <a:lnTo>
                  <a:pt x="11850" y="12264"/>
                </a:lnTo>
                <a:lnTo>
                  <a:pt x="12069" y="12361"/>
                </a:lnTo>
                <a:lnTo>
                  <a:pt x="12118" y="12361"/>
                </a:lnTo>
                <a:lnTo>
                  <a:pt x="12118" y="12921"/>
                </a:lnTo>
                <a:lnTo>
                  <a:pt x="12093" y="13091"/>
                </a:lnTo>
                <a:lnTo>
                  <a:pt x="11972" y="12969"/>
                </a:lnTo>
                <a:lnTo>
                  <a:pt x="11850" y="12824"/>
                </a:lnTo>
                <a:lnTo>
                  <a:pt x="11655" y="12653"/>
                </a:lnTo>
                <a:lnTo>
                  <a:pt x="11120" y="12167"/>
                </a:lnTo>
                <a:lnTo>
                  <a:pt x="10877" y="11948"/>
                </a:lnTo>
                <a:lnTo>
                  <a:pt x="10731" y="11875"/>
                </a:lnTo>
                <a:lnTo>
                  <a:pt x="10585" y="11826"/>
                </a:lnTo>
                <a:lnTo>
                  <a:pt x="10536" y="11850"/>
                </a:lnTo>
                <a:lnTo>
                  <a:pt x="10512" y="11875"/>
                </a:lnTo>
                <a:lnTo>
                  <a:pt x="10536" y="12021"/>
                </a:lnTo>
                <a:lnTo>
                  <a:pt x="10609" y="12142"/>
                </a:lnTo>
                <a:lnTo>
                  <a:pt x="10682" y="12264"/>
                </a:lnTo>
                <a:lnTo>
                  <a:pt x="10779" y="12386"/>
                </a:lnTo>
                <a:lnTo>
                  <a:pt x="11023" y="12605"/>
                </a:lnTo>
                <a:lnTo>
                  <a:pt x="11217" y="12799"/>
                </a:lnTo>
                <a:lnTo>
                  <a:pt x="11728" y="13286"/>
                </a:lnTo>
                <a:lnTo>
                  <a:pt x="11801" y="13359"/>
                </a:lnTo>
                <a:lnTo>
                  <a:pt x="11874" y="13407"/>
                </a:lnTo>
                <a:lnTo>
                  <a:pt x="12045" y="13407"/>
                </a:lnTo>
                <a:lnTo>
                  <a:pt x="11947" y="13699"/>
                </a:lnTo>
                <a:lnTo>
                  <a:pt x="11899" y="13845"/>
                </a:lnTo>
                <a:lnTo>
                  <a:pt x="11826" y="13991"/>
                </a:lnTo>
                <a:lnTo>
                  <a:pt x="11631" y="13748"/>
                </a:lnTo>
                <a:lnTo>
                  <a:pt x="11412" y="13529"/>
                </a:lnTo>
                <a:lnTo>
                  <a:pt x="11169" y="13334"/>
                </a:lnTo>
                <a:lnTo>
                  <a:pt x="10950" y="13115"/>
                </a:lnTo>
                <a:lnTo>
                  <a:pt x="10536" y="12702"/>
                </a:lnTo>
                <a:lnTo>
                  <a:pt x="10439" y="12629"/>
                </a:lnTo>
                <a:lnTo>
                  <a:pt x="10293" y="12532"/>
                </a:lnTo>
                <a:lnTo>
                  <a:pt x="10171" y="12459"/>
                </a:lnTo>
                <a:lnTo>
                  <a:pt x="10098" y="12361"/>
                </a:lnTo>
                <a:lnTo>
                  <a:pt x="10074" y="12361"/>
                </a:lnTo>
                <a:lnTo>
                  <a:pt x="10049" y="12386"/>
                </a:lnTo>
                <a:lnTo>
                  <a:pt x="10098" y="12532"/>
                </a:lnTo>
                <a:lnTo>
                  <a:pt x="10147" y="12653"/>
                </a:lnTo>
                <a:lnTo>
                  <a:pt x="10293" y="12921"/>
                </a:lnTo>
                <a:lnTo>
                  <a:pt x="10487" y="13140"/>
                </a:lnTo>
                <a:lnTo>
                  <a:pt x="10706" y="13359"/>
                </a:lnTo>
                <a:lnTo>
                  <a:pt x="11169" y="13797"/>
                </a:lnTo>
                <a:lnTo>
                  <a:pt x="11388" y="14016"/>
                </a:lnTo>
                <a:lnTo>
                  <a:pt x="11558" y="14235"/>
                </a:lnTo>
                <a:lnTo>
                  <a:pt x="11412" y="14283"/>
                </a:lnTo>
                <a:lnTo>
                  <a:pt x="11266" y="14283"/>
                </a:lnTo>
                <a:lnTo>
                  <a:pt x="11096" y="14259"/>
                </a:lnTo>
                <a:lnTo>
                  <a:pt x="10925" y="14210"/>
                </a:lnTo>
                <a:lnTo>
                  <a:pt x="10877" y="14162"/>
                </a:lnTo>
                <a:lnTo>
                  <a:pt x="10414" y="13651"/>
                </a:lnTo>
                <a:lnTo>
                  <a:pt x="9903" y="13164"/>
                </a:lnTo>
                <a:lnTo>
                  <a:pt x="9392" y="12678"/>
                </a:lnTo>
                <a:lnTo>
                  <a:pt x="8857" y="12240"/>
                </a:lnTo>
                <a:lnTo>
                  <a:pt x="7811" y="11315"/>
                </a:lnTo>
                <a:lnTo>
                  <a:pt x="7300" y="10828"/>
                </a:lnTo>
                <a:lnTo>
                  <a:pt x="6813" y="10342"/>
                </a:lnTo>
                <a:lnTo>
                  <a:pt x="5913" y="9344"/>
                </a:lnTo>
                <a:lnTo>
                  <a:pt x="5426" y="8857"/>
                </a:lnTo>
                <a:lnTo>
                  <a:pt x="4940" y="8419"/>
                </a:lnTo>
                <a:lnTo>
                  <a:pt x="4429" y="7981"/>
                </a:lnTo>
                <a:lnTo>
                  <a:pt x="3918" y="7568"/>
                </a:lnTo>
                <a:lnTo>
                  <a:pt x="3747" y="7397"/>
                </a:lnTo>
                <a:lnTo>
                  <a:pt x="3577" y="7203"/>
                </a:lnTo>
                <a:lnTo>
                  <a:pt x="3504" y="7130"/>
                </a:lnTo>
                <a:lnTo>
                  <a:pt x="3407" y="7057"/>
                </a:lnTo>
                <a:lnTo>
                  <a:pt x="3309" y="7008"/>
                </a:lnTo>
                <a:lnTo>
                  <a:pt x="3212" y="6984"/>
                </a:lnTo>
                <a:lnTo>
                  <a:pt x="3163" y="6911"/>
                </a:lnTo>
                <a:lnTo>
                  <a:pt x="3139" y="6838"/>
                </a:lnTo>
                <a:lnTo>
                  <a:pt x="3163" y="6740"/>
                </a:lnTo>
                <a:lnTo>
                  <a:pt x="3163" y="6667"/>
                </a:lnTo>
                <a:lnTo>
                  <a:pt x="3236" y="6521"/>
                </a:lnTo>
                <a:lnTo>
                  <a:pt x="3358" y="6375"/>
                </a:lnTo>
                <a:lnTo>
                  <a:pt x="3504" y="6254"/>
                </a:lnTo>
                <a:lnTo>
                  <a:pt x="3650" y="6156"/>
                </a:lnTo>
                <a:lnTo>
                  <a:pt x="3942" y="6010"/>
                </a:lnTo>
                <a:lnTo>
                  <a:pt x="4234" y="5913"/>
                </a:lnTo>
                <a:lnTo>
                  <a:pt x="4526" y="5840"/>
                </a:lnTo>
                <a:lnTo>
                  <a:pt x="4842" y="5767"/>
                </a:lnTo>
                <a:lnTo>
                  <a:pt x="5134" y="5743"/>
                </a:lnTo>
                <a:lnTo>
                  <a:pt x="5499" y="5743"/>
                </a:lnTo>
                <a:lnTo>
                  <a:pt x="5864" y="5767"/>
                </a:lnTo>
                <a:lnTo>
                  <a:pt x="6229" y="5816"/>
                </a:lnTo>
                <a:lnTo>
                  <a:pt x="6594" y="5913"/>
                </a:lnTo>
                <a:lnTo>
                  <a:pt x="6862" y="6010"/>
                </a:lnTo>
                <a:lnTo>
                  <a:pt x="7154" y="6108"/>
                </a:lnTo>
                <a:lnTo>
                  <a:pt x="7446" y="6205"/>
                </a:lnTo>
                <a:lnTo>
                  <a:pt x="7592" y="6254"/>
                </a:lnTo>
                <a:lnTo>
                  <a:pt x="7738" y="6254"/>
                </a:lnTo>
                <a:lnTo>
                  <a:pt x="7787" y="6229"/>
                </a:lnTo>
                <a:lnTo>
                  <a:pt x="7860" y="6181"/>
                </a:lnTo>
                <a:lnTo>
                  <a:pt x="7884" y="6132"/>
                </a:lnTo>
                <a:lnTo>
                  <a:pt x="7884" y="6083"/>
                </a:lnTo>
                <a:lnTo>
                  <a:pt x="8006" y="5962"/>
                </a:lnTo>
                <a:lnTo>
                  <a:pt x="8079" y="5864"/>
                </a:lnTo>
                <a:lnTo>
                  <a:pt x="8346" y="5621"/>
                </a:lnTo>
                <a:lnTo>
                  <a:pt x="8614" y="5402"/>
                </a:lnTo>
                <a:lnTo>
                  <a:pt x="9198" y="4964"/>
                </a:lnTo>
                <a:lnTo>
                  <a:pt x="9490" y="4721"/>
                </a:lnTo>
                <a:lnTo>
                  <a:pt x="9757" y="4453"/>
                </a:lnTo>
                <a:lnTo>
                  <a:pt x="10293" y="3894"/>
                </a:lnTo>
                <a:lnTo>
                  <a:pt x="10706" y="3480"/>
                </a:lnTo>
                <a:lnTo>
                  <a:pt x="10901" y="3261"/>
                </a:lnTo>
                <a:lnTo>
                  <a:pt x="10974" y="3139"/>
                </a:lnTo>
                <a:lnTo>
                  <a:pt x="11047" y="3018"/>
                </a:lnTo>
                <a:close/>
                <a:moveTo>
                  <a:pt x="6327" y="10463"/>
                </a:moveTo>
                <a:lnTo>
                  <a:pt x="6594" y="10780"/>
                </a:lnTo>
                <a:lnTo>
                  <a:pt x="7057" y="11266"/>
                </a:lnTo>
                <a:lnTo>
                  <a:pt x="7543" y="11729"/>
                </a:lnTo>
                <a:lnTo>
                  <a:pt x="6643" y="12580"/>
                </a:lnTo>
                <a:lnTo>
                  <a:pt x="5718" y="13407"/>
                </a:lnTo>
                <a:lnTo>
                  <a:pt x="4794" y="14210"/>
                </a:lnTo>
                <a:lnTo>
                  <a:pt x="3820" y="14989"/>
                </a:lnTo>
                <a:lnTo>
                  <a:pt x="3042" y="15597"/>
                </a:lnTo>
                <a:lnTo>
                  <a:pt x="2263" y="16157"/>
                </a:lnTo>
                <a:lnTo>
                  <a:pt x="1460" y="16717"/>
                </a:lnTo>
                <a:lnTo>
                  <a:pt x="682" y="17301"/>
                </a:lnTo>
                <a:lnTo>
                  <a:pt x="1120" y="16765"/>
                </a:lnTo>
                <a:lnTo>
                  <a:pt x="1533" y="16230"/>
                </a:lnTo>
                <a:lnTo>
                  <a:pt x="1971" y="15646"/>
                </a:lnTo>
                <a:lnTo>
                  <a:pt x="2458" y="15111"/>
                </a:lnTo>
                <a:lnTo>
                  <a:pt x="3431" y="14064"/>
                </a:lnTo>
                <a:lnTo>
                  <a:pt x="4307" y="13018"/>
                </a:lnTo>
                <a:lnTo>
                  <a:pt x="5159" y="11972"/>
                </a:lnTo>
                <a:lnTo>
                  <a:pt x="5524" y="11485"/>
                </a:lnTo>
                <a:lnTo>
                  <a:pt x="5913" y="11023"/>
                </a:lnTo>
                <a:lnTo>
                  <a:pt x="6132" y="10755"/>
                </a:lnTo>
                <a:lnTo>
                  <a:pt x="6229" y="10609"/>
                </a:lnTo>
                <a:lnTo>
                  <a:pt x="6327" y="10463"/>
                </a:lnTo>
                <a:close/>
                <a:moveTo>
                  <a:pt x="11753" y="0"/>
                </a:moveTo>
                <a:lnTo>
                  <a:pt x="11558" y="49"/>
                </a:lnTo>
                <a:lnTo>
                  <a:pt x="11363" y="122"/>
                </a:lnTo>
                <a:lnTo>
                  <a:pt x="11217" y="219"/>
                </a:lnTo>
                <a:lnTo>
                  <a:pt x="11096" y="341"/>
                </a:lnTo>
                <a:lnTo>
                  <a:pt x="10974" y="463"/>
                </a:lnTo>
                <a:lnTo>
                  <a:pt x="10877" y="609"/>
                </a:lnTo>
                <a:lnTo>
                  <a:pt x="10779" y="779"/>
                </a:lnTo>
                <a:lnTo>
                  <a:pt x="10706" y="949"/>
                </a:lnTo>
                <a:lnTo>
                  <a:pt x="10633" y="1120"/>
                </a:lnTo>
                <a:lnTo>
                  <a:pt x="10585" y="1314"/>
                </a:lnTo>
                <a:lnTo>
                  <a:pt x="10536" y="1509"/>
                </a:lnTo>
                <a:lnTo>
                  <a:pt x="10512" y="1704"/>
                </a:lnTo>
                <a:lnTo>
                  <a:pt x="10512" y="1898"/>
                </a:lnTo>
                <a:lnTo>
                  <a:pt x="10512" y="2093"/>
                </a:lnTo>
                <a:lnTo>
                  <a:pt x="10536" y="2263"/>
                </a:lnTo>
                <a:lnTo>
                  <a:pt x="10585" y="2458"/>
                </a:lnTo>
                <a:lnTo>
                  <a:pt x="10633" y="2604"/>
                </a:lnTo>
                <a:lnTo>
                  <a:pt x="10731" y="2774"/>
                </a:lnTo>
                <a:lnTo>
                  <a:pt x="10609" y="2823"/>
                </a:lnTo>
                <a:lnTo>
                  <a:pt x="10487" y="2920"/>
                </a:lnTo>
                <a:lnTo>
                  <a:pt x="10293" y="3115"/>
                </a:lnTo>
                <a:lnTo>
                  <a:pt x="9928" y="3553"/>
                </a:lnTo>
                <a:lnTo>
                  <a:pt x="9417" y="4113"/>
                </a:lnTo>
                <a:lnTo>
                  <a:pt x="9149" y="4356"/>
                </a:lnTo>
                <a:lnTo>
                  <a:pt x="8857" y="4624"/>
                </a:lnTo>
                <a:lnTo>
                  <a:pt x="8298" y="5061"/>
                </a:lnTo>
                <a:lnTo>
                  <a:pt x="8030" y="5305"/>
                </a:lnTo>
                <a:lnTo>
                  <a:pt x="7787" y="5572"/>
                </a:lnTo>
                <a:lnTo>
                  <a:pt x="7714" y="5670"/>
                </a:lnTo>
                <a:lnTo>
                  <a:pt x="7616" y="5791"/>
                </a:lnTo>
                <a:lnTo>
                  <a:pt x="7470" y="5718"/>
                </a:lnTo>
                <a:lnTo>
                  <a:pt x="7300" y="5645"/>
                </a:lnTo>
                <a:lnTo>
                  <a:pt x="6935" y="5524"/>
                </a:lnTo>
                <a:lnTo>
                  <a:pt x="6570" y="5451"/>
                </a:lnTo>
                <a:lnTo>
                  <a:pt x="6254" y="5402"/>
                </a:lnTo>
                <a:lnTo>
                  <a:pt x="5767" y="5329"/>
                </a:lnTo>
                <a:lnTo>
                  <a:pt x="5280" y="5305"/>
                </a:lnTo>
                <a:lnTo>
                  <a:pt x="4794" y="5353"/>
                </a:lnTo>
                <a:lnTo>
                  <a:pt x="4307" y="5451"/>
                </a:lnTo>
                <a:lnTo>
                  <a:pt x="3942" y="5548"/>
                </a:lnTo>
                <a:lnTo>
                  <a:pt x="3601" y="5718"/>
                </a:lnTo>
                <a:lnTo>
                  <a:pt x="3431" y="5791"/>
                </a:lnTo>
                <a:lnTo>
                  <a:pt x="3261" y="5913"/>
                </a:lnTo>
                <a:lnTo>
                  <a:pt x="3139" y="6035"/>
                </a:lnTo>
                <a:lnTo>
                  <a:pt x="3017" y="6181"/>
                </a:lnTo>
                <a:lnTo>
                  <a:pt x="2871" y="6448"/>
                </a:lnTo>
                <a:lnTo>
                  <a:pt x="2823" y="6570"/>
                </a:lnTo>
                <a:lnTo>
                  <a:pt x="2798" y="6716"/>
                </a:lnTo>
                <a:lnTo>
                  <a:pt x="2798" y="6862"/>
                </a:lnTo>
                <a:lnTo>
                  <a:pt x="2823" y="7008"/>
                </a:lnTo>
                <a:lnTo>
                  <a:pt x="2871" y="7130"/>
                </a:lnTo>
                <a:lnTo>
                  <a:pt x="2969" y="7227"/>
                </a:lnTo>
                <a:lnTo>
                  <a:pt x="3042" y="7251"/>
                </a:lnTo>
                <a:lnTo>
                  <a:pt x="3115" y="7251"/>
                </a:lnTo>
                <a:lnTo>
                  <a:pt x="3285" y="7470"/>
                </a:lnTo>
                <a:lnTo>
                  <a:pt x="3455" y="7689"/>
                </a:lnTo>
                <a:lnTo>
                  <a:pt x="3650" y="7908"/>
                </a:lnTo>
                <a:lnTo>
                  <a:pt x="3869" y="8103"/>
                </a:lnTo>
                <a:lnTo>
                  <a:pt x="4307" y="8468"/>
                </a:lnTo>
                <a:lnTo>
                  <a:pt x="4769" y="8833"/>
                </a:lnTo>
                <a:lnTo>
                  <a:pt x="5086" y="9125"/>
                </a:lnTo>
                <a:lnTo>
                  <a:pt x="5402" y="9466"/>
                </a:lnTo>
                <a:lnTo>
                  <a:pt x="6010" y="10123"/>
                </a:lnTo>
                <a:lnTo>
                  <a:pt x="5962" y="10196"/>
                </a:lnTo>
                <a:lnTo>
                  <a:pt x="5864" y="10342"/>
                </a:lnTo>
                <a:lnTo>
                  <a:pt x="5767" y="10488"/>
                </a:lnTo>
                <a:lnTo>
                  <a:pt x="5499" y="10780"/>
                </a:lnTo>
                <a:lnTo>
                  <a:pt x="5110" y="11291"/>
                </a:lnTo>
                <a:lnTo>
                  <a:pt x="4721" y="11777"/>
                </a:lnTo>
                <a:lnTo>
                  <a:pt x="3820" y="12921"/>
                </a:lnTo>
                <a:lnTo>
                  <a:pt x="2871" y="14016"/>
                </a:lnTo>
                <a:lnTo>
                  <a:pt x="1995" y="14989"/>
                </a:lnTo>
                <a:lnTo>
                  <a:pt x="1582" y="15500"/>
                </a:lnTo>
                <a:lnTo>
                  <a:pt x="1168" y="16011"/>
                </a:lnTo>
                <a:lnTo>
                  <a:pt x="779" y="16571"/>
                </a:lnTo>
                <a:lnTo>
                  <a:pt x="584" y="16838"/>
                </a:lnTo>
                <a:lnTo>
                  <a:pt x="365" y="17106"/>
                </a:lnTo>
                <a:lnTo>
                  <a:pt x="244" y="17276"/>
                </a:lnTo>
                <a:lnTo>
                  <a:pt x="122" y="17422"/>
                </a:lnTo>
                <a:lnTo>
                  <a:pt x="49" y="17593"/>
                </a:lnTo>
                <a:lnTo>
                  <a:pt x="0" y="17787"/>
                </a:lnTo>
                <a:lnTo>
                  <a:pt x="0" y="17860"/>
                </a:lnTo>
                <a:lnTo>
                  <a:pt x="73" y="17909"/>
                </a:lnTo>
                <a:lnTo>
                  <a:pt x="122" y="17909"/>
                </a:lnTo>
                <a:lnTo>
                  <a:pt x="195" y="17885"/>
                </a:lnTo>
                <a:lnTo>
                  <a:pt x="219" y="17836"/>
                </a:lnTo>
                <a:lnTo>
                  <a:pt x="463" y="17763"/>
                </a:lnTo>
                <a:lnTo>
                  <a:pt x="682" y="17666"/>
                </a:lnTo>
                <a:lnTo>
                  <a:pt x="901" y="17544"/>
                </a:lnTo>
                <a:lnTo>
                  <a:pt x="1120" y="17398"/>
                </a:lnTo>
                <a:lnTo>
                  <a:pt x="1533" y="17106"/>
                </a:lnTo>
                <a:lnTo>
                  <a:pt x="1947" y="16838"/>
                </a:lnTo>
                <a:lnTo>
                  <a:pt x="2433" y="16522"/>
                </a:lnTo>
                <a:lnTo>
                  <a:pt x="2896" y="16206"/>
                </a:lnTo>
                <a:lnTo>
                  <a:pt x="3358" y="15865"/>
                </a:lnTo>
                <a:lnTo>
                  <a:pt x="3820" y="15524"/>
                </a:lnTo>
                <a:lnTo>
                  <a:pt x="4867" y="14697"/>
                </a:lnTo>
                <a:lnTo>
                  <a:pt x="5889" y="13845"/>
                </a:lnTo>
                <a:lnTo>
                  <a:pt x="6886" y="12945"/>
                </a:lnTo>
                <a:lnTo>
                  <a:pt x="7860" y="12045"/>
                </a:lnTo>
                <a:lnTo>
                  <a:pt x="7860" y="12021"/>
                </a:lnTo>
                <a:lnTo>
                  <a:pt x="9222" y="13261"/>
                </a:lnTo>
                <a:lnTo>
                  <a:pt x="9879" y="13870"/>
                </a:lnTo>
                <a:lnTo>
                  <a:pt x="10195" y="14210"/>
                </a:lnTo>
                <a:lnTo>
                  <a:pt x="10512" y="14527"/>
                </a:lnTo>
                <a:lnTo>
                  <a:pt x="10585" y="14600"/>
                </a:lnTo>
                <a:lnTo>
                  <a:pt x="10658" y="14624"/>
                </a:lnTo>
                <a:lnTo>
                  <a:pt x="10731" y="14624"/>
                </a:lnTo>
                <a:lnTo>
                  <a:pt x="10804" y="14600"/>
                </a:lnTo>
                <a:lnTo>
                  <a:pt x="10925" y="14648"/>
                </a:lnTo>
                <a:lnTo>
                  <a:pt x="11047" y="14673"/>
                </a:lnTo>
                <a:lnTo>
                  <a:pt x="11290" y="14721"/>
                </a:lnTo>
                <a:lnTo>
                  <a:pt x="11534" y="14697"/>
                </a:lnTo>
                <a:lnTo>
                  <a:pt x="11655" y="14673"/>
                </a:lnTo>
                <a:lnTo>
                  <a:pt x="11777" y="14624"/>
                </a:lnTo>
                <a:lnTo>
                  <a:pt x="11923" y="14527"/>
                </a:lnTo>
                <a:lnTo>
                  <a:pt x="12045" y="14429"/>
                </a:lnTo>
                <a:lnTo>
                  <a:pt x="12142" y="14283"/>
                </a:lnTo>
                <a:lnTo>
                  <a:pt x="12239" y="14137"/>
                </a:lnTo>
                <a:lnTo>
                  <a:pt x="12312" y="13967"/>
                </a:lnTo>
                <a:lnTo>
                  <a:pt x="12385" y="13797"/>
                </a:lnTo>
                <a:lnTo>
                  <a:pt x="12458" y="13480"/>
                </a:lnTo>
                <a:lnTo>
                  <a:pt x="12531" y="13091"/>
                </a:lnTo>
                <a:lnTo>
                  <a:pt x="12580" y="12653"/>
                </a:lnTo>
                <a:lnTo>
                  <a:pt x="12580" y="12240"/>
                </a:lnTo>
                <a:lnTo>
                  <a:pt x="12556" y="11802"/>
                </a:lnTo>
                <a:lnTo>
                  <a:pt x="12483" y="11364"/>
                </a:lnTo>
                <a:lnTo>
                  <a:pt x="12385" y="10950"/>
                </a:lnTo>
                <a:lnTo>
                  <a:pt x="12264" y="10536"/>
                </a:lnTo>
                <a:lnTo>
                  <a:pt x="12093" y="10171"/>
                </a:lnTo>
                <a:lnTo>
                  <a:pt x="12337" y="9977"/>
                </a:lnTo>
                <a:lnTo>
                  <a:pt x="12580" y="9758"/>
                </a:lnTo>
                <a:lnTo>
                  <a:pt x="12994" y="9295"/>
                </a:lnTo>
                <a:lnTo>
                  <a:pt x="13407" y="8833"/>
                </a:lnTo>
                <a:lnTo>
                  <a:pt x="13845" y="8371"/>
                </a:lnTo>
                <a:lnTo>
                  <a:pt x="13918" y="8322"/>
                </a:lnTo>
                <a:lnTo>
                  <a:pt x="13967" y="8273"/>
                </a:lnTo>
                <a:lnTo>
                  <a:pt x="14259" y="8006"/>
                </a:lnTo>
                <a:lnTo>
                  <a:pt x="14575" y="7714"/>
                </a:lnTo>
                <a:lnTo>
                  <a:pt x="14721" y="7543"/>
                </a:lnTo>
                <a:lnTo>
                  <a:pt x="14867" y="7373"/>
                </a:lnTo>
                <a:lnTo>
                  <a:pt x="14965" y="7203"/>
                </a:lnTo>
                <a:lnTo>
                  <a:pt x="15062" y="7057"/>
                </a:lnTo>
                <a:lnTo>
                  <a:pt x="15427" y="7154"/>
                </a:lnTo>
                <a:lnTo>
                  <a:pt x="15865" y="7203"/>
                </a:lnTo>
                <a:lnTo>
                  <a:pt x="16279" y="7227"/>
                </a:lnTo>
                <a:lnTo>
                  <a:pt x="16498" y="7203"/>
                </a:lnTo>
                <a:lnTo>
                  <a:pt x="16717" y="7178"/>
                </a:lnTo>
                <a:lnTo>
                  <a:pt x="16911" y="7130"/>
                </a:lnTo>
                <a:lnTo>
                  <a:pt x="17106" y="7057"/>
                </a:lnTo>
                <a:lnTo>
                  <a:pt x="17300" y="6959"/>
                </a:lnTo>
                <a:lnTo>
                  <a:pt x="17446" y="6862"/>
                </a:lnTo>
                <a:lnTo>
                  <a:pt x="17617" y="6740"/>
                </a:lnTo>
                <a:lnTo>
                  <a:pt x="17738" y="6594"/>
                </a:lnTo>
                <a:lnTo>
                  <a:pt x="17836" y="6424"/>
                </a:lnTo>
                <a:lnTo>
                  <a:pt x="17909" y="6229"/>
                </a:lnTo>
                <a:lnTo>
                  <a:pt x="17957" y="6108"/>
                </a:lnTo>
                <a:lnTo>
                  <a:pt x="17957" y="5986"/>
                </a:lnTo>
                <a:lnTo>
                  <a:pt x="17933" y="5864"/>
                </a:lnTo>
                <a:lnTo>
                  <a:pt x="17909" y="5743"/>
                </a:lnTo>
                <a:lnTo>
                  <a:pt x="17811" y="5548"/>
                </a:lnTo>
                <a:lnTo>
                  <a:pt x="17690" y="5353"/>
                </a:lnTo>
                <a:lnTo>
                  <a:pt x="17495" y="5183"/>
                </a:lnTo>
                <a:lnTo>
                  <a:pt x="17325" y="5013"/>
                </a:lnTo>
                <a:lnTo>
                  <a:pt x="16960" y="4721"/>
                </a:lnTo>
                <a:lnTo>
                  <a:pt x="16692" y="4453"/>
                </a:lnTo>
                <a:lnTo>
                  <a:pt x="16425" y="4161"/>
                </a:lnTo>
                <a:lnTo>
                  <a:pt x="15914" y="3577"/>
                </a:lnTo>
                <a:lnTo>
                  <a:pt x="15403" y="2993"/>
                </a:lnTo>
                <a:lnTo>
                  <a:pt x="15135" y="2701"/>
                </a:lnTo>
                <a:lnTo>
                  <a:pt x="14843" y="2434"/>
                </a:lnTo>
                <a:lnTo>
                  <a:pt x="14283" y="1996"/>
                </a:lnTo>
                <a:lnTo>
                  <a:pt x="14016" y="1777"/>
                </a:lnTo>
                <a:lnTo>
                  <a:pt x="13772" y="1533"/>
                </a:lnTo>
                <a:lnTo>
                  <a:pt x="13529" y="1266"/>
                </a:lnTo>
                <a:lnTo>
                  <a:pt x="13310" y="998"/>
                </a:lnTo>
                <a:lnTo>
                  <a:pt x="13091" y="706"/>
                </a:lnTo>
                <a:lnTo>
                  <a:pt x="12848" y="438"/>
                </a:lnTo>
                <a:lnTo>
                  <a:pt x="12677" y="292"/>
                </a:lnTo>
                <a:lnTo>
                  <a:pt x="12507" y="171"/>
                </a:lnTo>
                <a:lnTo>
                  <a:pt x="12337" y="98"/>
                </a:lnTo>
                <a:lnTo>
                  <a:pt x="12142" y="25"/>
                </a:lnTo>
                <a:lnTo>
                  <a:pt x="11947" y="0"/>
                </a:ln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p:cNvSpPr txBox="1"/>
          <p:nvPr/>
        </p:nvSpPr>
        <p:spPr>
          <a:xfrm>
            <a:off x="3699151" y="1029911"/>
            <a:ext cx="3894527" cy="1169551"/>
          </a:xfrm>
          <a:prstGeom prst="rect">
            <a:avLst/>
          </a:prstGeom>
          <a:noFill/>
        </p:spPr>
        <p:txBody>
          <a:bodyPr wrap="square" rtlCol="0">
            <a:spAutoFit/>
          </a:bodyPr>
          <a:lstStyle/>
          <a:p>
            <a:r>
              <a:rPr lang="fr-FR" sz="3500" b="1" i="1" dirty="0">
                <a:solidFill>
                  <a:srgbClr val="F33D68"/>
                </a:solidFill>
                <a:latin typeface="Arial" panose="020B0604020202020204" pitchFamily="34" charset="0"/>
                <a:cs typeface="Arial" panose="020B0604020202020204" pitchFamily="34" charset="0"/>
              </a:rPr>
              <a:t>v</a:t>
            </a:r>
            <a:r>
              <a:rPr lang="fr-FR" sz="3500" b="1" i="1" dirty="0" smtClean="0">
                <a:solidFill>
                  <a:srgbClr val="F33D68"/>
                </a:solidFill>
                <a:latin typeface="Arial" panose="020B0604020202020204" pitchFamily="34" charset="0"/>
                <a:cs typeface="Arial" panose="020B0604020202020204" pitchFamily="34" charset="0"/>
              </a:rPr>
              <a:t>érifier</a:t>
            </a:r>
            <a:r>
              <a:rPr lang="fr-FR" sz="3500" b="1" dirty="0" smtClean="0">
                <a:solidFill>
                  <a:srgbClr val="F33D68"/>
                </a:solidFill>
                <a:latin typeface="Arial" panose="020B0604020202020204" pitchFamily="34" charset="0"/>
                <a:cs typeface="Arial" panose="020B0604020202020204" pitchFamily="34" charset="0"/>
              </a:rPr>
              <a:t> vos devoirs </a:t>
            </a:r>
            <a:endParaRPr lang="ru-RU" sz="3500" dirty="0">
              <a:solidFill>
                <a:srgbClr val="F33D68"/>
              </a:solidFill>
            </a:endParaRPr>
          </a:p>
        </p:txBody>
      </p:sp>
      <p:sp>
        <p:nvSpPr>
          <p:cNvPr id="10" name="TextBox 9"/>
          <p:cNvSpPr txBox="1"/>
          <p:nvPr/>
        </p:nvSpPr>
        <p:spPr>
          <a:xfrm>
            <a:off x="6385476" y="2490377"/>
            <a:ext cx="5806524" cy="646331"/>
          </a:xfrm>
          <a:prstGeom prst="rect">
            <a:avLst/>
          </a:prstGeom>
          <a:noFill/>
        </p:spPr>
        <p:txBody>
          <a:bodyPr wrap="square" rtlCol="0">
            <a:spAutoFit/>
          </a:bodyPr>
          <a:lstStyle/>
          <a:p>
            <a:r>
              <a:rPr lang="fr-FR" sz="3600" b="1" dirty="0">
                <a:solidFill>
                  <a:srgbClr val="F33D68"/>
                </a:solidFill>
                <a:latin typeface="Arial" panose="020B0604020202020204" pitchFamily="34" charset="0"/>
                <a:cs typeface="Arial" panose="020B0604020202020204" pitchFamily="34" charset="0"/>
              </a:rPr>
              <a:t>p</a:t>
            </a:r>
            <a:r>
              <a:rPr lang="fr-FR" sz="3600" b="1" dirty="0" smtClean="0">
                <a:solidFill>
                  <a:srgbClr val="F33D68"/>
                </a:solidFill>
                <a:latin typeface="Arial" panose="020B0604020202020204" pitchFamily="34" charset="0"/>
                <a:cs typeface="Arial" panose="020B0604020202020204" pitchFamily="34" charset="0"/>
              </a:rPr>
              <a:t>arler de la fête nationale</a:t>
            </a:r>
            <a:endParaRPr lang="ru-RU" sz="3600" dirty="0">
              <a:solidFill>
                <a:srgbClr val="F33D68"/>
              </a:solidFill>
            </a:endParaRPr>
          </a:p>
        </p:txBody>
      </p:sp>
      <p:cxnSp>
        <p:nvCxnSpPr>
          <p:cNvPr id="8" name="Прямая со стрелкой 7"/>
          <p:cNvCxnSpPr/>
          <p:nvPr/>
        </p:nvCxnSpPr>
        <p:spPr>
          <a:xfrm>
            <a:off x="6605876" y="1570956"/>
            <a:ext cx="1330037" cy="1385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flipH="1" flipV="1">
            <a:off x="4947557" y="2848031"/>
            <a:ext cx="1329519" cy="823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5" name="Прямоугольник 14"/>
          <p:cNvSpPr/>
          <p:nvPr/>
        </p:nvSpPr>
        <p:spPr>
          <a:xfrm>
            <a:off x="166206" y="3760764"/>
            <a:ext cx="3824632" cy="954107"/>
          </a:xfrm>
          <a:prstGeom prst="rect">
            <a:avLst/>
          </a:prstGeom>
        </p:spPr>
        <p:txBody>
          <a:bodyPr wrap="square">
            <a:spAutoFit/>
          </a:bodyPr>
          <a:lstStyle/>
          <a:p>
            <a:r>
              <a:rPr lang="fr-FR" sz="2800" b="1" dirty="0">
                <a:solidFill>
                  <a:srgbClr val="F33D68"/>
                </a:solidFill>
                <a:latin typeface="Arial" panose="020B0604020202020204" pitchFamily="34" charset="0"/>
                <a:cs typeface="Arial" panose="020B0604020202020204" pitchFamily="34" charset="0"/>
              </a:rPr>
              <a:t>a</a:t>
            </a:r>
            <a:r>
              <a:rPr lang="fr-FR" sz="2800" b="1" dirty="0" smtClean="0">
                <a:solidFill>
                  <a:srgbClr val="F33D68"/>
                </a:solidFill>
                <a:latin typeface="Arial" panose="020B0604020202020204" pitchFamily="34" charset="0"/>
                <a:cs typeface="Arial" panose="020B0604020202020204" pitchFamily="34" charset="0"/>
              </a:rPr>
              <a:t>pprendre les pronoms relatifs</a:t>
            </a:r>
            <a:endParaRPr lang="ru-RU" sz="2800" b="1" dirty="0">
              <a:solidFill>
                <a:srgbClr val="F33D68"/>
              </a:solidFill>
            </a:endParaRPr>
          </a:p>
        </p:txBody>
      </p:sp>
      <p:pic>
        <p:nvPicPr>
          <p:cNvPr id="12" name="Picture 4" descr="FEMMES ACTIVES ET FOYER - Union Nationale : Les devoirs à la maison... sans  s'énerver!">
            <a:extLst>
              <a:ext uri="{FF2B5EF4-FFF2-40B4-BE49-F238E27FC236}">
                <a16:creationId xmlns:a16="http://schemas.microsoft.com/office/drawing/2014/main" id="{876D283A-756B-46E0-9591-CBD8479B71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9067" y="248989"/>
            <a:ext cx="2059735" cy="1906151"/>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Прямая со стрелкой 13"/>
          <p:cNvCxnSpPr>
            <a:stCxn id="15" idx="3"/>
          </p:cNvCxnSpPr>
          <p:nvPr/>
        </p:nvCxnSpPr>
        <p:spPr>
          <a:xfrm flipV="1">
            <a:off x="3990838" y="4225354"/>
            <a:ext cx="956719" cy="1246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flipH="1" flipV="1">
            <a:off x="3833484" y="6133093"/>
            <a:ext cx="1306482" cy="1382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5778670" y="5676445"/>
            <a:ext cx="5535589" cy="1077218"/>
          </a:xfrm>
          <a:prstGeom prst="rect">
            <a:avLst/>
          </a:prstGeom>
          <a:noFill/>
        </p:spPr>
        <p:txBody>
          <a:bodyPr wrap="square" rtlCol="0">
            <a:spAutoFit/>
          </a:bodyPr>
          <a:lstStyle/>
          <a:p>
            <a:r>
              <a:rPr lang="fr-FR" sz="3200" b="1" dirty="0">
                <a:solidFill>
                  <a:srgbClr val="F33D68"/>
                </a:solidFill>
                <a:latin typeface="Arial" panose="020B0604020202020204" pitchFamily="34" charset="0"/>
                <a:cs typeface="Arial" panose="020B0604020202020204" pitchFamily="34" charset="0"/>
              </a:rPr>
              <a:t>d</a:t>
            </a:r>
            <a:r>
              <a:rPr lang="fr-FR" sz="3200" b="1" dirty="0" smtClean="0">
                <a:solidFill>
                  <a:srgbClr val="F33D68"/>
                </a:solidFill>
                <a:latin typeface="Arial" panose="020B0604020202020204" pitchFamily="34" charset="0"/>
                <a:cs typeface="Arial" panose="020B0604020202020204" pitchFamily="34" charset="0"/>
              </a:rPr>
              <a:t>écouvrir la fête de l’Indépendance</a:t>
            </a:r>
            <a:endParaRPr lang="ru-RU" sz="3200" dirty="0">
              <a:solidFill>
                <a:srgbClr val="F33D68"/>
              </a:solidFill>
            </a:endParaRPr>
          </a:p>
        </p:txBody>
      </p:sp>
      <p:pic>
        <p:nvPicPr>
          <p:cNvPr id="2050" name="Picture 2" descr="Auguste Rodin (1840-1917) | Main droite n. 27, petit modèle | 2000s,  Sculptures, Statues &amp; Figures | Christie's"/>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697" t="15999" r="23727" b="23728"/>
          <a:stretch/>
        </p:blipFill>
        <p:spPr bwMode="auto">
          <a:xfrm>
            <a:off x="6537876" y="-11283043"/>
            <a:ext cx="2241261" cy="3069772"/>
          </a:xfrm>
          <a:prstGeom prst="rect">
            <a:avLst/>
          </a:prstGeom>
          <a:noFill/>
          <a:extLst>
            <a:ext uri="{909E8E84-426E-40DD-AFC4-6F175D3DCCD1}">
              <a14:hiddenFill xmlns:a14="http://schemas.microsoft.com/office/drawing/2010/main">
                <a:solidFill>
                  <a:srgbClr val="FFFFFF"/>
                </a:solidFill>
              </a14:hiddenFill>
            </a:ext>
          </a:extLst>
        </p:spPr>
      </p:pic>
      <p:pic>
        <p:nvPicPr>
          <p:cNvPr id="18" name="Рисунок 17"/>
          <p:cNvPicPr>
            <a:picLocks noChangeAspect="1"/>
          </p:cNvPicPr>
          <p:nvPr/>
        </p:nvPicPr>
        <p:blipFill>
          <a:blip r:embed="rId5"/>
          <a:stretch>
            <a:fillRect/>
          </a:stretch>
        </p:blipFill>
        <p:spPr>
          <a:xfrm>
            <a:off x="332105" y="1079086"/>
            <a:ext cx="3295750" cy="2628175"/>
          </a:xfrm>
          <a:prstGeom prst="rect">
            <a:avLst/>
          </a:prstGeom>
        </p:spPr>
      </p:pic>
      <p:pic>
        <p:nvPicPr>
          <p:cNvPr id="22" name="Picture 2" descr="le FLE en un 'clic': Les pronoms relatifs simples"/>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6537876" y="3344198"/>
            <a:ext cx="2179320" cy="217932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MFA Kazakhstan 🇰🇿 on Twitter: &quot;Поздравляем братский народ Узбекистана  🇺🇿с Днём Независимости! O'zbekiston Mustaqillik Kuni munosabati bilan  barcha do'stlarimizni @MFAUZBEKISTAN samimiy qutlaymiz! #MustaqillikKuni…  https://t.co/bJHXRthCse&quo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8901" y="4780098"/>
            <a:ext cx="2529839" cy="1804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930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82240" y="243060"/>
            <a:ext cx="6842760" cy="584775"/>
          </a:xfrm>
          <a:prstGeom prst="rect">
            <a:avLst/>
          </a:prstGeom>
          <a:solidFill>
            <a:schemeClr val="bg1"/>
          </a:solidFill>
        </p:spPr>
        <p:txBody>
          <a:bodyPr wrap="square">
            <a:spAutoFit/>
          </a:bodyPr>
          <a:lstStyle/>
          <a:p>
            <a:pPr algn="ctr"/>
            <a:r>
              <a:rPr lang="fr-FR" sz="3200" b="1" dirty="0" smtClean="0">
                <a:solidFill>
                  <a:srgbClr val="002060"/>
                </a:solidFill>
              </a:rPr>
              <a:t>Hélène </a:t>
            </a:r>
            <a:r>
              <a:rPr lang="fr-FR" sz="3200" b="1" dirty="0">
                <a:solidFill>
                  <a:srgbClr val="002060"/>
                </a:solidFill>
              </a:rPr>
              <a:t>et Nodira discoutent </a:t>
            </a:r>
            <a:endParaRPr lang="ru-RU" sz="3200" b="1" dirty="0">
              <a:solidFill>
                <a:srgbClr val="002060"/>
              </a:solidFill>
            </a:endParaRPr>
          </a:p>
        </p:txBody>
      </p:sp>
      <p:pic>
        <p:nvPicPr>
          <p:cNvPr id="3"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l="1629" r="42790" b="45399"/>
          <a:stretch/>
        </p:blipFill>
        <p:spPr bwMode="auto">
          <a:xfrm>
            <a:off x="167639" y="1047205"/>
            <a:ext cx="8505136" cy="3921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Рисунок 4"/>
          <p:cNvPicPr>
            <a:picLocks noChangeAspect="1"/>
          </p:cNvPicPr>
          <p:nvPr/>
        </p:nvPicPr>
        <p:blipFill>
          <a:blip r:embed="rId4"/>
          <a:stretch>
            <a:fillRect/>
          </a:stretch>
        </p:blipFill>
        <p:spPr>
          <a:xfrm>
            <a:off x="8672775" y="3803104"/>
            <a:ext cx="3295750" cy="2628175"/>
          </a:xfrm>
          <a:prstGeom prst="rect">
            <a:avLst/>
          </a:prstGeom>
        </p:spPr>
      </p:pic>
    </p:spTree>
    <p:extLst>
      <p:ext uri="{BB962C8B-B14F-4D97-AF65-F5344CB8AC3E}">
        <p14:creationId xmlns:p14="http://schemas.microsoft.com/office/powerpoint/2010/main" val="391243122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83217" r="79719" b="8392"/>
          <a:stretch/>
        </p:blipFill>
        <p:spPr bwMode="auto">
          <a:xfrm>
            <a:off x="0" y="3509060"/>
            <a:ext cx="2273644" cy="485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95896"/>
          <a:stretch/>
        </p:blipFill>
        <p:spPr bwMode="auto">
          <a:xfrm>
            <a:off x="9460522" y="2798885"/>
            <a:ext cx="2502817" cy="325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44001" y="5943418"/>
            <a:ext cx="2500313" cy="32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rotWithShape="1">
          <a:blip r:embed="rId5">
            <a:extLst>
              <a:ext uri="{BEBA8EAE-BF5A-486C-A8C5-ECC9F3942E4B}">
                <a14:imgProps xmlns:a14="http://schemas.microsoft.com/office/drawing/2010/main">
                  <a14:imgLayer r:embed="rId6">
                    <a14:imgEffect>
                      <a14:sharpenSoften amount="25000"/>
                    </a14:imgEffect>
                    <a14:imgEffect>
                      <a14:colorTemperature colorTemp="7200"/>
                    </a14:imgEffect>
                    <a14:imgEffect>
                      <a14:saturation sat="300000"/>
                    </a14:imgEffect>
                  </a14:imgLayer>
                </a14:imgProps>
              </a:ext>
              <a:ext uri="{28A0092B-C50C-407E-A947-70E740481C1C}">
                <a14:useLocalDpi xmlns:a14="http://schemas.microsoft.com/office/drawing/2010/main" val="0"/>
              </a:ext>
            </a:extLst>
          </a:blip>
          <a:srcRect l="1153" t="54672"/>
          <a:stretch/>
        </p:blipFill>
        <p:spPr bwMode="auto">
          <a:xfrm>
            <a:off x="137160" y="1227721"/>
            <a:ext cx="11838503" cy="262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6995160" y="1227721"/>
            <a:ext cx="4968179" cy="10430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Picture 2" descr="Shavkat Mirziyoyev O'zbekiston xalqini mustaqillik bayrami bilan tabrikladi"/>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89811" y="3509060"/>
            <a:ext cx="4657309" cy="3081671"/>
          </a:xfrm>
          <a:prstGeom prst="rect">
            <a:avLst/>
          </a:prstGeom>
          <a:noFill/>
          <a:extLst>
            <a:ext uri="{909E8E84-426E-40DD-AFC4-6F175D3DCCD1}">
              <a14:hiddenFill xmlns:a14="http://schemas.microsoft.com/office/drawing/2010/main">
                <a:solidFill>
                  <a:srgbClr val="FFFFFF"/>
                </a:solidFill>
              </a14:hiddenFill>
            </a:ext>
          </a:extLst>
        </p:spPr>
      </p:pic>
      <p:sp>
        <p:nvSpPr>
          <p:cNvPr id="12" name="Прямоугольник 11"/>
          <p:cNvSpPr/>
          <p:nvPr/>
        </p:nvSpPr>
        <p:spPr>
          <a:xfrm>
            <a:off x="10063577" y="203814"/>
            <a:ext cx="1661160" cy="584775"/>
          </a:xfrm>
          <a:prstGeom prst="rect">
            <a:avLst/>
          </a:prstGeom>
          <a:solidFill>
            <a:schemeClr val="bg1"/>
          </a:solidFill>
        </p:spPr>
        <p:txBody>
          <a:bodyPr wrap="square">
            <a:spAutoFit/>
          </a:bodyPr>
          <a:lstStyle/>
          <a:p>
            <a:pPr algn="ctr"/>
            <a:r>
              <a:rPr lang="fr-FR" sz="3200" b="1" dirty="0" smtClean="0">
                <a:solidFill>
                  <a:srgbClr val="002060"/>
                </a:solidFill>
              </a:rPr>
              <a:t>suite...</a:t>
            </a:r>
            <a:endParaRPr lang="ru-RU" sz="3200" b="1" dirty="0">
              <a:solidFill>
                <a:srgbClr val="002060"/>
              </a:solidFill>
            </a:endParaRPr>
          </a:p>
        </p:txBody>
      </p:sp>
    </p:spTree>
    <p:extLst>
      <p:ext uri="{BB962C8B-B14F-4D97-AF65-F5344CB8AC3E}">
        <p14:creationId xmlns:p14="http://schemas.microsoft.com/office/powerpoint/2010/main" val="98100622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02031"/>
            <a:ext cx="2743200" cy="64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3"/>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colorTemperature colorTemp="7200"/>
                    </a14:imgEffect>
                  </a14:imgLayer>
                </a14:imgProps>
              </a:ext>
              <a:ext uri="{28A0092B-C50C-407E-A947-70E740481C1C}">
                <a14:useLocalDpi xmlns:a14="http://schemas.microsoft.com/office/drawing/2010/main" val="0"/>
              </a:ext>
            </a:extLst>
          </a:blip>
          <a:srcRect/>
          <a:stretch>
            <a:fillRect/>
          </a:stretch>
        </p:blipFill>
        <p:spPr bwMode="auto">
          <a:xfrm>
            <a:off x="85724" y="1602031"/>
            <a:ext cx="12063779" cy="3912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0063577" y="203814"/>
            <a:ext cx="1661160" cy="584775"/>
          </a:xfrm>
          <a:prstGeom prst="rect">
            <a:avLst/>
          </a:prstGeom>
          <a:solidFill>
            <a:schemeClr val="bg1"/>
          </a:solidFill>
        </p:spPr>
        <p:txBody>
          <a:bodyPr wrap="square">
            <a:spAutoFit/>
          </a:bodyPr>
          <a:lstStyle/>
          <a:p>
            <a:pPr algn="ctr"/>
            <a:r>
              <a:rPr lang="fr-FR" sz="3200" b="1" dirty="0" smtClean="0">
                <a:solidFill>
                  <a:srgbClr val="002060"/>
                </a:solidFill>
              </a:rPr>
              <a:t>suite...</a:t>
            </a:r>
            <a:endParaRPr lang="ru-RU" sz="3200" b="1" dirty="0">
              <a:solidFill>
                <a:srgbClr val="002060"/>
              </a:solidFill>
            </a:endParaRPr>
          </a:p>
        </p:txBody>
      </p:sp>
    </p:spTree>
    <p:extLst>
      <p:ext uri="{BB962C8B-B14F-4D97-AF65-F5344CB8AC3E}">
        <p14:creationId xmlns:p14="http://schemas.microsoft.com/office/powerpoint/2010/main" val="12188282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1689" y="1187287"/>
            <a:ext cx="8091271" cy="553997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fr-FR" sz="2800" b="1" dirty="0">
                <a:latin typeface="Arial" panose="020B0604020202020204" pitchFamily="34" charset="0"/>
                <a:cs typeface="Arial" panose="020B0604020202020204" pitchFamily="34" charset="0"/>
              </a:rPr>
              <a:t>Le </a:t>
            </a:r>
            <a:r>
              <a:rPr lang="fr-FR" sz="2800" b="1" dirty="0" smtClean="0">
                <a:latin typeface="Arial" panose="020B0604020202020204" pitchFamily="34" charset="0"/>
                <a:cs typeface="Arial" panose="020B0604020202020204" pitchFamily="34" charset="0"/>
              </a:rPr>
              <a:t>1</a:t>
            </a:r>
            <a:r>
              <a:rPr lang="fr-FR" sz="2800" b="1" baseline="30000" dirty="0" smtClean="0">
                <a:latin typeface="Arial" panose="020B0604020202020204" pitchFamily="34" charset="0"/>
                <a:cs typeface="Arial" panose="020B0604020202020204" pitchFamily="34" charset="0"/>
              </a:rPr>
              <a:t>er</a:t>
            </a:r>
            <a:r>
              <a:rPr lang="fr-FR" sz="2800" b="1" dirty="0" smtClean="0">
                <a:latin typeface="Arial" panose="020B0604020202020204" pitchFamily="34" charset="0"/>
                <a:cs typeface="Arial" panose="020B0604020202020204" pitchFamily="34" charset="0"/>
              </a:rPr>
              <a:t>  </a:t>
            </a:r>
            <a:r>
              <a:rPr lang="fr-FR" sz="2800" b="1" dirty="0">
                <a:latin typeface="Arial" panose="020B0604020202020204" pitchFamily="34" charset="0"/>
                <a:cs typeface="Arial" panose="020B0604020202020204" pitchFamily="34" charset="0"/>
              </a:rPr>
              <a:t>s</a:t>
            </a:r>
            <a:r>
              <a:rPr lang="fr-FR" sz="2800" b="1" dirty="0" smtClean="0">
                <a:latin typeface="Arial" panose="020B0604020202020204" pitchFamily="34" charset="0"/>
                <a:cs typeface="Arial" panose="020B0604020202020204" pitchFamily="34" charset="0"/>
              </a:rPr>
              <a:t>eptembre </a:t>
            </a:r>
            <a:r>
              <a:rPr lang="fr-FR" sz="2800" b="1" dirty="0">
                <a:latin typeface="Arial" panose="020B0604020202020204" pitchFamily="34" charset="0"/>
                <a:cs typeface="Arial" panose="020B0604020202020204" pitchFamily="34" charset="0"/>
              </a:rPr>
              <a:t>est la Journée de </a:t>
            </a:r>
            <a:r>
              <a:rPr lang="fr-FR" sz="2800" b="1" dirty="0" smtClean="0">
                <a:latin typeface="Arial" panose="020B0604020202020204" pitchFamily="34" charset="0"/>
                <a:cs typeface="Arial" panose="020B0604020202020204" pitchFamily="34" charset="0"/>
              </a:rPr>
              <a:t>l’Indépendance </a:t>
            </a:r>
            <a:r>
              <a:rPr lang="fr-FR" sz="2800" b="1" dirty="0">
                <a:latin typeface="Arial" panose="020B0604020202020204" pitchFamily="34" charset="0"/>
                <a:cs typeface="Arial" panose="020B0604020202020204" pitchFamily="34" charset="0"/>
              </a:rPr>
              <a:t>en Ouzbékistan, la plus grande fête, la fête la plus honorée dans le pays. Cette journée marque la date de la réalisation du rêve séculaire de liberté du peuple. C’est grâce à l’indépendance que l’identité nationale, l’honneur et la dignité du peuple sont renés, que le pays s’assure la stabilité et le développement ainsi que le bonheur du peuple, que s’érige une base solide pour l’avenir prospère de nos enfants futurs.</a:t>
            </a:r>
          </a:p>
          <a:p>
            <a:endParaRPr lang="fr-FR" dirty="0"/>
          </a:p>
        </p:txBody>
      </p:sp>
      <p:sp>
        <p:nvSpPr>
          <p:cNvPr id="5" name="Прямоугольник 4"/>
          <p:cNvSpPr/>
          <p:nvPr/>
        </p:nvSpPr>
        <p:spPr>
          <a:xfrm>
            <a:off x="3032102" y="209649"/>
            <a:ext cx="7310271" cy="707886"/>
          </a:xfrm>
          <a:prstGeom prst="rect">
            <a:avLst/>
          </a:prstGeom>
          <a:solidFill>
            <a:schemeClr val="bg1"/>
          </a:solidFill>
        </p:spPr>
        <p:txBody>
          <a:bodyPr wrap="none">
            <a:spAutoFit/>
          </a:bodyPr>
          <a:lstStyle/>
          <a:p>
            <a:r>
              <a:rPr lang="fr-FR" sz="4000" b="1" dirty="0">
                <a:solidFill>
                  <a:srgbClr val="002060"/>
                </a:solidFill>
              </a:rPr>
              <a:t>La grande </a:t>
            </a:r>
            <a:r>
              <a:rPr lang="en-US" sz="4000" b="1" dirty="0">
                <a:solidFill>
                  <a:srgbClr val="002060"/>
                </a:solidFill>
              </a:rPr>
              <a:t>f</a:t>
            </a:r>
            <a:r>
              <a:rPr lang="fr-FR" sz="4000" b="1" dirty="0">
                <a:solidFill>
                  <a:srgbClr val="002060"/>
                </a:solidFill>
              </a:rPr>
              <a:t>ête de </a:t>
            </a:r>
            <a:r>
              <a:rPr lang="fr-FR" sz="4000" b="1" dirty="0" smtClean="0">
                <a:solidFill>
                  <a:srgbClr val="002060"/>
                </a:solidFill>
              </a:rPr>
              <a:t>l‘Indépendance</a:t>
            </a:r>
            <a:endParaRPr lang="fr-FR" sz="4000" b="1" dirty="0">
              <a:solidFill>
                <a:srgbClr val="002060"/>
              </a:solidFill>
            </a:endParaRPr>
          </a:p>
        </p:txBody>
      </p:sp>
      <p:pic>
        <p:nvPicPr>
          <p:cNvPr id="1026" name="Picture 2" descr="MFA Kazakhstan 🇰🇿 on Twitter: &quot;Поздравляем братский народ Узбекистана  🇺🇿с Днём Независимости! O'zbekiston Mustaqillik Kuni munosabati bilan  barcha do'stlarimizni @MFAUZBEKISTAN samimiy qutlaymiz! #MustaqillikKuni…  https://t.co/bJHXRthCse&quo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77201" y="2311118"/>
            <a:ext cx="3901440" cy="27833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2097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25212" y="991698"/>
            <a:ext cx="7282249" cy="646331"/>
          </a:xfrm>
          <a:prstGeom prst="rect">
            <a:avLst/>
          </a:prstGeom>
        </p:spPr>
        <p:txBody>
          <a:bodyPr wrap="square">
            <a:spAutoFit/>
          </a:bodyPr>
          <a:lstStyle/>
          <a:p>
            <a:pPr algn="ctr"/>
            <a:r>
              <a:rPr lang="en-US" sz="3600" b="1" dirty="0" err="1">
                <a:solidFill>
                  <a:srgbClr val="002060"/>
                </a:solidFill>
              </a:rPr>
              <a:t>Repondez</a:t>
            </a:r>
            <a:r>
              <a:rPr lang="en-US" sz="3600" b="1" dirty="0">
                <a:solidFill>
                  <a:srgbClr val="002060"/>
                </a:solidFill>
              </a:rPr>
              <a:t> aux questions! </a:t>
            </a:r>
            <a:endParaRPr lang="ru-RU" sz="3600" b="1" dirty="0">
              <a:solidFill>
                <a:srgbClr val="002060"/>
              </a:solidFill>
            </a:endParaRPr>
          </a:p>
        </p:txBody>
      </p:sp>
      <p:sp>
        <p:nvSpPr>
          <p:cNvPr id="2" name="Прямоугольник 1"/>
          <p:cNvSpPr/>
          <p:nvPr/>
        </p:nvSpPr>
        <p:spPr>
          <a:xfrm>
            <a:off x="539261" y="1758462"/>
            <a:ext cx="11254153" cy="3170099"/>
          </a:xfrm>
          <a:prstGeom prst="rect">
            <a:avLst/>
          </a:prstGeom>
        </p:spPr>
        <p:txBody>
          <a:bodyPr wrap="square">
            <a:spAutoFit/>
          </a:bodyPr>
          <a:lstStyle/>
          <a:p>
            <a:pPr marL="285750" indent="-285750">
              <a:buFont typeface="Wingdings" pitchFamily="2" charset="2"/>
              <a:buChar char="Ø"/>
            </a:pPr>
            <a:r>
              <a:rPr lang="fr-FR" sz="4000" b="1" dirty="0">
                <a:solidFill>
                  <a:srgbClr val="0070C0"/>
                </a:solidFill>
              </a:rPr>
              <a:t> Quel anniversaire de l’Indépendance de l’Ouzbékistan allez-vous fêter cette année? </a:t>
            </a:r>
          </a:p>
          <a:p>
            <a:pPr marL="285750" indent="-285750">
              <a:buFont typeface="Wingdings" pitchFamily="2" charset="2"/>
              <a:buChar char="Ø"/>
            </a:pPr>
            <a:r>
              <a:rPr lang="fr-FR" sz="4000" b="1" dirty="0">
                <a:solidFill>
                  <a:srgbClr val="0070C0"/>
                </a:solidFill>
              </a:rPr>
              <a:t> Comment vous préparez-vous à cette fête?</a:t>
            </a:r>
          </a:p>
          <a:p>
            <a:pPr marL="285750" indent="-285750">
              <a:buFont typeface="Wingdings" pitchFamily="2" charset="2"/>
              <a:buChar char="Ø"/>
            </a:pPr>
            <a:r>
              <a:rPr lang="fr-FR" sz="4000" b="1" dirty="0">
                <a:solidFill>
                  <a:srgbClr val="0070C0"/>
                </a:solidFill>
              </a:rPr>
              <a:t> Parlez-en en classe  à vos copains et écrivez une composition au même sujet (100–150 mots).</a:t>
            </a:r>
          </a:p>
        </p:txBody>
      </p:sp>
    </p:spTree>
    <p:extLst>
      <p:ext uri="{BB962C8B-B14F-4D97-AF65-F5344CB8AC3E}">
        <p14:creationId xmlns:p14="http://schemas.microsoft.com/office/powerpoint/2010/main" val="56695497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640604" y="157549"/>
            <a:ext cx="7493996" cy="707886"/>
          </a:xfrm>
          <a:prstGeom prst="rect">
            <a:avLst/>
          </a:prstGeom>
          <a:solidFill>
            <a:schemeClr val="bg1"/>
          </a:solidFill>
        </p:spPr>
        <p:txBody>
          <a:bodyPr wrap="square" rtlCol="0">
            <a:spAutoFit/>
          </a:bodyPr>
          <a:lstStyle/>
          <a:p>
            <a:pPr algn="ctr"/>
            <a:r>
              <a:rPr lang="fr-FR" sz="4000" b="1" dirty="0" smtClean="0">
                <a:solidFill>
                  <a:srgbClr val="002060"/>
                </a:solidFill>
                <a:latin typeface="Arial" panose="020B0604020202020204" pitchFamily="34" charset="0"/>
                <a:cs typeface="Arial" panose="020B0604020202020204" pitchFamily="34" charset="0"/>
              </a:rPr>
              <a:t>  Pronoms relatifs simples</a:t>
            </a:r>
            <a:endParaRPr lang="ru-RU" sz="4000" b="1" dirty="0">
              <a:solidFill>
                <a:srgbClr val="002060"/>
              </a:solidFill>
              <a:latin typeface="Arial" panose="020B0604020202020204" pitchFamily="34" charset="0"/>
              <a:cs typeface="Arial" panose="020B0604020202020204" pitchFamily="34" charset="0"/>
            </a:endParaRPr>
          </a:p>
        </p:txBody>
      </p:sp>
      <p:sp>
        <p:nvSpPr>
          <p:cNvPr id="6" name="TextBox 5"/>
          <p:cNvSpPr txBox="1"/>
          <p:nvPr/>
        </p:nvSpPr>
        <p:spPr>
          <a:xfrm>
            <a:off x="2518684" y="1407229"/>
            <a:ext cx="7493996" cy="707886"/>
          </a:xfrm>
          <a:prstGeom prst="rect">
            <a:avLst/>
          </a:prstGeom>
          <a:solidFill>
            <a:schemeClr val="bg1"/>
          </a:solidFill>
        </p:spPr>
        <p:txBody>
          <a:bodyPr wrap="square" rtlCol="0">
            <a:spAutoFit/>
          </a:bodyPr>
          <a:lstStyle/>
          <a:p>
            <a:pPr algn="ctr"/>
            <a:r>
              <a:rPr lang="fr-FR" sz="4000" b="1" dirty="0" smtClean="0">
                <a:solidFill>
                  <a:srgbClr val="002060"/>
                </a:solidFill>
                <a:latin typeface="Arial" panose="020B0604020202020204" pitchFamily="34" charset="0"/>
                <a:cs typeface="Arial" panose="020B0604020202020204" pitchFamily="34" charset="0"/>
              </a:rPr>
              <a:t>  Qui</a:t>
            </a:r>
            <a:endParaRPr lang="ru-RU" sz="4000" b="1" dirty="0">
              <a:solidFill>
                <a:srgbClr val="002060"/>
              </a:solidFill>
              <a:latin typeface="Arial" panose="020B0604020202020204" pitchFamily="34" charset="0"/>
              <a:cs typeface="Arial" panose="020B0604020202020204" pitchFamily="34" charset="0"/>
            </a:endParaRPr>
          </a:p>
        </p:txBody>
      </p:sp>
      <p:sp>
        <p:nvSpPr>
          <p:cNvPr id="7" name="TextBox 6"/>
          <p:cNvSpPr txBox="1"/>
          <p:nvPr/>
        </p:nvSpPr>
        <p:spPr>
          <a:xfrm>
            <a:off x="2518684" y="2534989"/>
            <a:ext cx="7493996" cy="707886"/>
          </a:xfrm>
          <a:prstGeom prst="rect">
            <a:avLst/>
          </a:prstGeom>
          <a:solidFill>
            <a:schemeClr val="bg1"/>
          </a:solidFill>
        </p:spPr>
        <p:txBody>
          <a:bodyPr wrap="square" rtlCol="0">
            <a:spAutoFit/>
          </a:bodyPr>
          <a:lstStyle/>
          <a:p>
            <a:pPr algn="ctr"/>
            <a:r>
              <a:rPr lang="fr-FR" sz="4000" b="1" dirty="0" smtClean="0">
                <a:solidFill>
                  <a:srgbClr val="002060"/>
                </a:solidFill>
                <a:latin typeface="Arial" panose="020B0604020202020204" pitchFamily="34" charset="0"/>
                <a:cs typeface="Arial" panose="020B0604020202020204" pitchFamily="34" charset="0"/>
              </a:rPr>
              <a:t>  Que</a:t>
            </a:r>
            <a:endParaRPr lang="ru-RU" sz="4000" b="1" dirty="0">
              <a:solidFill>
                <a:srgbClr val="002060"/>
              </a:solidFill>
              <a:latin typeface="Arial" panose="020B0604020202020204" pitchFamily="34" charset="0"/>
              <a:cs typeface="Arial" panose="020B0604020202020204" pitchFamily="34" charset="0"/>
            </a:endParaRPr>
          </a:p>
        </p:txBody>
      </p:sp>
      <p:sp>
        <p:nvSpPr>
          <p:cNvPr id="8" name="TextBox 7"/>
          <p:cNvSpPr txBox="1"/>
          <p:nvPr/>
        </p:nvSpPr>
        <p:spPr>
          <a:xfrm>
            <a:off x="2518684" y="3525589"/>
            <a:ext cx="7493996" cy="707886"/>
          </a:xfrm>
          <a:prstGeom prst="rect">
            <a:avLst/>
          </a:prstGeom>
          <a:solidFill>
            <a:schemeClr val="bg1"/>
          </a:solidFill>
        </p:spPr>
        <p:txBody>
          <a:bodyPr wrap="square" rtlCol="0">
            <a:spAutoFit/>
          </a:bodyPr>
          <a:lstStyle/>
          <a:p>
            <a:pPr algn="ctr"/>
            <a:r>
              <a:rPr lang="fr-FR" sz="4000" b="1" dirty="0" smtClean="0">
                <a:solidFill>
                  <a:srgbClr val="002060"/>
                </a:solidFill>
                <a:latin typeface="Arial" panose="020B0604020202020204" pitchFamily="34" charset="0"/>
                <a:cs typeface="Arial" panose="020B0604020202020204" pitchFamily="34" charset="0"/>
              </a:rPr>
              <a:t>  Dont </a:t>
            </a:r>
            <a:endParaRPr lang="ru-RU" sz="4000" b="1" dirty="0">
              <a:solidFill>
                <a:srgbClr val="002060"/>
              </a:solidFill>
              <a:latin typeface="Arial" panose="020B0604020202020204" pitchFamily="34" charset="0"/>
              <a:cs typeface="Arial" panose="020B0604020202020204" pitchFamily="34" charset="0"/>
            </a:endParaRPr>
          </a:p>
        </p:txBody>
      </p:sp>
      <p:sp>
        <p:nvSpPr>
          <p:cNvPr id="9" name="TextBox 8"/>
          <p:cNvSpPr txBox="1"/>
          <p:nvPr/>
        </p:nvSpPr>
        <p:spPr>
          <a:xfrm>
            <a:off x="2518684" y="4516189"/>
            <a:ext cx="7493996" cy="707886"/>
          </a:xfrm>
          <a:prstGeom prst="rect">
            <a:avLst/>
          </a:prstGeom>
          <a:solidFill>
            <a:schemeClr val="bg1"/>
          </a:solidFill>
        </p:spPr>
        <p:txBody>
          <a:bodyPr wrap="square" rtlCol="0">
            <a:spAutoFit/>
          </a:bodyPr>
          <a:lstStyle/>
          <a:p>
            <a:pPr algn="ctr"/>
            <a:r>
              <a:rPr lang="fr-FR" sz="4000" b="1" dirty="0" smtClean="0">
                <a:solidFill>
                  <a:srgbClr val="002060"/>
                </a:solidFill>
                <a:latin typeface="Arial" panose="020B0604020202020204" pitchFamily="34" charset="0"/>
                <a:cs typeface="Arial" panose="020B0604020202020204" pitchFamily="34" charset="0"/>
              </a:rPr>
              <a:t>  Où</a:t>
            </a:r>
            <a:endParaRPr lang="ru-RU" sz="4000" b="1" dirty="0">
              <a:solidFill>
                <a:srgbClr val="002060"/>
              </a:solidFill>
              <a:latin typeface="Arial" panose="020B0604020202020204" pitchFamily="34" charset="0"/>
              <a:cs typeface="Arial" panose="020B0604020202020204" pitchFamily="34" charset="0"/>
            </a:endParaRPr>
          </a:p>
        </p:txBody>
      </p:sp>
      <p:sp>
        <p:nvSpPr>
          <p:cNvPr id="4" name="Выгнутая влево стрелка 3"/>
          <p:cNvSpPr/>
          <p:nvPr/>
        </p:nvSpPr>
        <p:spPr>
          <a:xfrm>
            <a:off x="4602480" y="1524000"/>
            <a:ext cx="1082040" cy="156972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1" name="Выгнутая влево стрелка 10"/>
          <p:cNvSpPr/>
          <p:nvPr/>
        </p:nvSpPr>
        <p:spPr>
          <a:xfrm rot="10800000">
            <a:off x="7391400" y="3525589"/>
            <a:ext cx="1082040" cy="156972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3074" name="Picture 2" descr="le FLE en un 'clic': Les pronoms relatifs simples"/>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274320" y="1524000"/>
            <a:ext cx="4201092" cy="4201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0706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7200"/>
                    </a14:imgEffect>
                  </a14:imgLayer>
                </a14:imgProps>
              </a:ext>
            </a:extLst>
          </a:blip>
          <a:srcRect l="19195" t="24375" r="25051" b="8541"/>
          <a:stretch/>
        </p:blipFill>
        <p:spPr>
          <a:xfrm>
            <a:off x="838200" y="76200"/>
            <a:ext cx="9890760" cy="6690808"/>
          </a:xfrm>
          <a:prstGeom prst="rect">
            <a:avLst/>
          </a:prstGeom>
        </p:spPr>
      </p:pic>
    </p:spTree>
    <p:extLst>
      <p:ext uri="{BB962C8B-B14F-4D97-AF65-F5344CB8AC3E}">
        <p14:creationId xmlns:p14="http://schemas.microsoft.com/office/powerpoint/2010/main" val="383995508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Shablon">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Shablon</Template>
  <TotalTime>784</TotalTime>
  <Words>216</Words>
  <Application>Microsoft Office PowerPoint</Application>
  <PresentationFormat>Широкоэкранный</PresentationFormat>
  <Paragraphs>35</Paragraphs>
  <Slides>14</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Calibri</vt:lpstr>
      <vt:lpstr>Calibri Light</vt:lpstr>
      <vt:lpstr>Wingdings</vt:lpstr>
      <vt:lpstr>Shablon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Документы</dc:creator>
  <cp:lastModifiedBy>kamron</cp:lastModifiedBy>
  <cp:revision>84</cp:revision>
  <dcterms:created xsi:type="dcterms:W3CDTF">2020-09-27T12:11:07Z</dcterms:created>
  <dcterms:modified xsi:type="dcterms:W3CDTF">2021-01-12T10:12:14Z</dcterms:modified>
</cp:coreProperties>
</file>