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4" r:id="rId2"/>
    <p:sldId id="301" r:id="rId3"/>
    <p:sldId id="261" r:id="rId4"/>
    <p:sldId id="278" r:id="rId5"/>
    <p:sldId id="313" r:id="rId6"/>
    <p:sldId id="314" r:id="rId7"/>
    <p:sldId id="333" r:id="rId8"/>
    <p:sldId id="268" r:id="rId9"/>
    <p:sldId id="325" r:id="rId10"/>
    <p:sldId id="326" r:id="rId11"/>
    <p:sldId id="328" r:id="rId12"/>
    <p:sldId id="327" r:id="rId13"/>
    <p:sldId id="329" r:id="rId14"/>
    <p:sldId id="330" r:id="rId15"/>
    <p:sldId id="331" r:id="rId16"/>
    <p:sldId id="332" r:id="rId17"/>
    <p:sldId id="323" r:id="rId18"/>
    <p:sldId id="259" r:id="rId19"/>
    <p:sldId id="309" r:id="rId20"/>
    <p:sldId id="272" r:id="rId21"/>
    <p:sldId id="273" r:id="rId22"/>
    <p:sldId id="27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7" autoAdjust="0"/>
    <p:restoredTop sz="85836" autoAdjust="0"/>
  </p:normalViewPr>
  <p:slideViewPr>
    <p:cSldViewPr snapToGrid="0">
      <p:cViewPr varScale="1">
        <p:scale>
          <a:sx n="63" d="100"/>
          <a:sy n="63" d="100"/>
        </p:scale>
        <p:origin x="133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4665" y="1724170"/>
            <a:ext cx="10768041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coutumes françaises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174654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81435" y="459773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2" name="Picture 2" descr="Les Traditions et Coutumes Francaises - Blog Accent Francais - French  Language school in Montpellier 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86" y="3596640"/>
            <a:ext cx="4367797" cy="32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2870" t="3542" r="12401" b="2708"/>
          <a:stretch/>
        </p:blipFill>
        <p:spPr>
          <a:xfrm>
            <a:off x="1264920" y="96742"/>
            <a:ext cx="9585960" cy="67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5681" t="30208" r="39107" b="10001"/>
          <a:stretch/>
        </p:blipFill>
        <p:spPr>
          <a:xfrm>
            <a:off x="929640" y="149478"/>
            <a:ext cx="9738360" cy="66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635" t="4376" r="13689" b="8124"/>
          <a:stretch/>
        </p:blipFill>
        <p:spPr>
          <a:xfrm>
            <a:off x="1127760" y="76200"/>
            <a:ext cx="10065258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3221" t="2916" r="13689" b="4792"/>
          <a:stretch/>
        </p:blipFill>
        <p:spPr>
          <a:xfrm>
            <a:off x="1188720" y="106680"/>
            <a:ext cx="950976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3103" t="1042" r="12871" b="2500"/>
          <a:stretch/>
        </p:blipFill>
        <p:spPr>
          <a:xfrm>
            <a:off x="1310640" y="106680"/>
            <a:ext cx="9128760" cy="66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4861" t="30209" r="39576" b="9584"/>
          <a:stretch/>
        </p:blipFill>
        <p:spPr>
          <a:xfrm>
            <a:off x="1447800" y="71185"/>
            <a:ext cx="8991600" cy="66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032" t="30625" r="39458" b="17292"/>
          <a:stretch/>
        </p:blipFill>
        <p:spPr>
          <a:xfrm>
            <a:off x="1158240" y="167640"/>
            <a:ext cx="9860280" cy="64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9" y="531652"/>
            <a:ext cx="11732821" cy="574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4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234"/>
            <a:ext cx="1231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9" y="1309234"/>
            <a:ext cx="10068216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0" y="2499360"/>
            <a:ext cx="11936620" cy="318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9312" t="23750" r="25520" b="6875"/>
          <a:stretch/>
        </p:blipFill>
        <p:spPr>
          <a:xfrm>
            <a:off x="1082040" y="121919"/>
            <a:ext cx="9403080" cy="66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338" t="1250" r="12870" b="10625"/>
          <a:stretch/>
        </p:blipFill>
        <p:spPr>
          <a:xfrm>
            <a:off x="777239" y="59654"/>
            <a:ext cx="10125197" cy="67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843" t="24792" r="25285" b="8542"/>
          <a:stretch/>
        </p:blipFill>
        <p:spPr>
          <a:xfrm>
            <a:off x="960120" y="106680"/>
            <a:ext cx="9966960" cy="66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1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8489" y="1831648"/>
            <a:ext cx="11603064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Lisez le texte sur la partie de « Civilisation » et faites l’activité « Vrai ou Faux » à </a:t>
            </a:r>
            <a:r>
              <a:rPr lang="fr-FR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page </a:t>
            </a: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fr-FR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27" y="3374503"/>
            <a:ext cx="2758926" cy="337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45429" y="193049"/>
            <a:ext cx="361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 jours fériés en France | Fiches exposés Le Petit Quotidien | Playbac  Presse Digi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6"/>
          <a:stretch/>
        </p:blipFill>
        <p:spPr bwMode="auto">
          <a:xfrm>
            <a:off x="615949" y="1739691"/>
            <a:ext cx="10999485" cy="45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28" y="5730476"/>
            <a:ext cx="1231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5560"/>
            <a:ext cx="1231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1899" y="1066020"/>
            <a:ext cx="1016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</a:rPr>
              <a:t>LA FRANCE ET SES FÊTES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Les jours fériés en France | Fiches exposés Le Petit Quotidien | Playbac  Presse Digi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t="41021" r="39754" b="53146"/>
          <a:stretch/>
        </p:blipFill>
        <p:spPr bwMode="auto">
          <a:xfrm>
            <a:off x="4032737" y="5651762"/>
            <a:ext cx="1909737" cy="6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5637894"/>
            <a:ext cx="2386989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4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7" r="79719" b="8392"/>
          <a:stretch/>
        </p:blipFill>
        <p:spPr bwMode="auto">
          <a:xfrm>
            <a:off x="0" y="3509060"/>
            <a:ext cx="2273644" cy="48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6"/>
          <a:stretch/>
        </p:blipFill>
        <p:spPr bwMode="auto">
          <a:xfrm>
            <a:off x="9460522" y="2798885"/>
            <a:ext cx="2502817" cy="32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01" y="5943418"/>
            <a:ext cx="25003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Les jours fériés en France | Fiches exposés Le Petit Quotidien | Playbac  Presse Digit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7"/>
          <a:stretch/>
        </p:blipFill>
        <p:spPr bwMode="auto">
          <a:xfrm>
            <a:off x="605641" y="1075422"/>
            <a:ext cx="10894157" cy="569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s jours fériés en France | Fiches exposés Le Petit Quotidien | Playbac  Presse Digit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t="41021" r="39754" b="53146"/>
          <a:stretch/>
        </p:blipFill>
        <p:spPr bwMode="auto">
          <a:xfrm>
            <a:off x="760020" y="1075422"/>
            <a:ext cx="2458193" cy="10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2" y="1075421"/>
            <a:ext cx="2039276" cy="5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031"/>
            <a:ext cx="2743200" cy="64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360" y="1069539"/>
            <a:ext cx="11658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Farkhod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fr-FR" sz="2800" dirty="0" smtClean="0">
                <a:latin typeface="Arial" panose="020B0604020202020204" pitchFamily="34" charset="0"/>
              </a:rPr>
              <a:t>D’o</a:t>
            </a:r>
            <a:r>
              <a:rPr lang="fr-FR" sz="2800" dirty="0">
                <a:latin typeface="Arial" panose="020B0604020202020204" pitchFamily="34" charset="0"/>
              </a:rPr>
              <a:t>ù</a:t>
            </a:r>
            <a:r>
              <a:rPr lang="fr-FR" sz="2800" dirty="0" smtClean="0">
                <a:latin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</a:rPr>
              <a:t>vient cette </a:t>
            </a:r>
            <a:r>
              <a:rPr lang="fr-FR" sz="2800" dirty="0" smtClean="0">
                <a:latin typeface="Arial" panose="020B0604020202020204" pitchFamily="34" charset="0"/>
              </a:rPr>
              <a:t>fête</a:t>
            </a:r>
            <a:r>
              <a:rPr lang="fr-FR" sz="2800" dirty="0">
                <a:latin typeface="Arial" panose="020B0604020202020204" pitchFamily="34" charset="0"/>
              </a:rPr>
              <a:t>, le 14 juillet?</a:t>
            </a:r>
          </a:p>
          <a:p>
            <a:pPr marR="6400" algn="just"/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</a:rPr>
              <a:t>Louis: </a:t>
            </a:r>
            <a:r>
              <a:rPr lang="fr-FR" sz="2800" dirty="0">
                <a:latin typeface="Arial" panose="020B0604020202020204" pitchFamily="34" charset="0"/>
              </a:rPr>
              <a:t>Elle était instituée en 1880 pour commémorer </a:t>
            </a:r>
            <a:r>
              <a:rPr lang="fr-FR" sz="2800" dirty="0" smtClean="0">
                <a:latin typeface="Arial" panose="020B0604020202020204" pitchFamily="34" charset="0"/>
              </a:rPr>
              <a:t>à </a:t>
            </a:r>
            <a:r>
              <a:rPr lang="fr-FR" sz="2800" dirty="0">
                <a:latin typeface="Arial" panose="020B0604020202020204" pitchFamily="34" charset="0"/>
              </a:rPr>
              <a:t>la fois la prise de la Bastille, le 14 juillet 1789, et la </a:t>
            </a:r>
            <a:r>
              <a:rPr lang="fr-FR" sz="2800" dirty="0" smtClean="0">
                <a:latin typeface="Arial" panose="020B0604020202020204" pitchFamily="34" charset="0"/>
              </a:rPr>
              <a:t>fête </a:t>
            </a:r>
            <a:r>
              <a:rPr lang="fr-FR" sz="2800" dirty="0">
                <a:latin typeface="Arial" panose="020B0604020202020204" pitchFamily="34" charset="0"/>
              </a:rPr>
              <a:t>de la Fédération, le 14 juillet 1790.</a:t>
            </a:r>
          </a:p>
          <a:p>
            <a:pPr marR="6400" algn="just"/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</a:rPr>
              <a:t>Farkhod: </a:t>
            </a:r>
            <a:r>
              <a:rPr lang="fr-FR" sz="2800" dirty="0">
                <a:latin typeface="Arial" panose="020B0604020202020204" pitchFamily="34" charset="0"/>
              </a:rPr>
              <a:t>Comment ça s’est passé?</a:t>
            </a:r>
          </a:p>
          <a:p>
            <a:pPr marR="6400" algn="just"/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</a:rPr>
              <a:t>Louis:</a:t>
            </a: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</a:rPr>
              <a:t>En 1789, les Français, mécontents de leur régime politique, ont renversé la monarchie absolue. La bourgeoisie, groupe social le plus actif de la nation, voulait changer les conditions de vie.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855" y="4178082"/>
            <a:ext cx="4729610" cy="2559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56367"/>
            <a:ext cx="87934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 à lire et à comprendre: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119" y="1026498"/>
            <a:ext cx="117828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" algn="just"/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Farkhod: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C’était une crise politique, n’est-ce pas?</a:t>
            </a:r>
          </a:p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Louis: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Oui, elle s’est terminée par la prise de la Bastille, alors symbole de l’absolutisme. Une nouvelle France, la République était née.</a:t>
            </a:r>
          </a:p>
          <a:p>
            <a:pPr marR="6400" algn="just"/>
            <a:r>
              <a:rPr lang="fr-FR" sz="3200" b="1" dirty="0">
                <a:solidFill>
                  <a:srgbClr val="002060"/>
                </a:solidFill>
                <a:latin typeface="Arial" panose="020B0604020202020204" pitchFamily="34" charset="0"/>
              </a:rPr>
              <a:t>Farkhod: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Alors, c’est vraiment une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fête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nationale. Comment les Français la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célèbrent-ils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  <a:p>
            <a:pPr marR="6400" algn="just"/>
            <a:r>
              <a:rPr lang="fr-FR" sz="3200" b="1" dirty="0">
                <a:solidFill>
                  <a:srgbClr val="0070C0"/>
                </a:solidFill>
                <a:latin typeface="Arial" panose="020B0604020202020204" pitchFamily="34" charset="0"/>
              </a:rPr>
              <a:t>Louis:</a:t>
            </a:r>
            <a:r>
              <a:rPr lang="fr-F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</a:rPr>
              <a:t>Regarde ces photos et tu vas comprendre.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6" y="4455761"/>
            <a:ext cx="4026883" cy="2261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5041" y="142309"/>
            <a:ext cx="18135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suite...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5330" t="29583" r="39107" b="11667"/>
          <a:stretch/>
        </p:blipFill>
        <p:spPr>
          <a:xfrm>
            <a:off x="1402080" y="106680"/>
            <a:ext cx="9159240" cy="66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2987" r="12635" b="3333"/>
          <a:stretch/>
        </p:blipFill>
        <p:spPr>
          <a:xfrm>
            <a:off x="1280160" y="49800"/>
            <a:ext cx="9296400" cy="67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53" r="12635" b="3542"/>
          <a:stretch/>
        </p:blipFill>
        <p:spPr>
          <a:xfrm>
            <a:off x="1249680" y="81558"/>
            <a:ext cx="9281160" cy="6745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4240" y="142518"/>
            <a:ext cx="445008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Epiphanie</a:t>
            </a:r>
            <a:endParaRPr lang="ru-RU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732</TotalTime>
  <Words>191</Words>
  <Application>Microsoft Office PowerPoint</Application>
  <PresentationFormat>Широкоэкранный</PresentationFormat>
  <Paragraphs>19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kamron</cp:lastModifiedBy>
  <cp:revision>73</cp:revision>
  <dcterms:created xsi:type="dcterms:W3CDTF">2020-09-27T12:11:07Z</dcterms:created>
  <dcterms:modified xsi:type="dcterms:W3CDTF">2021-01-12T10:13:34Z</dcterms:modified>
</cp:coreProperties>
</file>