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24" r:id="rId2"/>
    <p:sldId id="301" r:id="rId3"/>
    <p:sldId id="261" r:id="rId4"/>
    <p:sldId id="278" r:id="rId5"/>
    <p:sldId id="313" r:id="rId6"/>
    <p:sldId id="314" r:id="rId7"/>
    <p:sldId id="333" r:id="rId8"/>
    <p:sldId id="268" r:id="rId9"/>
    <p:sldId id="325" r:id="rId10"/>
    <p:sldId id="326" r:id="rId11"/>
    <p:sldId id="328" r:id="rId12"/>
    <p:sldId id="327" r:id="rId13"/>
    <p:sldId id="329" r:id="rId14"/>
    <p:sldId id="330" r:id="rId15"/>
    <p:sldId id="331" r:id="rId16"/>
    <p:sldId id="332" r:id="rId17"/>
    <p:sldId id="323" r:id="rId18"/>
    <p:sldId id="259" r:id="rId19"/>
    <p:sldId id="309" r:id="rId20"/>
    <p:sldId id="272" r:id="rId21"/>
    <p:sldId id="273" r:id="rId22"/>
    <p:sldId id="270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277" autoAdjust="0"/>
    <p:restoredTop sz="85836" autoAdjust="0"/>
  </p:normalViewPr>
  <p:slideViewPr>
    <p:cSldViewPr snapToGrid="0">
      <p:cViewPr varScale="1">
        <p:scale>
          <a:sx n="63" d="100"/>
          <a:sy n="63" d="100"/>
        </p:scale>
        <p:origin x="1332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6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4.jpe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54665" y="1724170"/>
            <a:ext cx="10768041" cy="187647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en-US" sz="60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60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coutumes françaises</a:t>
            </a:r>
            <a:endParaRPr lang="en-US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4888" y="1865334"/>
            <a:ext cx="569777" cy="17465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lang="ru-RU" sz="2396" dirty="0" smtClean="0"/>
          </a:p>
          <a:p>
            <a:endParaRPr lang="ru-RU" sz="2396" dirty="0"/>
          </a:p>
          <a:p>
            <a:endParaRPr lang="ru-RU" sz="2396" dirty="0" smtClean="0"/>
          </a:p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9173" y="133765"/>
            <a:ext cx="1705799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9173" y="163244"/>
            <a:ext cx="1705796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981435" y="459773"/>
            <a:ext cx="1641271" cy="526322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200" b="1" spc="21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8-classe</a:t>
            </a: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2057402" y="294651"/>
            <a:ext cx="6170227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6000" kern="0" spc="-519" dirty="0" smtClean="0">
                <a:solidFill>
                  <a:sysClr val="window" lastClr="FFFFFF"/>
                </a:solidFill>
              </a:rPr>
              <a:t>        FRANÇAIS</a:t>
            </a:r>
            <a:endParaRPr lang="en-US" sz="6600" kern="0" spc="11" dirty="0">
              <a:solidFill>
                <a:sysClr val="window" lastClr="FFFFFF"/>
              </a:solidFill>
            </a:endParaRPr>
          </a:p>
        </p:txBody>
      </p:sp>
      <p:pic>
        <p:nvPicPr>
          <p:cNvPr id="2" name="Picture 2" descr="Les Traditions et Coutumes Francaises - Blog Accent Francais - French  Language school in Montpellier Fran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4786" y="3596640"/>
            <a:ext cx="4367797" cy="3275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2385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 l="12870" t="3542" r="12401" b="2708"/>
          <a:stretch/>
        </p:blipFill>
        <p:spPr>
          <a:xfrm>
            <a:off x="1264920" y="96742"/>
            <a:ext cx="9585960" cy="6761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64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 l="15681" t="30208" r="39107" b="10001"/>
          <a:stretch/>
        </p:blipFill>
        <p:spPr>
          <a:xfrm>
            <a:off x="929640" y="149478"/>
            <a:ext cx="9738360" cy="6662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98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12635" t="4376" r="13689" b="8124"/>
          <a:stretch/>
        </p:blipFill>
        <p:spPr>
          <a:xfrm>
            <a:off x="1127760" y="76200"/>
            <a:ext cx="10065258" cy="6720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553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 l="13221" t="2916" r="13689" b="4792"/>
          <a:stretch/>
        </p:blipFill>
        <p:spPr>
          <a:xfrm>
            <a:off x="1188720" y="106680"/>
            <a:ext cx="9509760" cy="675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25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 l="13103" t="1042" r="12871" b="2500"/>
          <a:stretch/>
        </p:blipFill>
        <p:spPr>
          <a:xfrm>
            <a:off x="1310640" y="106680"/>
            <a:ext cx="9128760" cy="668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488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 l="14861" t="30209" r="39576" b="9584"/>
          <a:stretch/>
        </p:blipFill>
        <p:spPr>
          <a:xfrm>
            <a:off x="1447800" y="71185"/>
            <a:ext cx="8991600" cy="668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601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6032" t="30625" r="39458" b="17292"/>
          <a:stretch/>
        </p:blipFill>
        <p:spPr>
          <a:xfrm>
            <a:off x="1158240" y="167640"/>
            <a:ext cx="9860280" cy="6487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82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39" y="531652"/>
            <a:ext cx="11732821" cy="5747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9495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09234"/>
            <a:ext cx="123190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179" y="1309234"/>
            <a:ext cx="10068216" cy="71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50" y="2499360"/>
            <a:ext cx="11936620" cy="318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93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19312" t="23750" r="25520" b="6875"/>
          <a:stretch/>
        </p:blipFill>
        <p:spPr>
          <a:xfrm>
            <a:off x="1082040" y="121919"/>
            <a:ext cx="9403080" cy="6648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318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338" t="1250" r="12870" b="10625"/>
          <a:stretch/>
        </p:blipFill>
        <p:spPr>
          <a:xfrm>
            <a:off x="777239" y="59654"/>
            <a:ext cx="10125197" cy="6798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954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8843" t="24792" r="25285" b="8542"/>
          <a:stretch/>
        </p:blipFill>
        <p:spPr>
          <a:xfrm>
            <a:off x="960120" y="106680"/>
            <a:ext cx="9966960" cy="668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013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8489" y="1831648"/>
            <a:ext cx="11603064" cy="279980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Lisez le texte sur la partie de « Civilisation » et faites l’activité « Vrai ou Faux » à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page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57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2627" y="3374503"/>
            <a:ext cx="2758926" cy="3373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245429" y="193049"/>
            <a:ext cx="36184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DEVOIR: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046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525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es jours fériés en France | Fiches exposés Le Petit Quotidien | Playbac  Presse Digital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146"/>
          <a:stretch/>
        </p:blipFill>
        <p:spPr bwMode="auto">
          <a:xfrm>
            <a:off x="615949" y="1739691"/>
            <a:ext cx="10999485" cy="4514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2728" y="5730476"/>
            <a:ext cx="123190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55560"/>
            <a:ext cx="123190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31899" y="1066020"/>
            <a:ext cx="1016293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solidFill>
                  <a:srgbClr val="002060"/>
                </a:solidFill>
              </a:rPr>
              <a:t>LA FRANCE ET SES FÊTES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7" name="Picture 2" descr="Les jours fériés en France | Fiches exposés Le Petit Quotidien | Playbac  Presse Digital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96" t="41021" r="39754" b="53146"/>
          <a:stretch/>
        </p:blipFill>
        <p:spPr bwMode="auto">
          <a:xfrm>
            <a:off x="4032737" y="5651762"/>
            <a:ext cx="1909737" cy="612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088" y="5637894"/>
            <a:ext cx="2386989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2431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217" r="79719" b="8392"/>
          <a:stretch/>
        </p:blipFill>
        <p:spPr bwMode="auto">
          <a:xfrm>
            <a:off x="0" y="3509060"/>
            <a:ext cx="2273644" cy="485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96"/>
          <a:stretch/>
        </p:blipFill>
        <p:spPr bwMode="auto">
          <a:xfrm>
            <a:off x="9460522" y="2798885"/>
            <a:ext cx="2502817" cy="325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4001" y="5943418"/>
            <a:ext cx="2500313" cy="32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Les jours fériés en France | Fiches exposés Le Petit Quotidien | Playbac  Presse Digital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67"/>
          <a:stretch/>
        </p:blipFill>
        <p:spPr bwMode="auto">
          <a:xfrm>
            <a:off x="605641" y="1075422"/>
            <a:ext cx="10894157" cy="5690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Les jours fériés en France | Fiches exposés Le Petit Quotidien | Playbac  Presse Digital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96" t="41021" r="39754" b="53146"/>
          <a:stretch/>
        </p:blipFill>
        <p:spPr bwMode="auto">
          <a:xfrm>
            <a:off x="760020" y="1075422"/>
            <a:ext cx="2458193" cy="1034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0522" y="1075421"/>
            <a:ext cx="2039276" cy="517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1006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2031"/>
            <a:ext cx="2743200" cy="64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3360" y="1069539"/>
            <a:ext cx="116586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400" algn="just"/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Farkhod</a:t>
            </a:r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</a:rPr>
              <a:t>: </a:t>
            </a:r>
            <a:r>
              <a:rPr lang="fr-FR" sz="2800" dirty="0" smtClean="0">
                <a:latin typeface="Arial" panose="020B0604020202020204" pitchFamily="34" charset="0"/>
              </a:rPr>
              <a:t>D’o</a:t>
            </a:r>
            <a:r>
              <a:rPr lang="fr-FR" sz="2800" dirty="0">
                <a:latin typeface="Arial" panose="020B0604020202020204" pitchFamily="34" charset="0"/>
              </a:rPr>
              <a:t>ù</a:t>
            </a:r>
            <a:r>
              <a:rPr lang="fr-FR" sz="2800" dirty="0" smtClean="0">
                <a:latin typeface="Arial" panose="020B0604020202020204" pitchFamily="34" charset="0"/>
              </a:rPr>
              <a:t> </a:t>
            </a:r>
            <a:r>
              <a:rPr lang="fr-FR" sz="2800" dirty="0">
                <a:latin typeface="Arial" panose="020B0604020202020204" pitchFamily="34" charset="0"/>
              </a:rPr>
              <a:t>vient cette </a:t>
            </a:r>
            <a:r>
              <a:rPr lang="fr-FR" sz="2800" dirty="0" smtClean="0">
                <a:latin typeface="Arial" panose="020B0604020202020204" pitchFamily="34" charset="0"/>
              </a:rPr>
              <a:t>fête</a:t>
            </a:r>
            <a:r>
              <a:rPr lang="fr-FR" sz="2800" dirty="0">
                <a:latin typeface="Arial" panose="020B0604020202020204" pitchFamily="34" charset="0"/>
              </a:rPr>
              <a:t>, le 14 juillet?</a:t>
            </a:r>
          </a:p>
          <a:p>
            <a:pPr marR="6400" algn="just"/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</a:rPr>
              <a:t>Louis: </a:t>
            </a:r>
            <a:r>
              <a:rPr lang="fr-FR" sz="2800" dirty="0">
                <a:latin typeface="Arial" panose="020B0604020202020204" pitchFamily="34" charset="0"/>
              </a:rPr>
              <a:t>Elle était instituée en 1880 pour commémorer </a:t>
            </a:r>
            <a:r>
              <a:rPr lang="fr-FR" sz="2800" dirty="0" smtClean="0">
                <a:latin typeface="Arial" panose="020B0604020202020204" pitchFamily="34" charset="0"/>
              </a:rPr>
              <a:t>à </a:t>
            </a:r>
            <a:r>
              <a:rPr lang="fr-FR" sz="2800" dirty="0">
                <a:latin typeface="Arial" panose="020B0604020202020204" pitchFamily="34" charset="0"/>
              </a:rPr>
              <a:t>la fois la prise de la Bastille, le 14 juillet 1789, et la </a:t>
            </a:r>
            <a:r>
              <a:rPr lang="fr-FR" sz="2800" dirty="0" smtClean="0">
                <a:latin typeface="Arial" panose="020B0604020202020204" pitchFamily="34" charset="0"/>
              </a:rPr>
              <a:t>fête </a:t>
            </a:r>
            <a:r>
              <a:rPr lang="fr-FR" sz="2800" dirty="0">
                <a:latin typeface="Arial" panose="020B0604020202020204" pitchFamily="34" charset="0"/>
              </a:rPr>
              <a:t>de la Fédération, le 14 juillet 1790.</a:t>
            </a:r>
          </a:p>
          <a:p>
            <a:pPr marR="6400" algn="just"/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</a:rPr>
              <a:t>Farkhod: </a:t>
            </a:r>
            <a:r>
              <a:rPr lang="fr-FR" sz="2800" dirty="0">
                <a:latin typeface="Arial" panose="020B0604020202020204" pitchFamily="34" charset="0"/>
              </a:rPr>
              <a:t>Comment ça s’est passé?</a:t>
            </a:r>
          </a:p>
          <a:p>
            <a:pPr marR="6400" algn="just"/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</a:rPr>
              <a:t>Louis:</a:t>
            </a:r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fr-FR" sz="2800" dirty="0">
                <a:latin typeface="Arial" panose="020B0604020202020204" pitchFamily="34" charset="0"/>
              </a:rPr>
              <a:t>En 1789, les Français, mécontents de leur régime politique, ont renversé la monarchie absolue. La bourgeoisie, groupe social le plus actif de la nation, voulait changer les conditions de vie.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7855" y="4178082"/>
            <a:ext cx="4729610" cy="255934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76400" y="156367"/>
            <a:ext cx="879348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Dialogue à lire et à comprendre: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828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8119" y="1026498"/>
            <a:ext cx="1178286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400" algn="just"/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</a:rPr>
              <a:t>Farkhod:</a:t>
            </a:r>
            <a:r>
              <a:rPr lang="fr-FR" sz="32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fr-FR" sz="3200" dirty="0">
                <a:solidFill>
                  <a:srgbClr val="000000"/>
                </a:solidFill>
                <a:latin typeface="Arial" panose="020B0604020202020204" pitchFamily="34" charset="0"/>
              </a:rPr>
              <a:t>C’était une crise politique, n’est-ce pas?</a:t>
            </a:r>
          </a:p>
          <a:p>
            <a:pPr marR="6400" algn="just"/>
            <a:r>
              <a:rPr lang="fr-FR" sz="3200" b="1" dirty="0">
                <a:solidFill>
                  <a:srgbClr val="0070C0"/>
                </a:solidFill>
                <a:latin typeface="Arial" panose="020B0604020202020204" pitchFamily="34" charset="0"/>
              </a:rPr>
              <a:t>Louis:</a:t>
            </a:r>
            <a:r>
              <a:rPr lang="fr-FR" sz="32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fr-FR" sz="3200" dirty="0">
                <a:solidFill>
                  <a:srgbClr val="000000"/>
                </a:solidFill>
                <a:latin typeface="Arial" panose="020B0604020202020204" pitchFamily="34" charset="0"/>
              </a:rPr>
              <a:t>Oui, elle s’est terminée par la prise de la Bastille, alors symbole de l’absolutisme. Une nouvelle France, la République était née.</a:t>
            </a:r>
          </a:p>
          <a:p>
            <a:pPr marR="6400" algn="just"/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</a:rPr>
              <a:t>Farkhod:</a:t>
            </a:r>
            <a:r>
              <a:rPr lang="fr-FR" sz="32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fr-FR" sz="3200" dirty="0">
                <a:solidFill>
                  <a:srgbClr val="000000"/>
                </a:solidFill>
                <a:latin typeface="Arial" panose="020B0604020202020204" pitchFamily="34" charset="0"/>
              </a:rPr>
              <a:t>Alors, c’est vraiment une </a:t>
            </a:r>
            <a:r>
              <a:rPr lang="fr-FR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fête </a:t>
            </a:r>
            <a:r>
              <a:rPr lang="fr-FR" sz="3200" dirty="0">
                <a:solidFill>
                  <a:srgbClr val="000000"/>
                </a:solidFill>
                <a:latin typeface="Arial" panose="020B0604020202020204" pitchFamily="34" charset="0"/>
              </a:rPr>
              <a:t>nationale. Comment les Français la </a:t>
            </a:r>
            <a:r>
              <a:rPr lang="fr-FR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célèbrent-ils</a:t>
            </a:r>
            <a:r>
              <a:rPr lang="fr-FR" sz="3200" dirty="0">
                <a:solidFill>
                  <a:srgbClr val="000000"/>
                </a:solidFill>
                <a:latin typeface="Arial" panose="020B0604020202020204" pitchFamily="34" charset="0"/>
              </a:rPr>
              <a:t>?</a:t>
            </a:r>
          </a:p>
          <a:p>
            <a:pPr marR="6400" algn="just"/>
            <a:r>
              <a:rPr lang="fr-FR" sz="3200" b="1" dirty="0">
                <a:solidFill>
                  <a:srgbClr val="0070C0"/>
                </a:solidFill>
                <a:latin typeface="Arial" panose="020B0604020202020204" pitchFamily="34" charset="0"/>
              </a:rPr>
              <a:t>Louis:</a:t>
            </a:r>
            <a:r>
              <a:rPr lang="fr-FR" sz="32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fr-FR" sz="3200" dirty="0">
                <a:solidFill>
                  <a:srgbClr val="000000"/>
                </a:solidFill>
                <a:latin typeface="Arial" panose="020B0604020202020204" pitchFamily="34" charset="0"/>
              </a:rPr>
              <a:t>Regarde ces photos et tu vas comprendre.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2236" y="4455761"/>
            <a:ext cx="4026883" cy="22619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845041" y="142309"/>
            <a:ext cx="181356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suite...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230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15330" t="29583" r="39107" b="11667"/>
          <a:stretch/>
        </p:blipFill>
        <p:spPr>
          <a:xfrm>
            <a:off x="1402080" y="106680"/>
            <a:ext cx="9159240" cy="663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101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12987" r="12635" b="3333"/>
          <a:stretch/>
        </p:blipFill>
        <p:spPr>
          <a:xfrm>
            <a:off x="1280160" y="49800"/>
            <a:ext cx="9296400" cy="679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426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753" r="12635" b="3542"/>
          <a:stretch/>
        </p:blipFill>
        <p:spPr>
          <a:xfrm>
            <a:off x="1249680" y="81558"/>
            <a:ext cx="9281160" cy="674596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44240" y="142518"/>
            <a:ext cx="4450080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6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Epiphanie</a:t>
            </a:r>
            <a:endParaRPr lang="ru-RU" sz="6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919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732</TotalTime>
  <Words>191</Words>
  <Application>Microsoft Office PowerPoint</Application>
  <PresentationFormat>Широкоэкранный</PresentationFormat>
  <Paragraphs>19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kamron</cp:lastModifiedBy>
  <cp:revision>73</cp:revision>
  <dcterms:created xsi:type="dcterms:W3CDTF">2020-09-27T12:11:07Z</dcterms:created>
  <dcterms:modified xsi:type="dcterms:W3CDTF">2021-01-12T10:13:34Z</dcterms:modified>
</cp:coreProperties>
</file>