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00" r:id="rId2"/>
    <p:sldId id="296" r:id="rId3"/>
    <p:sldId id="301" r:id="rId4"/>
    <p:sldId id="306" r:id="rId5"/>
    <p:sldId id="303" r:id="rId6"/>
    <p:sldId id="312" r:id="rId7"/>
    <p:sldId id="311" r:id="rId8"/>
    <p:sldId id="310" r:id="rId9"/>
    <p:sldId id="309" r:id="rId10"/>
    <p:sldId id="307" r:id="rId11"/>
    <p:sldId id="308" r:id="rId12"/>
    <p:sldId id="304" r:id="rId13"/>
    <p:sldId id="273" r:id="rId14"/>
    <p:sldId id="270" r:id="rId1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45B4"/>
    <a:srgbClr val="F33D68"/>
    <a:srgbClr val="02BE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284" autoAdjust="0"/>
    <p:restoredTop sz="85819" autoAdjust="0"/>
  </p:normalViewPr>
  <p:slideViewPr>
    <p:cSldViewPr snapToGrid="0">
      <p:cViewPr varScale="1">
        <p:scale>
          <a:sx n="56" d="100"/>
          <a:sy n="56" d="100"/>
        </p:scale>
        <p:origin x="1296" y="4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F1EB4A-7CAA-48DF-AE27-60C412795D77}" type="datetimeFigureOut">
              <a:rPr lang="ru-RU" smtClean="0"/>
              <a:t>30.10.2020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00BBF-5946-4209-978B-0B8435A71D8A}" type="slidenum">
              <a:rPr lang="ru-RU" smtClean="0"/>
              <a:t>‹#›</a:t>
            </a:fld>
            <a:endParaRPr lang="ru-RU"/>
          </a:p>
        </p:txBody>
      </p:sp>
    </p:spTree>
    <p:extLst>
      <p:ext uri="{BB962C8B-B14F-4D97-AF65-F5344CB8AC3E}">
        <p14:creationId xmlns:p14="http://schemas.microsoft.com/office/powerpoint/2010/main" val="2314097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9500BBF-5946-4209-978B-0B8435A71D8A}" type="slidenum">
              <a:rPr lang="ru-RU" smtClean="0"/>
              <a:t>2</a:t>
            </a:fld>
            <a:endParaRPr lang="ru-RU"/>
          </a:p>
        </p:txBody>
      </p:sp>
    </p:spTree>
    <p:extLst>
      <p:ext uri="{BB962C8B-B14F-4D97-AF65-F5344CB8AC3E}">
        <p14:creationId xmlns:p14="http://schemas.microsoft.com/office/powerpoint/2010/main" val="2634057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CF9F6427-7211-444C-B0E9-9D7623CC965E}" type="datetimeFigureOut">
              <a:rPr lang="ru-RU" smtClean="0"/>
              <a:t>30.10.2020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C43924-36BD-44A4-B824-EB87702FAEEB}" type="slidenum">
              <a:rPr lang="ru-RU" smtClean="0"/>
              <a:t>‹#›</a:t>
            </a:fld>
            <a:endParaRPr lang="ru-RU"/>
          </a:p>
        </p:txBody>
      </p:sp>
    </p:spTree>
    <p:extLst>
      <p:ext uri="{BB962C8B-B14F-4D97-AF65-F5344CB8AC3E}">
        <p14:creationId xmlns:p14="http://schemas.microsoft.com/office/powerpoint/2010/main" val="962690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F9F6427-7211-444C-B0E9-9D7623CC965E}" type="datetimeFigureOut">
              <a:rPr lang="ru-RU" smtClean="0"/>
              <a:t>30.10.2020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C43924-36BD-44A4-B824-EB87702FAEEB}" type="slidenum">
              <a:rPr lang="ru-RU" smtClean="0"/>
              <a:t>‹#›</a:t>
            </a:fld>
            <a:endParaRPr lang="ru-RU"/>
          </a:p>
        </p:txBody>
      </p:sp>
    </p:spTree>
    <p:extLst>
      <p:ext uri="{BB962C8B-B14F-4D97-AF65-F5344CB8AC3E}">
        <p14:creationId xmlns:p14="http://schemas.microsoft.com/office/powerpoint/2010/main" val="1319240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F9F6427-7211-444C-B0E9-9D7623CC965E}" type="datetimeFigureOut">
              <a:rPr lang="ru-RU" smtClean="0"/>
              <a:t>30.10.2020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C43924-36BD-44A4-B824-EB87702FAEEB}" type="slidenum">
              <a:rPr lang="ru-RU" smtClean="0"/>
              <a:t>‹#›</a:t>
            </a:fld>
            <a:endParaRPr lang="ru-RU"/>
          </a:p>
        </p:txBody>
      </p:sp>
    </p:spTree>
    <p:extLst>
      <p:ext uri="{BB962C8B-B14F-4D97-AF65-F5344CB8AC3E}">
        <p14:creationId xmlns:p14="http://schemas.microsoft.com/office/powerpoint/2010/main" val="2479189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4" y="279962"/>
            <a:ext cx="10363201" cy="817561"/>
          </a:xfrm>
        </p:spPr>
        <p:txBody>
          <a:bodyPr/>
          <a:lstStyle/>
          <a:p>
            <a:r>
              <a:rPr lang="ru-RU"/>
              <a:t>Образец заголовка</a:t>
            </a:r>
            <a:endParaRPr lang="en-US"/>
          </a:p>
        </p:txBody>
      </p:sp>
      <p:sp>
        <p:nvSpPr>
          <p:cNvPr id="4" name="Picture Placeholder 3"/>
          <p:cNvSpPr>
            <a:spLocks noGrp="1"/>
          </p:cNvSpPr>
          <p:nvPr>
            <p:ph type="pic" sz="quarter" idx="10"/>
          </p:nvPr>
        </p:nvSpPr>
        <p:spPr>
          <a:xfrm>
            <a:off x="914401"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399"/>
            </a:lvl1pPr>
          </a:lstStyle>
          <a:p>
            <a:pPr lvl="0"/>
            <a:r>
              <a:rPr lang="ru-RU"/>
              <a:t>Вставка рисунка</a:t>
            </a:r>
            <a:endParaRPr lang="en-US"/>
          </a:p>
        </p:txBody>
      </p:sp>
      <p:sp>
        <p:nvSpPr>
          <p:cNvPr id="5" name="Picture Placeholder 3"/>
          <p:cNvSpPr>
            <a:spLocks noGrp="1"/>
          </p:cNvSpPr>
          <p:nvPr>
            <p:ph type="pic" sz="quarter" idx="11"/>
          </p:nvPr>
        </p:nvSpPr>
        <p:spPr>
          <a:xfrm>
            <a:off x="4431792"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399"/>
            </a:lvl1pPr>
          </a:lstStyle>
          <a:p>
            <a:pPr lvl="0"/>
            <a:r>
              <a:rPr lang="ru-RU"/>
              <a:t>Вставка рисунка</a:t>
            </a:r>
            <a:endParaRPr lang="en-US"/>
          </a:p>
        </p:txBody>
      </p:sp>
      <p:sp>
        <p:nvSpPr>
          <p:cNvPr id="6" name="Picture Placeholder 3"/>
          <p:cNvSpPr>
            <a:spLocks noGrp="1"/>
          </p:cNvSpPr>
          <p:nvPr>
            <p:ph type="pic" sz="quarter" idx="12"/>
          </p:nvPr>
        </p:nvSpPr>
        <p:spPr>
          <a:xfrm>
            <a:off x="7949183" y="1397001"/>
            <a:ext cx="3328416"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399"/>
            </a:lvl1pPr>
          </a:lstStyle>
          <a:p>
            <a:pPr lvl="0"/>
            <a:r>
              <a:rPr lang="ru-RU"/>
              <a:t>Вставка рисунка</a:t>
            </a:r>
            <a:endParaRPr lang="en-US"/>
          </a:p>
        </p:txBody>
      </p:sp>
      <p:sp>
        <p:nvSpPr>
          <p:cNvPr id="8" name="Text Placeholder 9"/>
          <p:cNvSpPr>
            <a:spLocks noGrp="1"/>
          </p:cNvSpPr>
          <p:nvPr>
            <p:ph type="body" sz="quarter" idx="14"/>
          </p:nvPr>
        </p:nvSpPr>
        <p:spPr>
          <a:xfrm>
            <a:off x="914401" y="4980569"/>
            <a:ext cx="3328416" cy="958851"/>
          </a:xfrm>
        </p:spPr>
        <p:txBody>
          <a:bodyPr>
            <a:noAutofit/>
          </a:bodyPr>
          <a:lstStyle>
            <a:lvl1pPr marL="0" indent="0">
              <a:buNone/>
              <a:defRPr sz="1399"/>
            </a:lvl1pPr>
            <a:lvl2pPr marL="152378" indent="-152378">
              <a:buFont typeface="Arial" panose="020B0604020202020204" pitchFamily="34" charset="0"/>
              <a:buChar char="•"/>
              <a:defRPr sz="1399"/>
            </a:lvl2pPr>
            <a:lvl3pPr marL="304757" indent="-152378">
              <a:defRPr sz="1399"/>
            </a:lvl3pPr>
            <a:lvl4pPr marL="533324" indent="-228567">
              <a:defRPr sz="1399"/>
            </a:lvl4pPr>
            <a:lvl5pPr marL="761891" indent="-228567">
              <a:defRPr sz="1399"/>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9" name="Text Placeholder 9"/>
          <p:cNvSpPr>
            <a:spLocks noGrp="1"/>
          </p:cNvSpPr>
          <p:nvPr>
            <p:ph type="body" sz="quarter" idx="15"/>
          </p:nvPr>
        </p:nvSpPr>
        <p:spPr>
          <a:xfrm>
            <a:off x="4431792" y="4980569"/>
            <a:ext cx="3328416" cy="958851"/>
          </a:xfrm>
        </p:spPr>
        <p:txBody>
          <a:bodyPr>
            <a:noAutofit/>
          </a:bodyPr>
          <a:lstStyle>
            <a:lvl1pPr marL="0" indent="0">
              <a:buNone/>
              <a:defRPr sz="1399"/>
            </a:lvl1pPr>
            <a:lvl2pPr marL="152378" indent="-152378">
              <a:buFont typeface="Arial" panose="020B0604020202020204" pitchFamily="34" charset="0"/>
              <a:buChar char="•"/>
              <a:defRPr sz="1399"/>
            </a:lvl2pPr>
            <a:lvl3pPr marL="304757" indent="-152378">
              <a:defRPr sz="1399"/>
            </a:lvl3pPr>
            <a:lvl4pPr marL="533324" indent="-228567">
              <a:defRPr sz="1399"/>
            </a:lvl4pPr>
            <a:lvl5pPr marL="761891" indent="-228567">
              <a:defRPr sz="1399"/>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0" name="Text Placeholder 9"/>
          <p:cNvSpPr>
            <a:spLocks noGrp="1"/>
          </p:cNvSpPr>
          <p:nvPr>
            <p:ph type="body" sz="quarter" idx="16"/>
          </p:nvPr>
        </p:nvSpPr>
        <p:spPr>
          <a:xfrm>
            <a:off x="7949183" y="4980569"/>
            <a:ext cx="3328416" cy="958851"/>
          </a:xfrm>
        </p:spPr>
        <p:txBody>
          <a:bodyPr>
            <a:noAutofit/>
          </a:bodyPr>
          <a:lstStyle>
            <a:lvl1pPr marL="0" indent="0">
              <a:buNone/>
              <a:defRPr sz="1399"/>
            </a:lvl1pPr>
            <a:lvl2pPr marL="152378" indent="-152378">
              <a:buFont typeface="Arial" panose="020B0604020202020204" pitchFamily="34" charset="0"/>
              <a:buChar char="•"/>
              <a:defRPr sz="1399"/>
            </a:lvl2pPr>
            <a:lvl3pPr marL="304757" indent="-152378">
              <a:defRPr sz="1399"/>
            </a:lvl3pPr>
            <a:lvl4pPr marL="533324" indent="-228567">
              <a:defRPr sz="1399"/>
            </a:lvl4pPr>
            <a:lvl5pPr marL="761891" indent="-228567">
              <a:defRPr sz="1399"/>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1" name="Text Placeholder 4"/>
          <p:cNvSpPr>
            <a:spLocks noGrp="1"/>
          </p:cNvSpPr>
          <p:nvPr>
            <p:ph type="body" sz="quarter" idx="18" hasCustomPrompt="1"/>
          </p:nvPr>
        </p:nvSpPr>
        <p:spPr>
          <a:xfrm>
            <a:off x="914404" y="933453"/>
            <a:ext cx="10363201" cy="406400"/>
          </a:xfrm>
        </p:spPr>
        <p:txBody>
          <a:bodyPr>
            <a:normAutofit/>
          </a:bodyPr>
          <a:lstStyle>
            <a:lvl1pPr marL="0" indent="0" algn="ctr">
              <a:lnSpc>
                <a:spcPct val="86000"/>
              </a:lnSpc>
              <a:spcBef>
                <a:spcPts val="0"/>
              </a:spcBef>
              <a:buNone/>
              <a:defRPr sz="1799" baseline="0"/>
            </a:lvl1pPr>
          </a:lstStyle>
          <a:p>
            <a:pPr lvl="0"/>
            <a:r>
              <a:rPr lang="en-US" dirty="0"/>
              <a:t>Click here to edit subtitle</a:t>
            </a:r>
          </a:p>
        </p:txBody>
      </p:sp>
    </p:spTree>
    <p:extLst>
      <p:ext uri="{BB962C8B-B14F-4D97-AF65-F5344CB8AC3E}">
        <p14:creationId xmlns:p14="http://schemas.microsoft.com/office/powerpoint/2010/main" val="1705456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F9F6427-7211-444C-B0E9-9D7623CC965E}" type="datetimeFigureOut">
              <a:rPr lang="ru-RU" smtClean="0"/>
              <a:t>30.10.2020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C43924-36BD-44A4-B824-EB87702FAEEB}" type="slidenum">
              <a:rPr lang="ru-RU" smtClean="0"/>
              <a:t>‹#›</a:t>
            </a:fld>
            <a:endParaRPr lang="ru-RU"/>
          </a:p>
        </p:txBody>
      </p:sp>
    </p:spTree>
    <p:extLst>
      <p:ext uri="{BB962C8B-B14F-4D97-AF65-F5344CB8AC3E}">
        <p14:creationId xmlns:p14="http://schemas.microsoft.com/office/powerpoint/2010/main" val="3504072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CF9F6427-7211-444C-B0E9-9D7623CC965E}" type="datetimeFigureOut">
              <a:rPr lang="ru-RU" smtClean="0"/>
              <a:t>30.10.2020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C43924-36BD-44A4-B824-EB87702FAEEB}" type="slidenum">
              <a:rPr lang="ru-RU" smtClean="0"/>
              <a:t>‹#›</a:t>
            </a:fld>
            <a:endParaRPr lang="ru-RU"/>
          </a:p>
        </p:txBody>
      </p:sp>
    </p:spTree>
    <p:extLst>
      <p:ext uri="{BB962C8B-B14F-4D97-AF65-F5344CB8AC3E}">
        <p14:creationId xmlns:p14="http://schemas.microsoft.com/office/powerpoint/2010/main" val="1836481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CF9F6427-7211-444C-B0E9-9D7623CC965E}" type="datetimeFigureOut">
              <a:rPr lang="ru-RU" smtClean="0"/>
              <a:t>30.10.2020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1C43924-36BD-44A4-B824-EB87702FAEEB}" type="slidenum">
              <a:rPr lang="ru-RU" smtClean="0"/>
              <a:t>‹#›</a:t>
            </a:fld>
            <a:endParaRPr lang="ru-RU"/>
          </a:p>
        </p:txBody>
      </p:sp>
    </p:spTree>
    <p:extLst>
      <p:ext uri="{BB962C8B-B14F-4D97-AF65-F5344CB8AC3E}">
        <p14:creationId xmlns:p14="http://schemas.microsoft.com/office/powerpoint/2010/main" val="24047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CF9F6427-7211-444C-B0E9-9D7623CC965E}" type="datetimeFigureOut">
              <a:rPr lang="ru-RU" smtClean="0"/>
              <a:t>30.10.2020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1C43924-36BD-44A4-B824-EB87702FAEEB}" type="slidenum">
              <a:rPr lang="ru-RU" smtClean="0"/>
              <a:t>‹#›</a:t>
            </a:fld>
            <a:endParaRPr lang="ru-RU"/>
          </a:p>
        </p:txBody>
      </p:sp>
    </p:spTree>
    <p:extLst>
      <p:ext uri="{BB962C8B-B14F-4D97-AF65-F5344CB8AC3E}">
        <p14:creationId xmlns:p14="http://schemas.microsoft.com/office/powerpoint/2010/main" val="361830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CF9F6427-7211-444C-B0E9-9D7623CC965E}" type="datetimeFigureOut">
              <a:rPr lang="ru-RU" smtClean="0"/>
              <a:t>30.10.2020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1C43924-36BD-44A4-B824-EB87702FAEEB}" type="slidenum">
              <a:rPr lang="ru-RU" smtClean="0"/>
              <a:t>‹#›</a:t>
            </a:fld>
            <a:endParaRPr lang="ru-RU"/>
          </a:p>
        </p:txBody>
      </p:sp>
    </p:spTree>
    <p:extLst>
      <p:ext uri="{BB962C8B-B14F-4D97-AF65-F5344CB8AC3E}">
        <p14:creationId xmlns:p14="http://schemas.microsoft.com/office/powerpoint/2010/main" val="2098312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F9F6427-7211-444C-B0E9-9D7623CC965E}" type="datetimeFigureOut">
              <a:rPr lang="ru-RU" smtClean="0"/>
              <a:t>30.10.2020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1C43924-36BD-44A4-B824-EB87702FAEEB}" type="slidenum">
              <a:rPr lang="ru-RU" smtClean="0"/>
              <a:t>‹#›</a:t>
            </a:fld>
            <a:endParaRPr lang="ru-RU"/>
          </a:p>
        </p:txBody>
      </p:sp>
    </p:spTree>
    <p:extLst>
      <p:ext uri="{BB962C8B-B14F-4D97-AF65-F5344CB8AC3E}">
        <p14:creationId xmlns:p14="http://schemas.microsoft.com/office/powerpoint/2010/main" val="1783908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CF9F6427-7211-444C-B0E9-9D7623CC965E}" type="datetimeFigureOut">
              <a:rPr lang="ru-RU" smtClean="0"/>
              <a:t>30.10.2020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1C43924-36BD-44A4-B824-EB87702FAEEB}" type="slidenum">
              <a:rPr lang="ru-RU" smtClean="0"/>
              <a:t>‹#›</a:t>
            </a:fld>
            <a:endParaRPr lang="ru-RU"/>
          </a:p>
        </p:txBody>
      </p:sp>
    </p:spTree>
    <p:extLst>
      <p:ext uri="{BB962C8B-B14F-4D97-AF65-F5344CB8AC3E}">
        <p14:creationId xmlns:p14="http://schemas.microsoft.com/office/powerpoint/2010/main" val="845766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CF9F6427-7211-444C-B0E9-9D7623CC965E}" type="datetimeFigureOut">
              <a:rPr lang="ru-RU" smtClean="0"/>
              <a:t>30.10.2020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1C43924-36BD-44A4-B824-EB87702FAEEB}" type="slidenum">
              <a:rPr lang="ru-RU" smtClean="0"/>
              <a:t>‹#›</a:t>
            </a:fld>
            <a:endParaRPr lang="ru-RU"/>
          </a:p>
        </p:txBody>
      </p:sp>
    </p:spTree>
    <p:extLst>
      <p:ext uri="{BB962C8B-B14F-4D97-AF65-F5344CB8AC3E}">
        <p14:creationId xmlns:p14="http://schemas.microsoft.com/office/powerpoint/2010/main" val="2264941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9F6427-7211-444C-B0E9-9D7623CC965E}" type="datetimeFigureOut">
              <a:rPr lang="ru-RU" smtClean="0"/>
              <a:t>30.10.2020</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C43924-36BD-44A4-B824-EB87702FAEEB}" type="slidenum">
              <a:rPr lang="ru-RU" smtClean="0"/>
              <a:t>‹#›</a:t>
            </a:fld>
            <a:endParaRPr lang="ru-RU"/>
          </a:p>
        </p:txBody>
      </p:sp>
    </p:spTree>
    <p:extLst>
      <p:ext uri="{BB962C8B-B14F-4D97-AF65-F5344CB8AC3E}">
        <p14:creationId xmlns:p14="http://schemas.microsoft.com/office/powerpoint/2010/main" val="1140047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3.xml"/><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EE80F0AA-4DF1-4DBF-9AA2-5439157D8912}"/>
              </a:ext>
            </a:extLst>
          </p:cNvPr>
          <p:cNvSpPr/>
          <p:nvPr/>
        </p:nvSpPr>
        <p:spPr>
          <a:xfrm>
            <a:off x="0" y="0"/>
            <a:ext cx="12173957" cy="1663700"/>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endParaRPr sz="2396"/>
          </a:p>
        </p:txBody>
      </p:sp>
      <p:sp>
        <p:nvSpPr>
          <p:cNvPr id="15" name="object 4">
            <a:extLst>
              <a:ext uri="{FF2B5EF4-FFF2-40B4-BE49-F238E27FC236}">
                <a16:creationId xmlns:a16="http://schemas.microsoft.com/office/drawing/2014/main" id="{96789AA7-9596-4F83-89FD-AEC28EE179F1}"/>
              </a:ext>
            </a:extLst>
          </p:cNvPr>
          <p:cNvSpPr txBox="1"/>
          <p:nvPr/>
        </p:nvSpPr>
        <p:spPr>
          <a:xfrm>
            <a:off x="854665" y="1929571"/>
            <a:ext cx="10493692" cy="1876473"/>
          </a:xfrm>
          <a:prstGeom prst="rect">
            <a:avLst/>
          </a:prstGeom>
        </p:spPr>
        <p:txBody>
          <a:bodyPr vert="horz" wrap="square" lIns="0" tIns="29525" rIns="0" bIns="0" rtlCol="0">
            <a:spAutoFit/>
          </a:bodyPr>
          <a:lstStyle/>
          <a:p>
            <a:pPr marL="38918" algn="ctr">
              <a:spcBef>
                <a:spcPts val="233"/>
              </a:spcBef>
            </a:pPr>
            <a:r>
              <a:rPr lang="en-US" sz="6000" b="1" dirty="0" err="1" smtClean="0">
                <a:solidFill>
                  <a:srgbClr val="2365C7"/>
                </a:solidFill>
                <a:latin typeface="Arial" panose="020B0604020202020204" pitchFamily="34" charset="0"/>
                <a:cs typeface="Arial" panose="020B0604020202020204" pitchFamily="34" charset="0"/>
              </a:rPr>
              <a:t>Thème</a:t>
            </a:r>
            <a:r>
              <a:rPr lang="en-US" sz="6000" b="1" dirty="0" smtClean="0">
                <a:solidFill>
                  <a:srgbClr val="2365C7"/>
                </a:solidFill>
                <a:latin typeface="Arial" panose="020B0604020202020204" pitchFamily="34" charset="0"/>
                <a:cs typeface="Arial" panose="020B0604020202020204" pitchFamily="34" charset="0"/>
              </a:rPr>
              <a:t>: </a:t>
            </a:r>
            <a:r>
              <a:rPr lang="fr-FR" sz="6000" b="1" dirty="0" smtClean="0">
                <a:solidFill>
                  <a:srgbClr val="002060"/>
                </a:solidFill>
                <a:latin typeface="Arial" panose="020B0604020202020204" pitchFamily="34" charset="0"/>
                <a:cs typeface="Arial" panose="020B0604020202020204" pitchFamily="34" charset="0"/>
              </a:rPr>
              <a:t>Les célèbres hommes et femmes français</a:t>
            </a:r>
            <a:endParaRPr lang="en-US" sz="6000" b="1" dirty="0">
              <a:solidFill>
                <a:srgbClr val="002060"/>
              </a:solidFill>
              <a:latin typeface="Arial" panose="020B0604020202020204" pitchFamily="34" charset="0"/>
              <a:cs typeface="Arial" panose="020B0604020202020204" pitchFamily="34" charset="0"/>
            </a:endParaRPr>
          </a:p>
        </p:txBody>
      </p:sp>
      <p:sp>
        <p:nvSpPr>
          <p:cNvPr id="16" name="object 5">
            <a:extLst>
              <a:ext uri="{FF2B5EF4-FFF2-40B4-BE49-F238E27FC236}">
                <a16:creationId xmlns:a16="http://schemas.microsoft.com/office/drawing/2014/main" id="{A8BAE388-D6D2-40E9-8208-E39C1E0E7029}"/>
              </a:ext>
            </a:extLst>
          </p:cNvPr>
          <p:cNvSpPr/>
          <p:nvPr/>
        </p:nvSpPr>
        <p:spPr>
          <a:xfrm>
            <a:off x="284888" y="1865334"/>
            <a:ext cx="569777" cy="1940710"/>
          </a:xfrm>
          <a:custGeom>
            <a:avLst/>
            <a:gdLst/>
            <a:ahLst/>
            <a:cxnLst/>
            <a:rect l="l" t="t" r="r" b="b"/>
            <a:pathLst>
              <a:path w="344170" h="680719">
                <a:moveTo>
                  <a:pt x="343828" y="0"/>
                </a:moveTo>
                <a:lnTo>
                  <a:pt x="0" y="0"/>
                </a:lnTo>
                <a:lnTo>
                  <a:pt x="0" y="680466"/>
                </a:lnTo>
                <a:lnTo>
                  <a:pt x="343828" y="680466"/>
                </a:lnTo>
                <a:lnTo>
                  <a:pt x="343828" y="0"/>
                </a:lnTo>
                <a:close/>
              </a:path>
            </a:pathLst>
          </a:custGeom>
          <a:solidFill>
            <a:srgbClr val="2365C7"/>
          </a:solidFill>
        </p:spPr>
        <p:txBody>
          <a:bodyPr wrap="square" lIns="0" tIns="0" rIns="0" bIns="0" rtlCol="0"/>
          <a:lstStyle/>
          <a:p>
            <a:endParaRPr lang="ru-RU" sz="2396" dirty="0" smtClean="0"/>
          </a:p>
          <a:p>
            <a:endParaRPr lang="ru-RU" sz="2396" dirty="0"/>
          </a:p>
          <a:p>
            <a:endParaRPr lang="ru-RU" sz="2396" dirty="0" smtClean="0"/>
          </a:p>
          <a:p>
            <a:endParaRPr sz="2396" dirty="0"/>
          </a:p>
        </p:txBody>
      </p:sp>
      <p:sp>
        <p:nvSpPr>
          <p:cNvPr id="20" name="object 9">
            <a:extLst>
              <a:ext uri="{FF2B5EF4-FFF2-40B4-BE49-F238E27FC236}">
                <a16:creationId xmlns:a16="http://schemas.microsoft.com/office/drawing/2014/main" id="{F294EAD7-CAB8-401C-B12D-6064AA1177E0}"/>
              </a:ext>
            </a:extLst>
          </p:cNvPr>
          <p:cNvSpPr/>
          <p:nvPr/>
        </p:nvSpPr>
        <p:spPr>
          <a:xfrm>
            <a:off x="9949173" y="133765"/>
            <a:ext cx="1705799" cy="1276313"/>
          </a:xfrm>
          <a:custGeom>
            <a:avLst/>
            <a:gdLst/>
            <a:ahLst/>
            <a:cxnLst/>
            <a:rect l="l" t="t" r="r" b="b"/>
            <a:pathLst>
              <a:path w="603885" h="603885">
                <a:moveTo>
                  <a:pt x="603605" y="0"/>
                </a:moveTo>
                <a:lnTo>
                  <a:pt x="0" y="0"/>
                </a:lnTo>
                <a:lnTo>
                  <a:pt x="0" y="603618"/>
                </a:lnTo>
                <a:lnTo>
                  <a:pt x="603605" y="603618"/>
                </a:lnTo>
                <a:lnTo>
                  <a:pt x="603605" y="0"/>
                </a:lnTo>
                <a:close/>
              </a:path>
            </a:pathLst>
          </a:custGeom>
          <a:solidFill>
            <a:srgbClr val="00A859"/>
          </a:solidFill>
        </p:spPr>
        <p:txBody>
          <a:bodyPr wrap="square" lIns="0" tIns="0" rIns="0" bIns="0" rtlCol="0"/>
          <a:lstStyle/>
          <a:p>
            <a:endParaRPr sz="2396" dirty="0"/>
          </a:p>
        </p:txBody>
      </p:sp>
      <p:sp>
        <p:nvSpPr>
          <p:cNvPr id="21" name="object 10">
            <a:extLst>
              <a:ext uri="{FF2B5EF4-FFF2-40B4-BE49-F238E27FC236}">
                <a16:creationId xmlns:a16="http://schemas.microsoft.com/office/drawing/2014/main" id="{27824596-7DE1-4136-95E4-49A51856B6D3}"/>
              </a:ext>
            </a:extLst>
          </p:cNvPr>
          <p:cNvSpPr/>
          <p:nvPr/>
        </p:nvSpPr>
        <p:spPr>
          <a:xfrm>
            <a:off x="9949173" y="163244"/>
            <a:ext cx="1705796" cy="1276313"/>
          </a:xfrm>
          <a:custGeom>
            <a:avLst/>
            <a:gdLst/>
            <a:ahLst/>
            <a:cxnLst/>
            <a:rect l="l" t="t" r="r" b="b"/>
            <a:pathLst>
              <a:path w="603885" h="603885">
                <a:moveTo>
                  <a:pt x="0" y="0"/>
                </a:moveTo>
                <a:lnTo>
                  <a:pt x="603605" y="0"/>
                </a:lnTo>
                <a:lnTo>
                  <a:pt x="603605" y="603618"/>
                </a:lnTo>
                <a:lnTo>
                  <a:pt x="0" y="603618"/>
                </a:lnTo>
                <a:lnTo>
                  <a:pt x="0" y="0"/>
                </a:lnTo>
                <a:close/>
              </a:path>
            </a:pathLst>
          </a:custGeom>
          <a:ln w="30481">
            <a:solidFill>
              <a:srgbClr val="FEFEFE"/>
            </a:solidFill>
          </a:ln>
        </p:spPr>
        <p:txBody>
          <a:bodyPr wrap="square" lIns="0" tIns="0" rIns="0" bIns="0" rtlCol="0"/>
          <a:lstStyle/>
          <a:p>
            <a:endParaRPr sz="2396"/>
          </a:p>
        </p:txBody>
      </p:sp>
      <p:sp>
        <p:nvSpPr>
          <p:cNvPr id="22" name="object 12">
            <a:extLst>
              <a:ext uri="{FF2B5EF4-FFF2-40B4-BE49-F238E27FC236}">
                <a16:creationId xmlns:a16="http://schemas.microsoft.com/office/drawing/2014/main" id="{CAFE6579-511C-4CCB-9A5C-300ACC2F553A}"/>
              </a:ext>
            </a:extLst>
          </p:cNvPr>
          <p:cNvSpPr txBox="1"/>
          <p:nvPr/>
        </p:nvSpPr>
        <p:spPr>
          <a:xfrm>
            <a:off x="9981435" y="459773"/>
            <a:ext cx="1641271" cy="526322"/>
          </a:xfrm>
          <a:prstGeom prst="rect">
            <a:avLst/>
          </a:prstGeom>
        </p:spPr>
        <p:txBody>
          <a:bodyPr vert="horz" wrap="square" lIns="0" tIns="33552" rIns="0" bIns="0" rtlCol="0">
            <a:spAutoFit/>
          </a:bodyPr>
          <a:lstStyle/>
          <a:p>
            <a:pPr algn="ctr">
              <a:spcBef>
                <a:spcPts val="265"/>
              </a:spcBef>
            </a:pPr>
            <a:r>
              <a:rPr lang="en-US" sz="3200" b="1" spc="21" dirty="0" smtClean="0">
                <a:solidFill>
                  <a:srgbClr val="FEFEFE"/>
                </a:solidFill>
                <a:latin typeface="Arial" panose="020B0604020202020204" pitchFamily="34" charset="0"/>
                <a:cs typeface="Arial" panose="020B0604020202020204" pitchFamily="34" charset="0"/>
              </a:rPr>
              <a:t>8-classe</a:t>
            </a:r>
          </a:p>
        </p:txBody>
      </p:sp>
      <p:sp>
        <p:nvSpPr>
          <p:cNvPr id="31" name="object 2">
            <a:extLst>
              <a:ext uri="{FF2B5EF4-FFF2-40B4-BE49-F238E27FC236}">
                <a16:creationId xmlns:a16="http://schemas.microsoft.com/office/drawing/2014/main" id="{E8C26469-BDF9-400E-A3A8-3B2271BBD373}"/>
              </a:ext>
            </a:extLst>
          </p:cNvPr>
          <p:cNvSpPr txBox="1">
            <a:spLocks/>
          </p:cNvSpPr>
          <p:nvPr/>
        </p:nvSpPr>
        <p:spPr>
          <a:xfrm>
            <a:off x="2057402" y="294651"/>
            <a:ext cx="6170227" cy="954543"/>
          </a:xfrm>
          <a:prstGeom prst="rect">
            <a:avLst/>
          </a:prstGeom>
        </p:spPr>
        <p:txBody>
          <a:bodyPr vert="horz" wrap="square" lIns="0" tIns="30911" rIns="0" bIns="0" rtlCol="0">
            <a:spAutoFit/>
          </a:bodyPr>
          <a:lstStyle>
            <a:lvl1pPr>
              <a:defRPr sz="3400" b="1" i="0">
                <a:solidFill>
                  <a:schemeClr val="bg1"/>
                </a:solidFill>
                <a:latin typeface="Arial"/>
                <a:ea typeface="+mj-ea"/>
                <a:cs typeface="Arial"/>
              </a:defRPr>
            </a:lvl1pPr>
          </a:lstStyle>
          <a:p>
            <a:pPr marL="26881" algn="ctr" defTabSz="1935419">
              <a:spcBef>
                <a:spcPts val="241"/>
              </a:spcBef>
              <a:defRPr/>
            </a:pPr>
            <a:r>
              <a:rPr lang="en-US" sz="6000" kern="0" spc="-519" dirty="0" smtClean="0">
                <a:solidFill>
                  <a:sysClr val="window" lastClr="FFFFFF"/>
                </a:solidFill>
              </a:rPr>
              <a:t>        FRANÇAIS</a:t>
            </a:r>
            <a:endParaRPr lang="en-US" sz="6600" kern="0" spc="11" dirty="0">
              <a:solidFill>
                <a:sysClr val="window" lastClr="FFFFFF"/>
              </a:solidFill>
            </a:endParaRPr>
          </a:p>
        </p:txBody>
      </p:sp>
      <p:sp>
        <p:nvSpPr>
          <p:cNvPr id="9" name="object 5">
            <a:extLst>
              <a:ext uri="{FF2B5EF4-FFF2-40B4-BE49-F238E27FC236}">
                <a16:creationId xmlns:a16="http://schemas.microsoft.com/office/drawing/2014/main" id="{A8BAE388-D6D2-40E9-8208-E39C1E0E7029}"/>
              </a:ext>
            </a:extLst>
          </p:cNvPr>
          <p:cNvSpPr/>
          <p:nvPr/>
        </p:nvSpPr>
        <p:spPr>
          <a:xfrm>
            <a:off x="284887" y="4287405"/>
            <a:ext cx="569777" cy="1940710"/>
          </a:xfrm>
          <a:custGeom>
            <a:avLst/>
            <a:gdLst/>
            <a:ahLst/>
            <a:cxnLst/>
            <a:rect l="l" t="t" r="r" b="b"/>
            <a:pathLst>
              <a:path w="344170" h="680719">
                <a:moveTo>
                  <a:pt x="343828" y="0"/>
                </a:moveTo>
                <a:lnTo>
                  <a:pt x="0" y="0"/>
                </a:lnTo>
                <a:lnTo>
                  <a:pt x="0" y="680466"/>
                </a:lnTo>
                <a:lnTo>
                  <a:pt x="343828" y="680466"/>
                </a:lnTo>
                <a:lnTo>
                  <a:pt x="343828" y="0"/>
                </a:lnTo>
                <a:close/>
              </a:path>
            </a:pathLst>
          </a:custGeom>
          <a:solidFill>
            <a:schemeClr val="bg1">
              <a:lumMod val="65000"/>
            </a:schemeClr>
          </a:solidFill>
        </p:spPr>
        <p:txBody>
          <a:bodyPr wrap="square" lIns="0" tIns="0" rIns="0" bIns="0" rtlCol="0"/>
          <a:lstStyle/>
          <a:p>
            <a:endParaRPr lang="ru-RU" sz="2396" dirty="0" smtClean="0"/>
          </a:p>
          <a:p>
            <a:endParaRPr lang="ru-RU" sz="2396" dirty="0"/>
          </a:p>
          <a:p>
            <a:endParaRPr lang="ru-RU" sz="2396" dirty="0" smtClean="0"/>
          </a:p>
          <a:p>
            <a:endParaRPr sz="2396" dirty="0"/>
          </a:p>
        </p:txBody>
      </p:sp>
    </p:spTree>
    <p:extLst>
      <p:ext uri="{BB962C8B-B14F-4D97-AF65-F5344CB8AC3E}">
        <p14:creationId xmlns:p14="http://schemas.microsoft.com/office/powerpoint/2010/main" val="17377628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вал 1"/>
          <p:cNvSpPr/>
          <p:nvPr/>
        </p:nvSpPr>
        <p:spPr>
          <a:xfrm>
            <a:off x="4717353" y="2682195"/>
            <a:ext cx="3272255" cy="1872208"/>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Arial" panose="020B0604020202020204" pitchFamily="34" charset="0"/>
                <a:cs typeface="Arial" panose="020B0604020202020204" pitchFamily="34" charset="0"/>
              </a:rPr>
              <a:t>Les </a:t>
            </a:r>
            <a:r>
              <a:rPr lang="en-US" sz="4400" b="1" dirty="0" err="1">
                <a:solidFill>
                  <a:schemeClr val="tx1"/>
                </a:solidFill>
                <a:latin typeface="Arial" panose="020B0604020202020204" pitchFamily="34" charset="0"/>
                <a:cs typeface="Arial" panose="020B0604020202020204" pitchFamily="34" charset="0"/>
              </a:rPr>
              <a:t>qualités</a:t>
            </a:r>
            <a:endParaRPr lang="ru-RU" sz="4400" b="1" dirty="0">
              <a:solidFill>
                <a:schemeClr val="tx1"/>
              </a:solidFill>
              <a:latin typeface="Arial" panose="020B0604020202020204" pitchFamily="34" charset="0"/>
              <a:cs typeface="Arial" panose="020B0604020202020204" pitchFamily="34" charset="0"/>
            </a:endParaRPr>
          </a:p>
        </p:txBody>
      </p:sp>
      <p:sp>
        <p:nvSpPr>
          <p:cNvPr id="3" name="Прямоугольник с двумя вырезанными противолежащими углами 2"/>
          <p:cNvSpPr/>
          <p:nvPr/>
        </p:nvSpPr>
        <p:spPr>
          <a:xfrm>
            <a:off x="1613857" y="1162979"/>
            <a:ext cx="2304256" cy="1224136"/>
          </a:xfrm>
          <a:prstGeom prst="snip2Diag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 panose="020B0604020202020204" pitchFamily="34" charset="0"/>
                <a:cs typeface="Arial" panose="020B0604020202020204" pitchFamily="34" charset="0"/>
              </a:rPr>
              <a:t>constant</a:t>
            </a:r>
            <a:endParaRPr lang="ru-RU" sz="3600" b="1" dirty="0">
              <a:solidFill>
                <a:schemeClr val="tx1"/>
              </a:solidFill>
              <a:latin typeface="Arial" panose="020B0604020202020204" pitchFamily="34" charset="0"/>
              <a:cs typeface="Arial" panose="020B0604020202020204" pitchFamily="34" charset="0"/>
            </a:endParaRPr>
          </a:p>
        </p:txBody>
      </p:sp>
      <p:sp>
        <p:nvSpPr>
          <p:cNvPr id="4" name="Прямоугольник с двумя вырезанными противолежащими углами 3"/>
          <p:cNvSpPr/>
          <p:nvPr/>
        </p:nvSpPr>
        <p:spPr>
          <a:xfrm>
            <a:off x="5109034" y="980728"/>
            <a:ext cx="2016224" cy="1224136"/>
          </a:xfrm>
          <a:prstGeom prst="snip2Diag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rPr>
              <a:t>actif</a:t>
            </a:r>
            <a:endParaRPr lang="ru-RU" sz="4800" b="1" dirty="0">
              <a:solidFill>
                <a:schemeClr val="tx1"/>
              </a:solidFill>
            </a:endParaRPr>
          </a:p>
        </p:txBody>
      </p:sp>
      <p:sp>
        <p:nvSpPr>
          <p:cNvPr id="5" name="Прямоугольник с двумя вырезанными противолежащими углами 4"/>
          <p:cNvSpPr/>
          <p:nvPr/>
        </p:nvSpPr>
        <p:spPr>
          <a:xfrm>
            <a:off x="7989608" y="980728"/>
            <a:ext cx="2754592" cy="1296144"/>
          </a:xfrm>
          <a:prstGeom prst="snip2Diag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tx1"/>
                </a:solidFill>
                <a:latin typeface="Arial" panose="020B0604020202020204" pitchFamily="34" charset="0"/>
                <a:cs typeface="Arial" panose="020B0604020202020204" pitchFamily="34" charset="0"/>
              </a:rPr>
              <a:t>de </a:t>
            </a:r>
            <a:r>
              <a:rPr lang="en-US" sz="4400" b="1" dirty="0">
                <a:solidFill>
                  <a:schemeClr val="tx1"/>
                </a:solidFill>
                <a:latin typeface="Arial" panose="020B0604020202020204" pitchFamily="34" charset="0"/>
                <a:cs typeface="Arial" panose="020B0604020202020204" pitchFamily="34" charset="0"/>
              </a:rPr>
              <a:t>talent</a:t>
            </a:r>
            <a:endParaRPr lang="ru-RU" sz="4400" b="1" dirty="0">
              <a:solidFill>
                <a:schemeClr val="tx1"/>
              </a:solidFill>
              <a:latin typeface="Arial" panose="020B0604020202020204" pitchFamily="34" charset="0"/>
              <a:cs typeface="Arial" panose="020B0604020202020204" pitchFamily="34" charset="0"/>
            </a:endParaRPr>
          </a:p>
        </p:txBody>
      </p:sp>
      <p:sp>
        <p:nvSpPr>
          <p:cNvPr id="6" name="Прямоугольник с двумя вырезанными противолежащими углами 5"/>
          <p:cNvSpPr/>
          <p:nvPr/>
        </p:nvSpPr>
        <p:spPr>
          <a:xfrm>
            <a:off x="1049464" y="2746039"/>
            <a:ext cx="2736304" cy="1368152"/>
          </a:xfrm>
          <a:prstGeom prst="snip2Diag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intelligent,</a:t>
            </a:r>
          </a:p>
          <a:p>
            <a:pPr algn="ctr"/>
            <a:r>
              <a:rPr lang="en-US" sz="3600" b="1" dirty="0">
                <a:solidFill>
                  <a:schemeClr val="tx1"/>
                </a:solidFill>
              </a:rPr>
              <a:t>sage</a:t>
            </a:r>
            <a:endParaRPr lang="ru-RU" sz="3600" b="1" dirty="0">
              <a:solidFill>
                <a:schemeClr val="tx1"/>
              </a:solidFill>
            </a:endParaRPr>
          </a:p>
        </p:txBody>
      </p:sp>
      <p:sp>
        <p:nvSpPr>
          <p:cNvPr id="7" name="Прямоугольник с двумя вырезанными противолежащими углами 6"/>
          <p:cNvSpPr/>
          <p:nvPr/>
        </p:nvSpPr>
        <p:spPr>
          <a:xfrm>
            <a:off x="8921193" y="2746039"/>
            <a:ext cx="2887355" cy="1224136"/>
          </a:xfrm>
          <a:prstGeom prst="snip2Diag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tx1"/>
                </a:solidFill>
                <a:latin typeface="Arial" panose="020B0604020202020204" pitchFamily="34" charset="0"/>
                <a:cs typeface="Arial" panose="020B0604020202020204" pitchFamily="34" charset="0"/>
              </a:rPr>
              <a:t>dynamique</a:t>
            </a:r>
            <a:endParaRPr lang="ru-RU" sz="3600" b="1" dirty="0">
              <a:solidFill>
                <a:schemeClr val="tx1"/>
              </a:solidFill>
              <a:latin typeface="Arial" panose="020B0604020202020204" pitchFamily="34" charset="0"/>
              <a:cs typeface="Arial" panose="020B0604020202020204" pitchFamily="34" charset="0"/>
            </a:endParaRPr>
          </a:p>
        </p:txBody>
      </p:sp>
      <p:sp>
        <p:nvSpPr>
          <p:cNvPr id="8" name="Прямоугольник с двумя вырезанными противолежащими углами 7"/>
          <p:cNvSpPr/>
          <p:nvPr/>
        </p:nvSpPr>
        <p:spPr>
          <a:xfrm>
            <a:off x="1477512" y="4849484"/>
            <a:ext cx="2849559" cy="1224136"/>
          </a:xfrm>
          <a:prstGeom prst="snip2Diag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Arial" panose="020B0604020202020204" pitchFamily="34" charset="0"/>
                <a:cs typeface="Arial" panose="020B0604020202020204" pitchFamily="34" charset="0"/>
              </a:rPr>
              <a:t>résponsable</a:t>
            </a:r>
            <a:endParaRPr lang="ru-RU" sz="3200" b="1" dirty="0">
              <a:solidFill>
                <a:schemeClr val="tx1"/>
              </a:solidFill>
              <a:latin typeface="Arial" panose="020B0604020202020204" pitchFamily="34" charset="0"/>
              <a:cs typeface="Arial" panose="020B0604020202020204" pitchFamily="34" charset="0"/>
            </a:endParaRPr>
          </a:p>
        </p:txBody>
      </p:sp>
      <p:sp>
        <p:nvSpPr>
          <p:cNvPr id="9" name="Прямоугольник с двумя вырезанными противолежащими углами 8"/>
          <p:cNvSpPr/>
          <p:nvPr/>
        </p:nvSpPr>
        <p:spPr>
          <a:xfrm>
            <a:off x="5461358" y="5389544"/>
            <a:ext cx="2448272" cy="1224136"/>
          </a:xfrm>
          <a:prstGeom prst="snip2Diag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rPr>
              <a:t>inventif</a:t>
            </a:r>
            <a:endParaRPr lang="ru-RU" sz="3600" b="1" dirty="0">
              <a:solidFill>
                <a:schemeClr val="tx1"/>
              </a:solidFill>
            </a:endParaRPr>
          </a:p>
        </p:txBody>
      </p:sp>
      <p:sp>
        <p:nvSpPr>
          <p:cNvPr id="10" name="Прямоугольник с двумя вырезанными противолежащими углами 9"/>
          <p:cNvSpPr/>
          <p:nvPr/>
        </p:nvSpPr>
        <p:spPr>
          <a:xfrm>
            <a:off x="8921193" y="4705468"/>
            <a:ext cx="2664295" cy="1368152"/>
          </a:xfrm>
          <a:prstGeom prst="snip2Diag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 panose="020B0604020202020204" pitchFamily="34" charset="0"/>
                <a:cs typeface="Arial" panose="020B0604020202020204" pitchFamily="34" charset="0"/>
              </a:rPr>
              <a:t>capable</a:t>
            </a:r>
            <a:endParaRPr lang="ru-RU" sz="36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540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1000"/>
                                        <p:tgtEl>
                                          <p:spTgt spid="7"/>
                                        </p:tgtEl>
                                      </p:cBhvr>
                                    </p:animEffect>
                                    <p:anim calcmode="lin" valueType="num">
                                      <p:cBhvr>
                                        <p:cTn id="49" dur="1000" fill="hold"/>
                                        <p:tgtEl>
                                          <p:spTgt spid="7"/>
                                        </p:tgtEl>
                                        <p:attrNameLst>
                                          <p:attrName>ppt_x</p:attrName>
                                        </p:attrNameLst>
                                      </p:cBhvr>
                                      <p:tavLst>
                                        <p:tav tm="0">
                                          <p:val>
                                            <p:strVal val="#ppt_x"/>
                                          </p:val>
                                        </p:tav>
                                        <p:tav tm="100000">
                                          <p:val>
                                            <p:strVal val="#ppt_x"/>
                                          </p:val>
                                        </p:tav>
                                      </p:tavLst>
                                    </p:anim>
                                    <p:anim calcmode="lin" valueType="num">
                                      <p:cBhvr>
                                        <p:cTn id="5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1000"/>
                                        <p:tgtEl>
                                          <p:spTgt spid="4"/>
                                        </p:tgtEl>
                                      </p:cBhvr>
                                    </p:animEffect>
                                    <p:anim calcmode="lin" valueType="num">
                                      <p:cBhvr>
                                        <p:cTn id="56" dur="1000" fill="hold"/>
                                        <p:tgtEl>
                                          <p:spTgt spid="4"/>
                                        </p:tgtEl>
                                        <p:attrNameLst>
                                          <p:attrName>ppt_x</p:attrName>
                                        </p:attrNameLst>
                                      </p:cBhvr>
                                      <p:tavLst>
                                        <p:tav tm="0">
                                          <p:val>
                                            <p:strVal val="#ppt_x"/>
                                          </p:val>
                                        </p:tav>
                                        <p:tav tm="100000">
                                          <p:val>
                                            <p:strVal val="#ppt_x"/>
                                          </p:val>
                                        </p:tav>
                                      </p:tavLst>
                                    </p:anim>
                                    <p:anim calcmode="lin" valueType="num">
                                      <p:cBhvr>
                                        <p:cTn id="5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1000"/>
                                        <p:tgtEl>
                                          <p:spTgt spid="5"/>
                                        </p:tgtEl>
                                      </p:cBhvr>
                                    </p:animEffect>
                                    <p:anim calcmode="lin" valueType="num">
                                      <p:cBhvr>
                                        <p:cTn id="63" dur="1000" fill="hold"/>
                                        <p:tgtEl>
                                          <p:spTgt spid="5"/>
                                        </p:tgtEl>
                                        <p:attrNameLst>
                                          <p:attrName>ppt_x</p:attrName>
                                        </p:attrNameLst>
                                      </p:cBhvr>
                                      <p:tavLst>
                                        <p:tav tm="0">
                                          <p:val>
                                            <p:strVal val="#ppt_x"/>
                                          </p:val>
                                        </p:tav>
                                        <p:tav tm="100000">
                                          <p:val>
                                            <p:strVal val="#ppt_x"/>
                                          </p:val>
                                        </p:tav>
                                      </p:tavLst>
                                    </p:anim>
                                    <p:anim calcmode="lin" valueType="num">
                                      <p:cBhvr>
                                        <p:cTn id="6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136" y="32399"/>
            <a:ext cx="1835696" cy="2303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136" y="2352825"/>
            <a:ext cx="1835697" cy="2208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136" y="4593526"/>
            <a:ext cx="1835696" cy="2264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1630" y="62212"/>
            <a:ext cx="1997199" cy="2132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09977" y="2121448"/>
            <a:ext cx="1997199" cy="225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91630" y="4378598"/>
            <a:ext cx="2088232" cy="2443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Таблица 1"/>
          <p:cNvGraphicFramePr>
            <a:graphicFrameLocks noGrp="1"/>
          </p:cNvGraphicFramePr>
          <p:nvPr>
            <p:extLst>
              <p:ext uri="{D42A27DB-BD31-4B8C-83A1-F6EECF244321}">
                <p14:modId xmlns:p14="http://schemas.microsoft.com/office/powerpoint/2010/main" val="3654856824"/>
              </p:ext>
            </p:extLst>
          </p:nvPr>
        </p:nvGraphicFramePr>
        <p:xfrm>
          <a:off x="2182118" y="730389"/>
          <a:ext cx="2931220" cy="1647390"/>
        </p:xfrm>
        <a:graphic>
          <a:graphicData uri="http://schemas.openxmlformats.org/drawingml/2006/table">
            <a:tbl>
              <a:tblPr firstRow="1" firstCol="1" bandRow="1">
                <a:tableStyleId>{5C22544A-7EE6-4342-B048-85BDC9FD1C3A}</a:tableStyleId>
              </a:tblPr>
              <a:tblGrid>
                <a:gridCol w="2931220">
                  <a:extLst>
                    <a:ext uri="{9D8B030D-6E8A-4147-A177-3AD203B41FA5}">
                      <a16:colId xmlns:a16="http://schemas.microsoft.com/office/drawing/2014/main" val="20000"/>
                    </a:ext>
                  </a:extLst>
                </a:gridCol>
              </a:tblGrid>
              <a:tr h="665934">
                <a:tc>
                  <a:txBody>
                    <a:bodyPr/>
                    <a:lstStyle/>
                    <a:p>
                      <a:pPr>
                        <a:lnSpc>
                          <a:spcPct val="115000"/>
                        </a:lnSpc>
                        <a:spcAft>
                          <a:spcPts val="0"/>
                        </a:spcAft>
                      </a:pPr>
                      <a:r>
                        <a:rPr lang="en-US" sz="2800" dirty="0">
                          <a:effectLst/>
                        </a:rPr>
                        <a:t>Un </a:t>
                      </a:r>
                      <a:r>
                        <a:rPr lang="en-US" sz="2800" dirty="0" smtClean="0">
                          <a:effectLst/>
                        </a:rPr>
                        <a:t>homme </a:t>
                      </a:r>
                      <a:r>
                        <a:rPr lang="en-US" sz="2800" dirty="0" err="1">
                          <a:effectLst/>
                        </a:rPr>
                        <a:t>d’Etat</a:t>
                      </a:r>
                      <a:endParaRPr lang="ru-RU" sz="1000" dirty="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0">
                <a:tc>
                  <a:txBody>
                    <a:bodyPr/>
                    <a:lstStyle/>
                    <a:p>
                      <a:pPr>
                        <a:lnSpc>
                          <a:spcPct val="115000"/>
                        </a:lnSpc>
                        <a:spcAft>
                          <a:spcPts val="0"/>
                        </a:spcAft>
                      </a:pPr>
                      <a:r>
                        <a:rPr lang="en-US" sz="2800" dirty="0">
                          <a:effectLst/>
                        </a:rPr>
                        <a:t>V – </a:t>
                      </a:r>
                      <a:r>
                        <a:rPr lang="en-US" sz="2800" dirty="0" err="1">
                          <a:effectLst/>
                        </a:rPr>
                        <a:t>République</a:t>
                      </a:r>
                      <a:endParaRPr lang="ru-RU" sz="1000" dirty="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0">
                <a:tc>
                  <a:txBody>
                    <a:bodyPr/>
                    <a:lstStyle/>
                    <a:p>
                      <a:pPr>
                        <a:lnSpc>
                          <a:spcPct val="115000"/>
                        </a:lnSpc>
                        <a:spcAft>
                          <a:spcPts val="0"/>
                        </a:spcAft>
                      </a:pPr>
                      <a:r>
                        <a:rPr lang="en-US" sz="2800" dirty="0">
                          <a:effectLst/>
                        </a:rPr>
                        <a:t>La </a:t>
                      </a:r>
                      <a:r>
                        <a:rPr lang="en-US" sz="2800" dirty="0" err="1" smtClean="0">
                          <a:effectLst/>
                        </a:rPr>
                        <a:t>Victoire</a:t>
                      </a:r>
                      <a:r>
                        <a:rPr lang="en-US" sz="2800" baseline="0" dirty="0" smtClean="0">
                          <a:effectLst/>
                        </a:rPr>
                        <a:t> </a:t>
                      </a:r>
                      <a:r>
                        <a:rPr lang="fr-FR" sz="2800" b="1" dirty="0" smtClean="0">
                          <a:solidFill>
                            <a:schemeClr val="bg1"/>
                          </a:solidFill>
                          <a:latin typeface="Arial" panose="020B0604020202020204" pitchFamily="34" charset="0"/>
                          <a:cs typeface="Arial" panose="020B0604020202020204" pitchFamily="34" charset="0"/>
                        </a:rPr>
                        <a:t>«</a:t>
                      </a:r>
                      <a:r>
                        <a:rPr lang="en-US" sz="2800" baseline="0" dirty="0" smtClean="0">
                          <a:solidFill>
                            <a:schemeClr val="bg1"/>
                          </a:solidFill>
                          <a:effectLst/>
                          <a:latin typeface="Arial" panose="020B0604020202020204" pitchFamily="34" charset="0"/>
                          <a:cs typeface="Arial" panose="020B0604020202020204" pitchFamily="34" charset="0"/>
                        </a:rPr>
                        <a:t>V</a:t>
                      </a:r>
                      <a:r>
                        <a:rPr lang="fr-FR" sz="2800" b="1" dirty="0" smtClean="0">
                          <a:solidFill>
                            <a:schemeClr val="bg1"/>
                          </a:solidFill>
                          <a:latin typeface="Arial" panose="020B0604020202020204" pitchFamily="34" charset="0"/>
                          <a:cs typeface="Arial" panose="020B0604020202020204" pitchFamily="34" charset="0"/>
                        </a:rPr>
                        <a:t> »</a:t>
                      </a:r>
                      <a:endParaRPr lang="ru-RU" sz="1000" dirty="0">
                        <a:solidFill>
                          <a:schemeClr val="bg1"/>
                        </a:solidFill>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2442125554"/>
              </p:ext>
            </p:extLst>
          </p:nvPr>
        </p:nvGraphicFramePr>
        <p:xfrm>
          <a:off x="2182118" y="3040021"/>
          <a:ext cx="2931220" cy="1472184"/>
        </p:xfrm>
        <a:graphic>
          <a:graphicData uri="http://schemas.openxmlformats.org/drawingml/2006/table">
            <a:tbl>
              <a:tblPr firstRow="1" firstCol="1" bandRow="1">
                <a:tableStyleId>{5C22544A-7EE6-4342-B048-85BDC9FD1C3A}</a:tableStyleId>
              </a:tblPr>
              <a:tblGrid>
                <a:gridCol w="2931220">
                  <a:extLst>
                    <a:ext uri="{9D8B030D-6E8A-4147-A177-3AD203B41FA5}">
                      <a16:colId xmlns:a16="http://schemas.microsoft.com/office/drawing/2014/main" val="20000"/>
                    </a:ext>
                  </a:extLst>
                </a:gridCol>
              </a:tblGrid>
              <a:tr h="0">
                <a:tc>
                  <a:txBody>
                    <a:bodyPr/>
                    <a:lstStyle/>
                    <a:p>
                      <a:pPr>
                        <a:lnSpc>
                          <a:spcPct val="115000"/>
                        </a:lnSpc>
                        <a:spcAft>
                          <a:spcPts val="0"/>
                        </a:spcAft>
                      </a:pPr>
                      <a:r>
                        <a:rPr lang="en-US" sz="2800" dirty="0">
                          <a:effectLst/>
                        </a:rPr>
                        <a:t>Le </a:t>
                      </a:r>
                      <a:r>
                        <a:rPr lang="en-US" sz="2800" dirty="0" err="1">
                          <a:effectLst/>
                        </a:rPr>
                        <a:t>vaccin</a:t>
                      </a:r>
                      <a:endParaRPr lang="ru-RU" sz="1000" dirty="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0">
                <a:tc>
                  <a:txBody>
                    <a:bodyPr/>
                    <a:lstStyle/>
                    <a:p>
                      <a:pPr>
                        <a:lnSpc>
                          <a:spcPct val="115000"/>
                        </a:lnSpc>
                        <a:spcAft>
                          <a:spcPts val="0"/>
                        </a:spcAft>
                      </a:pPr>
                      <a:r>
                        <a:rPr lang="en-US" sz="2800" dirty="0" err="1">
                          <a:effectLst/>
                        </a:rPr>
                        <a:t>biologiste</a:t>
                      </a:r>
                      <a:endParaRPr lang="ru-RU" sz="1000" dirty="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0">
                <a:tc>
                  <a:txBody>
                    <a:bodyPr/>
                    <a:lstStyle/>
                    <a:p>
                      <a:pPr>
                        <a:lnSpc>
                          <a:spcPct val="115000"/>
                        </a:lnSpc>
                        <a:spcAft>
                          <a:spcPts val="0"/>
                        </a:spcAft>
                      </a:pPr>
                      <a:r>
                        <a:rPr lang="en-US" sz="2800" dirty="0">
                          <a:effectLst/>
                        </a:rPr>
                        <a:t>un </a:t>
                      </a:r>
                      <a:r>
                        <a:rPr lang="en-US" sz="2800" dirty="0" err="1" smtClean="0">
                          <a:effectLst/>
                        </a:rPr>
                        <a:t>jeune</a:t>
                      </a:r>
                      <a:r>
                        <a:rPr lang="en-US" sz="2800" baseline="0" dirty="0">
                          <a:effectLst/>
                        </a:rPr>
                        <a:t> </a:t>
                      </a:r>
                      <a:r>
                        <a:rPr lang="en-US" sz="2800" dirty="0" err="1" smtClean="0">
                          <a:effectLst/>
                        </a:rPr>
                        <a:t>berger</a:t>
                      </a:r>
                      <a:endParaRPr lang="ru-RU" sz="1000" dirty="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bl>
          </a:graphicData>
        </a:graphic>
      </p:graphicFrame>
      <p:graphicFrame>
        <p:nvGraphicFramePr>
          <p:cNvPr id="4" name="Таблица 3"/>
          <p:cNvGraphicFramePr>
            <a:graphicFrameLocks noGrp="1"/>
          </p:cNvGraphicFramePr>
          <p:nvPr>
            <p:extLst>
              <p:ext uri="{D42A27DB-BD31-4B8C-83A1-F6EECF244321}">
                <p14:modId xmlns:p14="http://schemas.microsoft.com/office/powerpoint/2010/main" val="3156722407"/>
              </p:ext>
            </p:extLst>
          </p:nvPr>
        </p:nvGraphicFramePr>
        <p:xfrm>
          <a:off x="8588829" y="775959"/>
          <a:ext cx="3603171" cy="1261872"/>
        </p:xfrm>
        <a:graphic>
          <a:graphicData uri="http://schemas.openxmlformats.org/drawingml/2006/table">
            <a:tbl>
              <a:tblPr firstRow="1" firstCol="1" bandRow="1">
                <a:tableStyleId>{5C22544A-7EE6-4342-B048-85BDC9FD1C3A}</a:tableStyleId>
              </a:tblPr>
              <a:tblGrid>
                <a:gridCol w="3603171">
                  <a:extLst>
                    <a:ext uri="{9D8B030D-6E8A-4147-A177-3AD203B41FA5}">
                      <a16:colId xmlns:a16="http://schemas.microsoft.com/office/drawing/2014/main" val="20000"/>
                    </a:ext>
                  </a:extLst>
                </a:gridCol>
              </a:tblGrid>
              <a:tr h="0">
                <a:tc>
                  <a:txBody>
                    <a:bodyPr/>
                    <a:lstStyle/>
                    <a:p>
                      <a:pPr>
                        <a:lnSpc>
                          <a:spcPct val="115000"/>
                        </a:lnSpc>
                        <a:spcAft>
                          <a:spcPts val="0"/>
                        </a:spcAft>
                      </a:pPr>
                      <a:r>
                        <a:rPr lang="en-US" sz="2400" dirty="0" err="1">
                          <a:effectLst/>
                        </a:rPr>
                        <a:t>écrivain</a:t>
                      </a:r>
                      <a:endParaRPr lang="ru-RU" sz="900" dirty="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0">
                <a:tc>
                  <a:txBody>
                    <a:bodyPr/>
                    <a:lstStyle/>
                    <a:p>
                      <a:pPr>
                        <a:lnSpc>
                          <a:spcPct val="115000"/>
                        </a:lnSpc>
                        <a:spcAft>
                          <a:spcPts val="0"/>
                        </a:spcAft>
                      </a:pPr>
                      <a:r>
                        <a:rPr lang="fr-FR" sz="2400" b="1" dirty="0" smtClean="0">
                          <a:solidFill>
                            <a:schemeClr val="bg1"/>
                          </a:solidFill>
                          <a:latin typeface="Arial" panose="020B0604020202020204" pitchFamily="34" charset="0"/>
                          <a:cs typeface="Arial" panose="020B0604020202020204" pitchFamily="34" charset="0"/>
                        </a:rPr>
                        <a:t>«</a:t>
                      </a:r>
                      <a:r>
                        <a:rPr lang="en-US" sz="2400" dirty="0" smtClean="0">
                          <a:effectLst/>
                        </a:rPr>
                        <a:t>Les </a:t>
                      </a:r>
                      <a:r>
                        <a:rPr lang="en-US" sz="2400" dirty="0" err="1">
                          <a:effectLst/>
                        </a:rPr>
                        <a:t>Trois</a:t>
                      </a:r>
                      <a:r>
                        <a:rPr lang="en-US" sz="2400" dirty="0">
                          <a:effectLst/>
                        </a:rPr>
                        <a:t> </a:t>
                      </a:r>
                      <a:r>
                        <a:rPr lang="en-US" sz="2400" dirty="0" smtClean="0">
                          <a:effectLst/>
                        </a:rPr>
                        <a:t>Mousquetaires</a:t>
                      </a:r>
                      <a:r>
                        <a:rPr lang="fr-FR" sz="2400" b="1" dirty="0" smtClean="0">
                          <a:solidFill>
                            <a:schemeClr val="bg1"/>
                          </a:solidFill>
                          <a:latin typeface="Arial" panose="020B0604020202020204" pitchFamily="34" charset="0"/>
                          <a:cs typeface="Arial" panose="020B0604020202020204" pitchFamily="34" charset="0"/>
                        </a:rPr>
                        <a:t>»</a:t>
                      </a:r>
                      <a:endParaRPr lang="ru-RU" sz="900" dirty="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0">
                <a:tc>
                  <a:txBody>
                    <a:bodyPr/>
                    <a:lstStyle/>
                    <a:p>
                      <a:pPr>
                        <a:lnSpc>
                          <a:spcPct val="115000"/>
                        </a:lnSpc>
                        <a:spcAft>
                          <a:spcPts val="0"/>
                        </a:spcAft>
                      </a:pPr>
                      <a:r>
                        <a:rPr lang="en-US" sz="2400" dirty="0" err="1">
                          <a:effectLst/>
                        </a:rPr>
                        <a:t>d’Artagnan</a:t>
                      </a:r>
                      <a:endParaRPr lang="ru-RU" sz="900" dirty="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bl>
          </a:graphicData>
        </a:graphic>
      </p:graphicFrame>
      <p:graphicFrame>
        <p:nvGraphicFramePr>
          <p:cNvPr id="5" name="Таблица 4"/>
          <p:cNvGraphicFramePr>
            <a:graphicFrameLocks noGrp="1"/>
          </p:cNvGraphicFramePr>
          <p:nvPr>
            <p:extLst>
              <p:ext uri="{D42A27DB-BD31-4B8C-83A1-F6EECF244321}">
                <p14:modId xmlns:p14="http://schemas.microsoft.com/office/powerpoint/2010/main" val="287563721"/>
              </p:ext>
            </p:extLst>
          </p:nvPr>
        </p:nvGraphicFramePr>
        <p:xfrm>
          <a:off x="8679862" y="5349775"/>
          <a:ext cx="3416188" cy="1472184"/>
        </p:xfrm>
        <a:graphic>
          <a:graphicData uri="http://schemas.openxmlformats.org/drawingml/2006/table">
            <a:tbl>
              <a:tblPr firstRow="1" firstCol="1" bandRow="1">
                <a:tableStyleId>{5C22544A-7EE6-4342-B048-85BDC9FD1C3A}</a:tableStyleId>
              </a:tblPr>
              <a:tblGrid>
                <a:gridCol w="3416188">
                  <a:extLst>
                    <a:ext uri="{9D8B030D-6E8A-4147-A177-3AD203B41FA5}">
                      <a16:colId xmlns:a16="http://schemas.microsoft.com/office/drawing/2014/main" val="20000"/>
                    </a:ext>
                  </a:extLst>
                </a:gridCol>
              </a:tblGrid>
              <a:tr h="0">
                <a:tc>
                  <a:txBody>
                    <a:bodyPr/>
                    <a:lstStyle/>
                    <a:p>
                      <a:pPr>
                        <a:lnSpc>
                          <a:spcPct val="115000"/>
                        </a:lnSpc>
                        <a:spcAft>
                          <a:spcPts val="0"/>
                        </a:spcAft>
                      </a:pPr>
                      <a:r>
                        <a:rPr lang="en-US" sz="2800" dirty="0">
                          <a:effectLst/>
                        </a:rPr>
                        <a:t> </a:t>
                      </a:r>
                      <a:r>
                        <a:rPr lang="en-US" sz="2800" dirty="0" err="1">
                          <a:effectLst/>
                        </a:rPr>
                        <a:t>ingénieur</a:t>
                      </a:r>
                      <a:endParaRPr lang="ru-RU" sz="1000" dirty="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0">
                <a:tc>
                  <a:txBody>
                    <a:bodyPr/>
                    <a:lstStyle/>
                    <a:p>
                      <a:pPr>
                        <a:lnSpc>
                          <a:spcPct val="115000"/>
                        </a:lnSpc>
                        <a:spcAft>
                          <a:spcPts val="0"/>
                        </a:spcAft>
                      </a:pPr>
                      <a:r>
                        <a:rPr lang="en-US" sz="2800" dirty="0">
                          <a:effectLst/>
                        </a:rPr>
                        <a:t>320 </a:t>
                      </a:r>
                      <a:r>
                        <a:rPr lang="en-US" sz="2800" dirty="0" err="1">
                          <a:effectLst/>
                        </a:rPr>
                        <a:t>mètres</a:t>
                      </a:r>
                      <a:endParaRPr lang="ru-RU" sz="1000" dirty="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0">
                <a:tc>
                  <a:txBody>
                    <a:bodyPr/>
                    <a:lstStyle/>
                    <a:p>
                      <a:pPr>
                        <a:lnSpc>
                          <a:spcPct val="115000"/>
                        </a:lnSpc>
                        <a:spcAft>
                          <a:spcPts val="0"/>
                        </a:spcAft>
                      </a:pPr>
                      <a:r>
                        <a:rPr lang="en-US" sz="2800" dirty="0">
                          <a:effectLst/>
                        </a:rPr>
                        <a:t>exposition </a:t>
                      </a:r>
                      <a:r>
                        <a:rPr lang="en-US" sz="2800" dirty="0" err="1">
                          <a:effectLst/>
                        </a:rPr>
                        <a:t>Universelle</a:t>
                      </a:r>
                      <a:endParaRPr lang="ru-RU" sz="1000" dirty="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bl>
          </a:graphicData>
        </a:graphic>
      </p:graphicFrame>
      <p:graphicFrame>
        <p:nvGraphicFramePr>
          <p:cNvPr id="6" name="Таблица 5"/>
          <p:cNvGraphicFramePr>
            <a:graphicFrameLocks noGrp="1"/>
          </p:cNvGraphicFramePr>
          <p:nvPr>
            <p:extLst>
              <p:ext uri="{D42A27DB-BD31-4B8C-83A1-F6EECF244321}">
                <p14:modId xmlns:p14="http://schemas.microsoft.com/office/powerpoint/2010/main" val="93127840"/>
              </p:ext>
            </p:extLst>
          </p:nvPr>
        </p:nvGraphicFramePr>
        <p:xfrm>
          <a:off x="8607176" y="2943653"/>
          <a:ext cx="3584824" cy="1472184"/>
        </p:xfrm>
        <a:graphic>
          <a:graphicData uri="http://schemas.openxmlformats.org/drawingml/2006/table">
            <a:tbl>
              <a:tblPr firstRow="1" firstCol="1" bandRow="1">
                <a:tableStyleId>{5C22544A-7EE6-4342-B048-85BDC9FD1C3A}</a:tableStyleId>
              </a:tblPr>
              <a:tblGrid>
                <a:gridCol w="3584824">
                  <a:extLst>
                    <a:ext uri="{9D8B030D-6E8A-4147-A177-3AD203B41FA5}">
                      <a16:colId xmlns:a16="http://schemas.microsoft.com/office/drawing/2014/main" val="20000"/>
                    </a:ext>
                  </a:extLst>
                </a:gridCol>
              </a:tblGrid>
              <a:tr h="0">
                <a:tc>
                  <a:txBody>
                    <a:bodyPr/>
                    <a:lstStyle/>
                    <a:p>
                      <a:pPr>
                        <a:lnSpc>
                          <a:spcPct val="115000"/>
                        </a:lnSpc>
                        <a:spcAft>
                          <a:spcPts val="0"/>
                        </a:spcAft>
                      </a:pPr>
                      <a:r>
                        <a:rPr lang="en-US" sz="2800" dirty="0" err="1">
                          <a:effectLst/>
                        </a:rPr>
                        <a:t>explorateur</a:t>
                      </a:r>
                      <a:endParaRPr lang="ru-RU" sz="1000" dirty="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0">
                <a:tc>
                  <a:txBody>
                    <a:bodyPr/>
                    <a:lstStyle/>
                    <a:p>
                      <a:pPr>
                        <a:lnSpc>
                          <a:spcPct val="115000"/>
                        </a:lnSpc>
                        <a:spcAft>
                          <a:spcPts val="0"/>
                        </a:spcAft>
                      </a:pPr>
                      <a:r>
                        <a:rPr lang="fr-FR" sz="2800" b="1" dirty="0" smtClean="0">
                          <a:solidFill>
                            <a:schemeClr val="bg1"/>
                          </a:solidFill>
                          <a:latin typeface="Arial" panose="020B0604020202020204" pitchFamily="34" charset="0"/>
                          <a:cs typeface="Arial" panose="020B0604020202020204" pitchFamily="34" charset="0"/>
                        </a:rPr>
                        <a:t>«</a:t>
                      </a:r>
                      <a:r>
                        <a:rPr lang="en-US" sz="2800" dirty="0" smtClean="0">
                          <a:effectLst/>
                        </a:rPr>
                        <a:t>Calypso</a:t>
                      </a:r>
                      <a:r>
                        <a:rPr lang="fr-FR" sz="2800" b="1" dirty="0" smtClean="0">
                          <a:solidFill>
                            <a:schemeClr val="bg1"/>
                          </a:solidFill>
                          <a:latin typeface="Arial" panose="020B0604020202020204" pitchFamily="34" charset="0"/>
                          <a:cs typeface="Arial" panose="020B0604020202020204" pitchFamily="34" charset="0"/>
                        </a:rPr>
                        <a:t>»</a:t>
                      </a:r>
                      <a:endParaRPr lang="ru-RU" sz="1000" dirty="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0">
                <a:tc>
                  <a:txBody>
                    <a:bodyPr/>
                    <a:lstStyle/>
                    <a:p>
                      <a:pPr>
                        <a:lnSpc>
                          <a:spcPct val="115000"/>
                        </a:lnSpc>
                        <a:spcAft>
                          <a:spcPts val="0"/>
                        </a:spcAft>
                      </a:pPr>
                      <a:r>
                        <a:rPr lang="en-US" sz="2800" dirty="0" err="1">
                          <a:effectLst/>
                        </a:rPr>
                        <a:t>scaphandres</a:t>
                      </a:r>
                      <a:endParaRPr lang="ru-RU" sz="1000" dirty="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bl>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val="2358875504"/>
              </p:ext>
            </p:extLst>
          </p:nvPr>
        </p:nvGraphicFramePr>
        <p:xfrm>
          <a:off x="2182118" y="5232105"/>
          <a:ext cx="2825720" cy="1472184"/>
        </p:xfrm>
        <a:graphic>
          <a:graphicData uri="http://schemas.openxmlformats.org/drawingml/2006/table">
            <a:tbl>
              <a:tblPr firstRow="1" firstCol="1" bandRow="1">
                <a:tableStyleId>{5C22544A-7EE6-4342-B048-85BDC9FD1C3A}</a:tableStyleId>
              </a:tblPr>
              <a:tblGrid>
                <a:gridCol w="2825720">
                  <a:extLst>
                    <a:ext uri="{9D8B030D-6E8A-4147-A177-3AD203B41FA5}">
                      <a16:colId xmlns:a16="http://schemas.microsoft.com/office/drawing/2014/main" val="20000"/>
                    </a:ext>
                  </a:extLst>
                </a:gridCol>
              </a:tblGrid>
              <a:tr h="0">
                <a:tc>
                  <a:txBody>
                    <a:bodyPr/>
                    <a:lstStyle/>
                    <a:p>
                      <a:pPr>
                        <a:lnSpc>
                          <a:spcPct val="115000"/>
                        </a:lnSpc>
                        <a:spcAft>
                          <a:spcPts val="0"/>
                        </a:spcAft>
                      </a:pPr>
                      <a:r>
                        <a:rPr lang="fr-FR" sz="2800" b="1" dirty="0" smtClean="0">
                          <a:solidFill>
                            <a:schemeClr val="bg1"/>
                          </a:solidFill>
                          <a:latin typeface="Arial" panose="020B0604020202020204" pitchFamily="34" charset="0"/>
                          <a:cs typeface="Arial" panose="020B0604020202020204" pitchFamily="34" charset="0"/>
                        </a:rPr>
                        <a:t>«</a:t>
                      </a:r>
                      <a:r>
                        <a:rPr lang="en-US" sz="2800" dirty="0" err="1" smtClean="0">
                          <a:effectLst/>
                        </a:rPr>
                        <a:t>l’Etat</a:t>
                      </a:r>
                      <a:r>
                        <a:rPr lang="en-US" sz="2800" dirty="0" smtClean="0">
                          <a:effectLst/>
                        </a:rPr>
                        <a:t> </a:t>
                      </a:r>
                      <a:r>
                        <a:rPr lang="en-US" sz="2800" dirty="0" err="1">
                          <a:effectLst/>
                        </a:rPr>
                        <a:t>c’est</a:t>
                      </a:r>
                      <a:r>
                        <a:rPr lang="en-US" sz="2800" dirty="0">
                          <a:effectLst/>
                        </a:rPr>
                        <a:t> </a:t>
                      </a:r>
                      <a:r>
                        <a:rPr lang="en-US" sz="2800" dirty="0" err="1" smtClean="0">
                          <a:effectLst/>
                        </a:rPr>
                        <a:t>moi</a:t>
                      </a:r>
                      <a:r>
                        <a:rPr lang="fr-FR" sz="2800" b="1" dirty="0" smtClean="0">
                          <a:solidFill>
                            <a:schemeClr val="bg1"/>
                          </a:solidFill>
                          <a:latin typeface="Arial" panose="020B0604020202020204" pitchFamily="34" charset="0"/>
                          <a:cs typeface="Arial" panose="020B0604020202020204" pitchFamily="34" charset="0"/>
                        </a:rPr>
                        <a:t>»</a:t>
                      </a:r>
                      <a:endParaRPr lang="ru-RU" sz="1000" dirty="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0">
                <a:tc>
                  <a:txBody>
                    <a:bodyPr/>
                    <a:lstStyle/>
                    <a:p>
                      <a:pPr>
                        <a:lnSpc>
                          <a:spcPct val="115000"/>
                        </a:lnSpc>
                        <a:spcAft>
                          <a:spcPts val="0"/>
                        </a:spcAft>
                      </a:pPr>
                      <a:r>
                        <a:rPr lang="en-US" sz="2800" dirty="0">
                          <a:effectLst/>
                        </a:rPr>
                        <a:t>le </a:t>
                      </a:r>
                      <a:r>
                        <a:rPr lang="en-US" sz="2800" dirty="0" err="1">
                          <a:effectLst/>
                        </a:rPr>
                        <a:t>Roi</a:t>
                      </a:r>
                      <a:endParaRPr lang="ru-RU" sz="1000" dirty="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0">
                <a:tc>
                  <a:txBody>
                    <a:bodyPr/>
                    <a:lstStyle/>
                    <a:p>
                      <a:pPr>
                        <a:lnSpc>
                          <a:spcPct val="115000"/>
                        </a:lnSpc>
                        <a:spcAft>
                          <a:spcPts val="0"/>
                        </a:spcAft>
                      </a:pPr>
                      <a:r>
                        <a:rPr lang="en-US" sz="2800" dirty="0">
                          <a:effectLst/>
                        </a:rPr>
                        <a:t>Versailles</a:t>
                      </a:r>
                      <a:endParaRPr lang="ru-RU" sz="1000" dirty="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06671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anim calcmode="lin" valueType="num">
                                      <p:cBhvr>
                                        <p:cTn id="43" dur="1000" fill="hold"/>
                                        <p:tgtEl>
                                          <p:spTgt spid="5"/>
                                        </p:tgtEl>
                                        <p:attrNameLst>
                                          <p:attrName>ppt_x</p:attrName>
                                        </p:attrNameLst>
                                      </p:cBhvr>
                                      <p:tavLst>
                                        <p:tav tm="0">
                                          <p:val>
                                            <p:strVal val="#ppt_x"/>
                                          </p:val>
                                        </p:tav>
                                        <p:tav tm="100000">
                                          <p:val>
                                            <p:strVal val="#ppt_x"/>
                                          </p:val>
                                        </p:tav>
                                      </p:tavLst>
                                    </p:anim>
                                    <p:anim calcmode="lin" valueType="num">
                                      <p:cBhvr>
                                        <p:cTn id="4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2886" y="228599"/>
            <a:ext cx="6281210" cy="816429"/>
          </a:xfrm>
          <a:prstGeom prst="rect">
            <a:avLst/>
          </a:prstGeom>
          <a:solidFill>
            <a:schemeClr val="bg1"/>
          </a:solidFill>
          <a:ln>
            <a:noFill/>
          </a:ln>
          <a:effectLst/>
          <a:extLst/>
        </p:spPr>
      </p:pic>
    </p:spTree>
    <p:extLst>
      <p:ext uri="{BB962C8B-B14F-4D97-AF65-F5344CB8AC3E}">
        <p14:creationId xmlns:p14="http://schemas.microsoft.com/office/powerpoint/2010/main" val="1537221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4">
            <a:extLst>
              <a:ext uri="{FF2B5EF4-FFF2-40B4-BE49-F238E27FC236}">
                <a16:creationId xmlns:a16="http://schemas.microsoft.com/office/drawing/2014/main" id="{96789AA7-9596-4F83-89FD-AEC28EE179F1}"/>
              </a:ext>
            </a:extLst>
          </p:cNvPr>
          <p:cNvSpPr txBox="1"/>
          <p:nvPr/>
        </p:nvSpPr>
        <p:spPr>
          <a:xfrm>
            <a:off x="352800" y="1831650"/>
            <a:ext cx="11274907" cy="2107305"/>
          </a:xfrm>
          <a:prstGeom prst="rect">
            <a:avLst/>
          </a:prstGeom>
        </p:spPr>
        <p:txBody>
          <a:bodyPr vert="horz" wrap="square" lIns="0" tIns="29525" rIns="0" bIns="0"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just">
              <a:buFont typeface="+mj-lt"/>
              <a:buAutoNum type="arabicPeriod"/>
            </a:pPr>
            <a:r>
              <a:rPr lang="en-US" sz="4500" b="1" dirty="0" err="1" smtClean="0">
                <a:solidFill>
                  <a:srgbClr val="002060"/>
                </a:solidFill>
                <a:latin typeface="Arial" panose="020B0604020202020204" pitchFamily="34" charset="0"/>
                <a:cs typeface="Arial" panose="020B0604020202020204" pitchFamily="34" charset="0"/>
              </a:rPr>
              <a:t>Trouvez</a:t>
            </a:r>
            <a:r>
              <a:rPr lang="en-US" sz="4500" b="1" dirty="0" smtClean="0">
                <a:solidFill>
                  <a:srgbClr val="002060"/>
                </a:solidFill>
                <a:latin typeface="Arial" panose="020B0604020202020204" pitchFamily="34" charset="0"/>
                <a:cs typeface="Arial" panose="020B0604020202020204" pitchFamily="34" charset="0"/>
              </a:rPr>
              <a:t> des examples pour les monuments </a:t>
            </a:r>
            <a:r>
              <a:rPr lang="en-US" sz="4500" b="1" dirty="0" err="1" smtClean="0">
                <a:solidFill>
                  <a:srgbClr val="002060"/>
                </a:solidFill>
                <a:latin typeface="Arial" panose="020B0604020202020204" pitchFamily="34" charset="0"/>
                <a:cs typeface="Arial" panose="020B0604020202020204" pitchFamily="34" charset="0"/>
              </a:rPr>
              <a:t>historiques</a:t>
            </a:r>
            <a:r>
              <a:rPr lang="en-US" sz="4500" b="1" dirty="0" smtClean="0">
                <a:solidFill>
                  <a:srgbClr val="002060"/>
                </a:solidFill>
                <a:latin typeface="Arial" panose="020B0604020202020204" pitchFamily="34" charset="0"/>
                <a:cs typeface="Arial" panose="020B0604020202020204" pitchFamily="34" charset="0"/>
              </a:rPr>
              <a:t>.</a:t>
            </a:r>
            <a:endParaRPr lang="ru-RU" sz="4500" b="1" dirty="0">
              <a:solidFill>
                <a:srgbClr val="002060"/>
              </a:solidFill>
              <a:latin typeface="Arial" panose="020B0604020202020204" pitchFamily="34" charset="0"/>
              <a:cs typeface="Arial" panose="020B0604020202020204" pitchFamily="34" charset="0"/>
            </a:endParaRPr>
          </a:p>
          <a:p>
            <a:pPr algn="just"/>
            <a:endParaRPr lang="ru-RU" sz="4500" b="1" dirty="0">
              <a:solidFill>
                <a:srgbClr val="002060"/>
              </a:solidFill>
              <a:latin typeface="Arial" panose="020B0604020202020204" pitchFamily="34" charset="0"/>
              <a:cs typeface="Arial" panose="020B0604020202020204" pitchFamily="34" charset="0"/>
            </a:endParaRP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40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0331" y="2564705"/>
            <a:ext cx="3277376" cy="4007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788229" y="310243"/>
            <a:ext cx="3249385" cy="1015663"/>
          </a:xfrm>
          <a:prstGeom prst="rect">
            <a:avLst/>
          </a:prstGeom>
          <a:noFill/>
        </p:spPr>
        <p:txBody>
          <a:bodyPr wrap="square" rtlCol="0">
            <a:spAutoFit/>
          </a:bodyPr>
          <a:lstStyle/>
          <a:p>
            <a:r>
              <a:rPr lang="fr-FR" sz="6000" b="1" dirty="0" smtClean="0">
                <a:solidFill>
                  <a:schemeClr val="bg1"/>
                </a:solidFill>
                <a:latin typeface="Arial" panose="020B0604020202020204" pitchFamily="34" charset="0"/>
                <a:cs typeface="Arial" panose="020B0604020202020204" pitchFamily="34" charset="0"/>
              </a:rPr>
              <a:t>DEVOIR</a:t>
            </a:r>
            <a:endParaRPr lang="ru-RU" sz="6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8046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Заголовок 13"/>
          <p:cNvSpPr>
            <a:spLocks noGrp="1"/>
          </p:cNvSpPr>
          <p:nvPr>
            <p:ph type="title"/>
          </p:nvPr>
        </p:nvSpPr>
        <p:spPr/>
        <p:txBody>
          <a:bodyPr/>
          <a:lstStyle/>
          <a:p>
            <a:endParaRPr lang="ru-RU" dirty="0"/>
          </a:p>
        </p:txBody>
      </p:sp>
      <p:sp>
        <p:nvSpPr>
          <p:cNvPr id="15" name="Текст 14"/>
          <p:cNvSpPr>
            <a:spLocks noGrp="1"/>
          </p:cNvSpPr>
          <p:nvPr>
            <p:ph type="body" idx="1"/>
          </p:nvPr>
        </p:nvSpPr>
        <p:spPr/>
        <p:txBody>
          <a:bodyPr/>
          <a:lstStyle/>
          <a:p>
            <a:endParaRPr lang="ru-RU"/>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52580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0764" y="248989"/>
            <a:ext cx="4999831" cy="707886"/>
          </a:xfrm>
          <a:prstGeom prst="rect">
            <a:avLst/>
          </a:prstGeom>
          <a:solidFill>
            <a:schemeClr val="bg1"/>
          </a:solidFill>
        </p:spPr>
        <p:txBody>
          <a:bodyPr wrap="square" rtlCol="0">
            <a:spAutoFit/>
          </a:bodyPr>
          <a:lstStyle/>
          <a:p>
            <a:pPr algn="ctr"/>
            <a:r>
              <a:rPr lang="fr-FR" sz="4000" b="1" dirty="0" smtClean="0">
                <a:solidFill>
                  <a:srgbClr val="002060"/>
                </a:solidFill>
                <a:latin typeface="Arial" panose="020B0604020202020204" pitchFamily="34" charset="0"/>
                <a:cs typeface="Arial" panose="020B0604020202020204" pitchFamily="34" charset="0"/>
              </a:rPr>
              <a:t>        Aujourd’hui... </a:t>
            </a:r>
            <a:endParaRPr lang="ru-RU" sz="4000" b="1" dirty="0">
              <a:solidFill>
                <a:srgbClr val="002060"/>
              </a:solidFill>
              <a:latin typeface="Arial" panose="020B0604020202020204" pitchFamily="34" charset="0"/>
              <a:cs typeface="Arial" panose="020B0604020202020204" pitchFamily="34" charset="0"/>
            </a:endParaRPr>
          </a:p>
        </p:txBody>
      </p:sp>
      <p:sp>
        <p:nvSpPr>
          <p:cNvPr id="5" name="Прямоугольник 4"/>
          <p:cNvSpPr/>
          <p:nvPr/>
        </p:nvSpPr>
        <p:spPr>
          <a:xfrm>
            <a:off x="5075859" y="248989"/>
            <a:ext cx="3813208" cy="707886"/>
          </a:xfrm>
          <a:prstGeom prst="rect">
            <a:avLst/>
          </a:prstGeom>
          <a:solidFill>
            <a:schemeClr val="bg1"/>
          </a:solidFill>
        </p:spPr>
        <p:txBody>
          <a:bodyPr wrap="square">
            <a:spAutoFit/>
          </a:bodyPr>
          <a:lstStyle/>
          <a:p>
            <a:r>
              <a:rPr lang="fr-FR" sz="4000" b="1" dirty="0" smtClean="0">
                <a:solidFill>
                  <a:srgbClr val="002060"/>
                </a:solidFill>
                <a:latin typeface="Arial" panose="020B0604020202020204" pitchFamily="34" charset="0"/>
                <a:cs typeface="Arial" panose="020B0604020202020204" pitchFamily="34" charset="0"/>
              </a:rPr>
              <a:t>   avec vous...</a:t>
            </a:r>
          </a:p>
        </p:txBody>
      </p:sp>
      <p:sp>
        <p:nvSpPr>
          <p:cNvPr id="9" name="Google Shape;956;p38"/>
          <p:cNvSpPr/>
          <p:nvPr/>
        </p:nvSpPr>
        <p:spPr>
          <a:xfrm rot="17495056">
            <a:off x="209285" y="135811"/>
            <a:ext cx="523028" cy="844945"/>
          </a:xfrm>
          <a:custGeom>
            <a:avLst/>
            <a:gdLst/>
            <a:ahLst/>
            <a:cxnLst/>
            <a:rect l="l" t="t" r="r" b="b"/>
            <a:pathLst>
              <a:path w="17958" h="17909" extrusionOk="0">
                <a:moveTo>
                  <a:pt x="11972" y="390"/>
                </a:moveTo>
                <a:lnTo>
                  <a:pt x="12069" y="414"/>
                </a:lnTo>
                <a:lnTo>
                  <a:pt x="12166" y="463"/>
                </a:lnTo>
                <a:lnTo>
                  <a:pt x="12288" y="511"/>
                </a:lnTo>
                <a:lnTo>
                  <a:pt x="12483" y="682"/>
                </a:lnTo>
                <a:lnTo>
                  <a:pt x="12653" y="852"/>
                </a:lnTo>
                <a:lnTo>
                  <a:pt x="12823" y="1047"/>
                </a:lnTo>
                <a:lnTo>
                  <a:pt x="13091" y="1387"/>
                </a:lnTo>
                <a:lnTo>
                  <a:pt x="13456" y="1801"/>
                </a:lnTo>
                <a:lnTo>
                  <a:pt x="13821" y="2166"/>
                </a:lnTo>
                <a:lnTo>
                  <a:pt x="14235" y="2507"/>
                </a:lnTo>
                <a:lnTo>
                  <a:pt x="14648" y="2847"/>
                </a:lnTo>
                <a:lnTo>
                  <a:pt x="14843" y="3042"/>
                </a:lnTo>
                <a:lnTo>
                  <a:pt x="15038" y="3237"/>
                </a:lnTo>
                <a:lnTo>
                  <a:pt x="15403" y="3626"/>
                </a:lnTo>
                <a:lnTo>
                  <a:pt x="15743" y="4040"/>
                </a:lnTo>
                <a:lnTo>
                  <a:pt x="16108" y="4453"/>
                </a:lnTo>
                <a:lnTo>
                  <a:pt x="16449" y="4818"/>
                </a:lnTo>
                <a:lnTo>
                  <a:pt x="16619" y="4988"/>
                </a:lnTo>
                <a:lnTo>
                  <a:pt x="16814" y="5159"/>
                </a:lnTo>
                <a:lnTo>
                  <a:pt x="17130" y="5426"/>
                </a:lnTo>
                <a:lnTo>
                  <a:pt x="17276" y="5572"/>
                </a:lnTo>
                <a:lnTo>
                  <a:pt x="17398" y="5743"/>
                </a:lnTo>
                <a:lnTo>
                  <a:pt x="17422" y="5791"/>
                </a:lnTo>
                <a:lnTo>
                  <a:pt x="17422" y="5791"/>
                </a:lnTo>
                <a:lnTo>
                  <a:pt x="16887" y="5499"/>
                </a:lnTo>
                <a:lnTo>
                  <a:pt x="16449" y="5280"/>
                </a:lnTo>
                <a:lnTo>
                  <a:pt x="16230" y="5159"/>
                </a:lnTo>
                <a:lnTo>
                  <a:pt x="15987" y="5061"/>
                </a:lnTo>
                <a:lnTo>
                  <a:pt x="15962" y="5086"/>
                </a:lnTo>
                <a:lnTo>
                  <a:pt x="15962" y="5110"/>
                </a:lnTo>
                <a:lnTo>
                  <a:pt x="15987" y="5232"/>
                </a:lnTo>
                <a:lnTo>
                  <a:pt x="16035" y="5329"/>
                </a:lnTo>
                <a:lnTo>
                  <a:pt x="16181" y="5499"/>
                </a:lnTo>
                <a:lnTo>
                  <a:pt x="16352" y="5645"/>
                </a:lnTo>
                <a:lnTo>
                  <a:pt x="16571" y="5791"/>
                </a:lnTo>
                <a:lnTo>
                  <a:pt x="17033" y="6010"/>
                </a:lnTo>
                <a:lnTo>
                  <a:pt x="17252" y="6132"/>
                </a:lnTo>
                <a:lnTo>
                  <a:pt x="17446" y="6229"/>
                </a:lnTo>
                <a:lnTo>
                  <a:pt x="17349" y="6351"/>
                </a:lnTo>
                <a:lnTo>
                  <a:pt x="17227" y="6448"/>
                </a:lnTo>
                <a:lnTo>
                  <a:pt x="17154" y="6375"/>
                </a:lnTo>
                <a:lnTo>
                  <a:pt x="17082" y="6302"/>
                </a:lnTo>
                <a:lnTo>
                  <a:pt x="16887" y="6205"/>
                </a:lnTo>
                <a:lnTo>
                  <a:pt x="16498" y="6010"/>
                </a:lnTo>
                <a:lnTo>
                  <a:pt x="16400" y="5937"/>
                </a:lnTo>
                <a:lnTo>
                  <a:pt x="16303" y="5840"/>
                </a:lnTo>
                <a:lnTo>
                  <a:pt x="16108" y="5645"/>
                </a:lnTo>
                <a:lnTo>
                  <a:pt x="16011" y="5548"/>
                </a:lnTo>
                <a:lnTo>
                  <a:pt x="15914" y="5451"/>
                </a:lnTo>
                <a:lnTo>
                  <a:pt x="15816" y="5402"/>
                </a:lnTo>
                <a:lnTo>
                  <a:pt x="15695" y="5353"/>
                </a:lnTo>
                <a:lnTo>
                  <a:pt x="15670" y="5353"/>
                </a:lnTo>
                <a:lnTo>
                  <a:pt x="15646" y="5378"/>
                </a:lnTo>
                <a:lnTo>
                  <a:pt x="15622" y="5426"/>
                </a:lnTo>
                <a:lnTo>
                  <a:pt x="15622" y="5548"/>
                </a:lnTo>
                <a:lnTo>
                  <a:pt x="15670" y="5645"/>
                </a:lnTo>
                <a:lnTo>
                  <a:pt x="15792" y="5864"/>
                </a:lnTo>
                <a:lnTo>
                  <a:pt x="15962" y="6083"/>
                </a:lnTo>
                <a:lnTo>
                  <a:pt x="16133" y="6229"/>
                </a:lnTo>
                <a:lnTo>
                  <a:pt x="16303" y="6351"/>
                </a:lnTo>
                <a:lnTo>
                  <a:pt x="16473" y="6448"/>
                </a:lnTo>
                <a:lnTo>
                  <a:pt x="16668" y="6521"/>
                </a:lnTo>
                <a:lnTo>
                  <a:pt x="16838" y="6643"/>
                </a:lnTo>
                <a:lnTo>
                  <a:pt x="16619" y="6692"/>
                </a:lnTo>
                <a:lnTo>
                  <a:pt x="16400" y="6716"/>
                </a:lnTo>
                <a:lnTo>
                  <a:pt x="16376" y="6692"/>
                </a:lnTo>
                <a:lnTo>
                  <a:pt x="16327" y="6643"/>
                </a:lnTo>
                <a:lnTo>
                  <a:pt x="16181" y="6570"/>
                </a:lnTo>
                <a:lnTo>
                  <a:pt x="16108" y="6546"/>
                </a:lnTo>
                <a:lnTo>
                  <a:pt x="16035" y="6497"/>
                </a:lnTo>
                <a:lnTo>
                  <a:pt x="15889" y="6375"/>
                </a:lnTo>
                <a:lnTo>
                  <a:pt x="15768" y="6229"/>
                </a:lnTo>
                <a:lnTo>
                  <a:pt x="15670" y="6108"/>
                </a:lnTo>
                <a:lnTo>
                  <a:pt x="15549" y="6010"/>
                </a:lnTo>
                <a:lnTo>
                  <a:pt x="15403" y="5962"/>
                </a:lnTo>
                <a:lnTo>
                  <a:pt x="15330" y="5937"/>
                </a:lnTo>
                <a:lnTo>
                  <a:pt x="15257" y="5962"/>
                </a:lnTo>
                <a:lnTo>
                  <a:pt x="15232" y="5962"/>
                </a:lnTo>
                <a:lnTo>
                  <a:pt x="15232" y="6010"/>
                </a:lnTo>
                <a:lnTo>
                  <a:pt x="15281" y="6181"/>
                </a:lnTo>
                <a:lnTo>
                  <a:pt x="15354" y="6327"/>
                </a:lnTo>
                <a:lnTo>
                  <a:pt x="15573" y="6619"/>
                </a:lnTo>
                <a:lnTo>
                  <a:pt x="15622" y="6692"/>
                </a:lnTo>
                <a:lnTo>
                  <a:pt x="15354" y="6643"/>
                </a:lnTo>
                <a:lnTo>
                  <a:pt x="15086" y="6570"/>
                </a:lnTo>
                <a:lnTo>
                  <a:pt x="15086" y="6546"/>
                </a:lnTo>
                <a:lnTo>
                  <a:pt x="14843" y="6205"/>
                </a:lnTo>
                <a:lnTo>
                  <a:pt x="14575" y="5889"/>
                </a:lnTo>
                <a:lnTo>
                  <a:pt x="14283" y="5572"/>
                </a:lnTo>
                <a:lnTo>
                  <a:pt x="13991" y="5256"/>
                </a:lnTo>
                <a:lnTo>
                  <a:pt x="13359" y="4672"/>
                </a:lnTo>
                <a:lnTo>
                  <a:pt x="12726" y="4137"/>
                </a:lnTo>
                <a:lnTo>
                  <a:pt x="11996" y="3456"/>
                </a:lnTo>
                <a:lnTo>
                  <a:pt x="11607" y="3139"/>
                </a:lnTo>
                <a:lnTo>
                  <a:pt x="11217" y="2823"/>
                </a:lnTo>
                <a:lnTo>
                  <a:pt x="11169" y="2823"/>
                </a:lnTo>
                <a:lnTo>
                  <a:pt x="11144" y="2750"/>
                </a:lnTo>
                <a:lnTo>
                  <a:pt x="11071" y="2628"/>
                </a:lnTo>
                <a:lnTo>
                  <a:pt x="11023" y="2482"/>
                </a:lnTo>
                <a:lnTo>
                  <a:pt x="10974" y="2336"/>
                </a:lnTo>
                <a:lnTo>
                  <a:pt x="10950" y="2166"/>
                </a:lnTo>
                <a:lnTo>
                  <a:pt x="10925" y="1850"/>
                </a:lnTo>
                <a:lnTo>
                  <a:pt x="10974" y="1509"/>
                </a:lnTo>
                <a:lnTo>
                  <a:pt x="11071" y="1193"/>
                </a:lnTo>
                <a:lnTo>
                  <a:pt x="11144" y="1022"/>
                </a:lnTo>
                <a:lnTo>
                  <a:pt x="11217" y="901"/>
                </a:lnTo>
                <a:lnTo>
                  <a:pt x="11315" y="755"/>
                </a:lnTo>
                <a:lnTo>
                  <a:pt x="11412" y="633"/>
                </a:lnTo>
                <a:lnTo>
                  <a:pt x="11534" y="536"/>
                </a:lnTo>
                <a:lnTo>
                  <a:pt x="11655" y="463"/>
                </a:lnTo>
                <a:lnTo>
                  <a:pt x="11753" y="414"/>
                </a:lnTo>
                <a:lnTo>
                  <a:pt x="11850" y="390"/>
                </a:lnTo>
                <a:close/>
                <a:moveTo>
                  <a:pt x="10098" y="4745"/>
                </a:moveTo>
                <a:lnTo>
                  <a:pt x="9976" y="4794"/>
                </a:lnTo>
                <a:lnTo>
                  <a:pt x="9879" y="4867"/>
                </a:lnTo>
                <a:lnTo>
                  <a:pt x="9684" y="5037"/>
                </a:lnTo>
                <a:lnTo>
                  <a:pt x="9149" y="5572"/>
                </a:lnTo>
                <a:lnTo>
                  <a:pt x="8687" y="6035"/>
                </a:lnTo>
                <a:lnTo>
                  <a:pt x="8468" y="6302"/>
                </a:lnTo>
                <a:lnTo>
                  <a:pt x="8273" y="6570"/>
                </a:lnTo>
                <a:lnTo>
                  <a:pt x="8249" y="6643"/>
                </a:lnTo>
                <a:lnTo>
                  <a:pt x="8273" y="6716"/>
                </a:lnTo>
                <a:lnTo>
                  <a:pt x="8346" y="6789"/>
                </a:lnTo>
                <a:lnTo>
                  <a:pt x="8419" y="6789"/>
                </a:lnTo>
                <a:lnTo>
                  <a:pt x="8565" y="6765"/>
                </a:lnTo>
                <a:lnTo>
                  <a:pt x="8687" y="6716"/>
                </a:lnTo>
                <a:lnTo>
                  <a:pt x="8833" y="6619"/>
                </a:lnTo>
                <a:lnTo>
                  <a:pt x="8979" y="6521"/>
                </a:lnTo>
                <a:lnTo>
                  <a:pt x="9222" y="6278"/>
                </a:lnTo>
                <a:lnTo>
                  <a:pt x="9417" y="6059"/>
                </a:lnTo>
                <a:lnTo>
                  <a:pt x="9976" y="5524"/>
                </a:lnTo>
                <a:lnTo>
                  <a:pt x="10171" y="5353"/>
                </a:lnTo>
                <a:lnTo>
                  <a:pt x="10268" y="5280"/>
                </a:lnTo>
                <a:lnTo>
                  <a:pt x="10341" y="5207"/>
                </a:lnTo>
                <a:lnTo>
                  <a:pt x="10414" y="5110"/>
                </a:lnTo>
                <a:lnTo>
                  <a:pt x="10414" y="5037"/>
                </a:lnTo>
                <a:lnTo>
                  <a:pt x="10414" y="4964"/>
                </a:lnTo>
                <a:lnTo>
                  <a:pt x="10390" y="4891"/>
                </a:lnTo>
                <a:lnTo>
                  <a:pt x="10341" y="4818"/>
                </a:lnTo>
                <a:lnTo>
                  <a:pt x="10268" y="4770"/>
                </a:lnTo>
                <a:lnTo>
                  <a:pt x="10195" y="4745"/>
                </a:lnTo>
                <a:close/>
                <a:moveTo>
                  <a:pt x="11047" y="3018"/>
                </a:moveTo>
                <a:lnTo>
                  <a:pt x="11193" y="3188"/>
                </a:lnTo>
                <a:lnTo>
                  <a:pt x="11339" y="3358"/>
                </a:lnTo>
                <a:lnTo>
                  <a:pt x="11680" y="3699"/>
                </a:lnTo>
                <a:lnTo>
                  <a:pt x="12385" y="4307"/>
                </a:lnTo>
                <a:lnTo>
                  <a:pt x="12994" y="4867"/>
                </a:lnTo>
                <a:lnTo>
                  <a:pt x="13602" y="5451"/>
                </a:lnTo>
                <a:lnTo>
                  <a:pt x="14162" y="6059"/>
                </a:lnTo>
                <a:lnTo>
                  <a:pt x="14429" y="6375"/>
                </a:lnTo>
                <a:lnTo>
                  <a:pt x="14697" y="6716"/>
                </a:lnTo>
                <a:lnTo>
                  <a:pt x="14624" y="6789"/>
                </a:lnTo>
                <a:lnTo>
                  <a:pt x="14308" y="6619"/>
                </a:lnTo>
                <a:lnTo>
                  <a:pt x="14137" y="6521"/>
                </a:lnTo>
                <a:lnTo>
                  <a:pt x="13943" y="6424"/>
                </a:lnTo>
                <a:lnTo>
                  <a:pt x="13821" y="6400"/>
                </a:lnTo>
                <a:lnTo>
                  <a:pt x="13748" y="6375"/>
                </a:lnTo>
                <a:lnTo>
                  <a:pt x="13699" y="6327"/>
                </a:lnTo>
                <a:lnTo>
                  <a:pt x="13675" y="6327"/>
                </a:lnTo>
                <a:lnTo>
                  <a:pt x="13651" y="6351"/>
                </a:lnTo>
                <a:lnTo>
                  <a:pt x="13651" y="6375"/>
                </a:lnTo>
                <a:lnTo>
                  <a:pt x="13724" y="6497"/>
                </a:lnTo>
                <a:lnTo>
                  <a:pt x="13772" y="6594"/>
                </a:lnTo>
                <a:lnTo>
                  <a:pt x="13918" y="6765"/>
                </a:lnTo>
                <a:lnTo>
                  <a:pt x="14089" y="6911"/>
                </a:lnTo>
                <a:lnTo>
                  <a:pt x="14405" y="7105"/>
                </a:lnTo>
                <a:lnTo>
                  <a:pt x="14332" y="7203"/>
                </a:lnTo>
                <a:lnTo>
                  <a:pt x="14283" y="7251"/>
                </a:lnTo>
                <a:lnTo>
                  <a:pt x="14235" y="7227"/>
                </a:lnTo>
                <a:lnTo>
                  <a:pt x="13967" y="7105"/>
                </a:lnTo>
                <a:lnTo>
                  <a:pt x="13699" y="6984"/>
                </a:lnTo>
                <a:lnTo>
                  <a:pt x="13602" y="6911"/>
                </a:lnTo>
                <a:lnTo>
                  <a:pt x="13480" y="6862"/>
                </a:lnTo>
                <a:lnTo>
                  <a:pt x="13359" y="6838"/>
                </a:lnTo>
                <a:lnTo>
                  <a:pt x="13237" y="6862"/>
                </a:lnTo>
                <a:lnTo>
                  <a:pt x="13188" y="6886"/>
                </a:lnTo>
                <a:lnTo>
                  <a:pt x="13188" y="6911"/>
                </a:lnTo>
                <a:lnTo>
                  <a:pt x="13164" y="6959"/>
                </a:lnTo>
                <a:lnTo>
                  <a:pt x="13188" y="6984"/>
                </a:lnTo>
                <a:lnTo>
                  <a:pt x="13261" y="7105"/>
                </a:lnTo>
                <a:lnTo>
                  <a:pt x="13383" y="7178"/>
                </a:lnTo>
                <a:lnTo>
                  <a:pt x="13626" y="7349"/>
                </a:lnTo>
                <a:lnTo>
                  <a:pt x="13821" y="7446"/>
                </a:lnTo>
                <a:lnTo>
                  <a:pt x="14016" y="7543"/>
                </a:lnTo>
                <a:lnTo>
                  <a:pt x="13699" y="7835"/>
                </a:lnTo>
                <a:lnTo>
                  <a:pt x="13480" y="7738"/>
                </a:lnTo>
                <a:lnTo>
                  <a:pt x="13237" y="7616"/>
                </a:lnTo>
                <a:lnTo>
                  <a:pt x="13018" y="7568"/>
                </a:lnTo>
                <a:lnTo>
                  <a:pt x="12896" y="7543"/>
                </a:lnTo>
                <a:lnTo>
                  <a:pt x="12775" y="7543"/>
                </a:lnTo>
                <a:lnTo>
                  <a:pt x="12702" y="7568"/>
                </a:lnTo>
                <a:lnTo>
                  <a:pt x="12653" y="7641"/>
                </a:lnTo>
                <a:lnTo>
                  <a:pt x="12653" y="7714"/>
                </a:lnTo>
                <a:lnTo>
                  <a:pt x="12653" y="7762"/>
                </a:lnTo>
                <a:lnTo>
                  <a:pt x="12702" y="7787"/>
                </a:lnTo>
                <a:lnTo>
                  <a:pt x="13042" y="7981"/>
                </a:lnTo>
                <a:lnTo>
                  <a:pt x="13383" y="8176"/>
                </a:lnTo>
                <a:lnTo>
                  <a:pt x="13164" y="8419"/>
                </a:lnTo>
                <a:lnTo>
                  <a:pt x="12969" y="8346"/>
                </a:lnTo>
                <a:lnTo>
                  <a:pt x="12775" y="8273"/>
                </a:lnTo>
                <a:lnTo>
                  <a:pt x="12580" y="8152"/>
                </a:lnTo>
                <a:lnTo>
                  <a:pt x="12483" y="8103"/>
                </a:lnTo>
                <a:lnTo>
                  <a:pt x="12385" y="8054"/>
                </a:lnTo>
                <a:lnTo>
                  <a:pt x="12337" y="8054"/>
                </a:lnTo>
                <a:lnTo>
                  <a:pt x="12288" y="8079"/>
                </a:lnTo>
                <a:lnTo>
                  <a:pt x="12264" y="8127"/>
                </a:lnTo>
                <a:lnTo>
                  <a:pt x="12264" y="8176"/>
                </a:lnTo>
                <a:lnTo>
                  <a:pt x="12312" y="8273"/>
                </a:lnTo>
                <a:lnTo>
                  <a:pt x="12410" y="8371"/>
                </a:lnTo>
                <a:lnTo>
                  <a:pt x="12507" y="8468"/>
                </a:lnTo>
                <a:lnTo>
                  <a:pt x="12604" y="8541"/>
                </a:lnTo>
                <a:lnTo>
                  <a:pt x="12750" y="8614"/>
                </a:lnTo>
                <a:lnTo>
                  <a:pt x="12921" y="8687"/>
                </a:lnTo>
                <a:lnTo>
                  <a:pt x="12726" y="8930"/>
                </a:lnTo>
                <a:lnTo>
                  <a:pt x="12531" y="8833"/>
                </a:lnTo>
                <a:lnTo>
                  <a:pt x="12361" y="8784"/>
                </a:lnTo>
                <a:lnTo>
                  <a:pt x="12142" y="8638"/>
                </a:lnTo>
                <a:lnTo>
                  <a:pt x="11923" y="8517"/>
                </a:lnTo>
                <a:lnTo>
                  <a:pt x="11899" y="8517"/>
                </a:lnTo>
                <a:lnTo>
                  <a:pt x="11850" y="8565"/>
                </a:lnTo>
                <a:lnTo>
                  <a:pt x="11826" y="8590"/>
                </a:lnTo>
                <a:lnTo>
                  <a:pt x="11826" y="8687"/>
                </a:lnTo>
                <a:lnTo>
                  <a:pt x="11850" y="8809"/>
                </a:lnTo>
                <a:lnTo>
                  <a:pt x="11947" y="8906"/>
                </a:lnTo>
                <a:lnTo>
                  <a:pt x="12045" y="9003"/>
                </a:lnTo>
                <a:lnTo>
                  <a:pt x="12166" y="9101"/>
                </a:lnTo>
                <a:lnTo>
                  <a:pt x="12458" y="9247"/>
                </a:lnTo>
                <a:lnTo>
                  <a:pt x="12166" y="9539"/>
                </a:lnTo>
                <a:lnTo>
                  <a:pt x="11947" y="9441"/>
                </a:lnTo>
                <a:lnTo>
                  <a:pt x="11753" y="9320"/>
                </a:lnTo>
                <a:lnTo>
                  <a:pt x="11582" y="9198"/>
                </a:lnTo>
                <a:lnTo>
                  <a:pt x="11461" y="9174"/>
                </a:lnTo>
                <a:lnTo>
                  <a:pt x="11339" y="9174"/>
                </a:lnTo>
                <a:lnTo>
                  <a:pt x="11315" y="9198"/>
                </a:lnTo>
                <a:lnTo>
                  <a:pt x="11315" y="9271"/>
                </a:lnTo>
                <a:lnTo>
                  <a:pt x="11363" y="9368"/>
                </a:lnTo>
                <a:lnTo>
                  <a:pt x="11436" y="9466"/>
                </a:lnTo>
                <a:lnTo>
                  <a:pt x="11582" y="9612"/>
                </a:lnTo>
                <a:lnTo>
                  <a:pt x="11728" y="9709"/>
                </a:lnTo>
                <a:lnTo>
                  <a:pt x="11850" y="9806"/>
                </a:lnTo>
                <a:lnTo>
                  <a:pt x="11777" y="9879"/>
                </a:lnTo>
                <a:lnTo>
                  <a:pt x="11728" y="9928"/>
                </a:lnTo>
                <a:lnTo>
                  <a:pt x="11704" y="9977"/>
                </a:lnTo>
                <a:lnTo>
                  <a:pt x="11680" y="10050"/>
                </a:lnTo>
                <a:lnTo>
                  <a:pt x="11680" y="10098"/>
                </a:lnTo>
                <a:lnTo>
                  <a:pt x="11655" y="10196"/>
                </a:lnTo>
                <a:lnTo>
                  <a:pt x="11680" y="10244"/>
                </a:lnTo>
                <a:lnTo>
                  <a:pt x="11704" y="10317"/>
                </a:lnTo>
                <a:lnTo>
                  <a:pt x="11777" y="10488"/>
                </a:lnTo>
                <a:lnTo>
                  <a:pt x="11874" y="10682"/>
                </a:lnTo>
                <a:lnTo>
                  <a:pt x="11680" y="10561"/>
                </a:lnTo>
                <a:lnTo>
                  <a:pt x="11509" y="10463"/>
                </a:lnTo>
                <a:lnTo>
                  <a:pt x="11412" y="10439"/>
                </a:lnTo>
                <a:lnTo>
                  <a:pt x="11217" y="10439"/>
                </a:lnTo>
                <a:lnTo>
                  <a:pt x="11144" y="10463"/>
                </a:lnTo>
                <a:lnTo>
                  <a:pt x="11096" y="10488"/>
                </a:lnTo>
                <a:lnTo>
                  <a:pt x="11096" y="10512"/>
                </a:lnTo>
                <a:lnTo>
                  <a:pt x="11096" y="10561"/>
                </a:lnTo>
                <a:lnTo>
                  <a:pt x="11096" y="10585"/>
                </a:lnTo>
                <a:lnTo>
                  <a:pt x="11193" y="10658"/>
                </a:lnTo>
                <a:lnTo>
                  <a:pt x="11315" y="10731"/>
                </a:lnTo>
                <a:lnTo>
                  <a:pt x="11509" y="10877"/>
                </a:lnTo>
                <a:lnTo>
                  <a:pt x="11753" y="11072"/>
                </a:lnTo>
                <a:lnTo>
                  <a:pt x="11996" y="11266"/>
                </a:lnTo>
                <a:lnTo>
                  <a:pt x="12020" y="11266"/>
                </a:lnTo>
                <a:lnTo>
                  <a:pt x="12093" y="11631"/>
                </a:lnTo>
                <a:lnTo>
                  <a:pt x="12118" y="11972"/>
                </a:lnTo>
                <a:lnTo>
                  <a:pt x="11777" y="11704"/>
                </a:lnTo>
                <a:lnTo>
                  <a:pt x="11461" y="11437"/>
                </a:lnTo>
                <a:lnTo>
                  <a:pt x="11315" y="11339"/>
                </a:lnTo>
                <a:lnTo>
                  <a:pt x="11144" y="11242"/>
                </a:lnTo>
                <a:lnTo>
                  <a:pt x="10974" y="11193"/>
                </a:lnTo>
                <a:lnTo>
                  <a:pt x="10877" y="11169"/>
                </a:lnTo>
                <a:lnTo>
                  <a:pt x="10779" y="11193"/>
                </a:lnTo>
                <a:lnTo>
                  <a:pt x="10755" y="11218"/>
                </a:lnTo>
                <a:lnTo>
                  <a:pt x="10779" y="11242"/>
                </a:lnTo>
                <a:lnTo>
                  <a:pt x="11363" y="11826"/>
                </a:lnTo>
                <a:lnTo>
                  <a:pt x="11509" y="11972"/>
                </a:lnTo>
                <a:lnTo>
                  <a:pt x="11680" y="12142"/>
                </a:lnTo>
                <a:lnTo>
                  <a:pt x="11850" y="12264"/>
                </a:lnTo>
                <a:lnTo>
                  <a:pt x="12069" y="12361"/>
                </a:lnTo>
                <a:lnTo>
                  <a:pt x="12118" y="12361"/>
                </a:lnTo>
                <a:lnTo>
                  <a:pt x="12118" y="12921"/>
                </a:lnTo>
                <a:lnTo>
                  <a:pt x="12093" y="13091"/>
                </a:lnTo>
                <a:lnTo>
                  <a:pt x="11972" y="12969"/>
                </a:lnTo>
                <a:lnTo>
                  <a:pt x="11850" y="12824"/>
                </a:lnTo>
                <a:lnTo>
                  <a:pt x="11655" y="12653"/>
                </a:lnTo>
                <a:lnTo>
                  <a:pt x="11120" y="12167"/>
                </a:lnTo>
                <a:lnTo>
                  <a:pt x="10877" y="11948"/>
                </a:lnTo>
                <a:lnTo>
                  <a:pt x="10731" y="11875"/>
                </a:lnTo>
                <a:lnTo>
                  <a:pt x="10585" y="11826"/>
                </a:lnTo>
                <a:lnTo>
                  <a:pt x="10536" y="11850"/>
                </a:lnTo>
                <a:lnTo>
                  <a:pt x="10512" y="11875"/>
                </a:lnTo>
                <a:lnTo>
                  <a:pt x="10536" y="12021"/>
                </a:lnTo>
                <a:lnTo>
                  <a:pt x="10609" y="12142"/>
                </a:lnTo>
                <a:lnTo>
                  <a:pt x="10682" y="12264"/>
                </a:lnTo>
                <a:lnTo>
                  <a:pt x="10779" y="12386"/>
                </a:lnTo>
                <a:lnTo>
                  <a:pt x="11023" y="12605"/>
                </a:lnTo>
                <a:lnTo>
                  <a:pt x="11217" y="12799"/>
                </a:lnTo>
                <a:lnTo>
                  <a:pt x="11728" y="13286"/>
                </a:lnTo>
                <a:lnTo>
                  <a:pt x="11801" y="13359"/>
                </a:lnTo>
                <a:lnTo>
                  <a:pt x="11874" y="13407"/>
                </a:lnTo>
                <a:lnTo>
                  <a:pt x="12045" y="13407"/>
                </a:lnTo>
                <a:lnTo>
                  <a:pt x="11947" y="13699"/>
                </a:lnTo>
                <a:lnTo>
                  <a:pt x="11899" y="13845"/>
                </a:lnTo>
                <a:lnTo>
                  <a:pt x="11826" y="13991"/>
                </a:lnTo>
                <a:lnTo>
                  <a:pt x="11631" y="13748"/>
                </a:lnTo>
                <a:lnTo>
                  <a:pt x="11412" y="13529"/>
                </a:lnTo>
                <a:lnTo>
                  <a:pt x="11169" y="13334"/>
                </a:lnTo>
                <a:lnTo>
                  <a:pt x="10950" y="13115"/>
                </a:lnTo>
                <a:lnTo>
                  <a:pt x="10536" y="12702"/>
                </a:lnTo>
                <a:lnTo>
                  <a:pt x="10439" y="12629"/>
                </a:lnTo>
                <a:lnTo>
                  <a:pt x="10293" y="12532"/>
                </a:lnTo>
                <a:lnTo>
                  <a:pt x="10171" y="12459"/>
                </a:lnTo>
                <a:lnTo>
                  <a:pt x="10098" y="12361"/>
                </a:lnTo>
                <a:lnTo>
                  <a:pt x="10074" y="12361"/>
                </a:lnTo>
                <a:lnTo>
                  <a:pt x="10049" y="12386"/>
                </a:lnTo>
                <a:lnTo>
                  <a:pt x="10098" y="12532"/>
                </a:lnTo>
                <a:lnTo>
                  <a:pt x="10147" y="12653"/>
                </a:lnTo>
                <a:lnTo>
                  <a:pt x="10293" y="12921"/>
                </a:lnTo>
                <a:lnTo>
                  <a:pt x="10487" y="13140"/>
                </a:lnTo>
                <a:lnTo>
                  <a:pt x="10706" y="13359"/>
                </a:lnTo>
                <a:lnTo>
                  <a:pt x="11169" y="13797"/>
                </a:lnTo>
                <a:lnTo>
                  <a:pt x="11388" y="14016"/>
                </a:lnTo>
                <a:lnTo>
                  <a:pt x="11558" y="14235"/>
                </a:lnTo>
                <a:lnTo>
                  <a:pt x="11412" y="14283"/>
                </a:lnTo>
                <a:lnTo>
                  <a:pt x="11266" y="14283"/>
                </a:lnTo>
                <a:lnTo>
                  <a:pt x="11096" y="14259"/>
                </a:lnTo>
                <a:lnTo>
                  <a:pt x="10925" y="14210"/>
                </a:lnTo>
                <a:lnTo>
                  <a:pt x="10877" y="14162"/>
                </a:lnTo>
                <a:lnTo>
                  <a:pt x="10414" y="13651"/>
                </a:lnTo>
                <a:lnTo>
                  <a:pt x="9903" y="13164"/>
                </a:lnTo>
                <a:lnTo>
                  <a:pt x="9392" y="12678"/>
                </a:lnTo>
                <a:lnTo>
                  <a:pt x="8857" y="12240"/>
                </a:lnTo>
                <a:lnTo>
                  <a:pt x="7811" y="11315"/>
                </a:lnTo>
                <a:lnTo>
                  <a:pt x="7300" y="10828"/>
                </a:lnTo>
                <a:lnTo>
                  <a:pt x="6813" y="10342"/>
                </a:lnTo>
                <a:lnTo>
                  <a:pt x="5913" y="9344"/>
                </a:lnTo>
                <a:lnTo>
                  <a:pt x="5426" y="8857"/>
                </a:lnTo>
                <a:lnTo>
                  <a:pt x="4940" y="8419"/>
                </a:lnTo>
                <a:lnTo>
                  <a:pt x="4429" y="7981"/>
                </a:lnTo>
                <a:lnTo>
                  <a:pt x="3918" y="7568"/>
                </a:lnTo>
                <a:lnTo>
                  <a:pt x="3747" y="7397"/>
                </a:lnTo>
                <a:lnTo>
                  <a:pt x="3577" y="7203"/>
                </a:lnTo>
                <a:lnTo>
                  <a:pt x="3504" y="7130"/>
                </a:lnTo>
                <a:lnTo>
                  <a:pt x="3407" y="7057"/>
                </a:lnTo>
                <a:lnTo>
                  <a:pt x="3309" y="7008"/>
                </a:lnTo>
                <a:lnTo>
                  <a:pt x="3212" y="6984"/>
                </a:lnTo>
                <a:lnTo>
                  <a:pt x="3163" y="6911"/>
                </a:lnTo>
                <a:lnTo>
                  <a:pt x="3139" y="6838"/>
                </a:lnTo>
                <a:lnTo>
                  <a:pt x="3163" y="6740"/>
                </a:lnTo>
                <a:lnTo>
                  <a:pt x="3163" y="6667"/>
                </a:lnTo>
                <a:lnTo>
                  <a:pt x="3236" y="6521"/>
                </a:lnTo>
                <a:lnTo>
                  <a:pt x="3358" y="6375"/>
                </a:lnTo>
                <a:lnTo>
                  <a:pt x="3504" y="6254"/>
                </a:lnTo>
                <a:lnTo>
                  <a:pt x="3650" y="6156"/>
                </a:lnTo>
                <a:lnTo>
                  <a:pt x="3942" y="6010"/>
                </a:lnTo>
                <a:lnTo>
                  <a:pt x="4234" y="5913"/>
                </a:lnTo>
                <a:lnTo>
                  <a:pt x="4526" y="5840"/>
                </a:lnTo>
                <a:lnTo>
                  <a:pt x="4842" y="5767"/>
                </a:lnTo>
                <a:lnTo>
                  <a:pt x="5134" y="5743"/>
                </a:lnTo>
                <a:lnTo>
                  <a:pt x="5499" y="5743"/>
                </a:lnTo>
                <a:lnTo>
                  <a:pt x="5864" y="5767"/>
                </a:lnTo>
                <a:lnTo>
                  <a:pt x="6229" y="5816"/>
                </a:lnTo>
                <a:lnTo>
                  <a:pt x="6594" y="5913"/>
                </a:lnTo>
                <a:lnTo>
                  <a:pt x="6862" y="6010"/>
                </a:lnTo>
                <a:lnTo>
                  <a:pt x="7154" y="6108"/>
                </a:lnTo>
                <a:lnTo>
                  <a:pt x="7446" y="6205"/>
                </a:lnTo>
                <a:lnTo>
                  <a:pt x="7592" y="6254"/>
                </a:lnTo>
                <a:lnTo>
                  <a:pt x="7738" y="6254"/>
                </a:lnTo>
                <a:lnTo>
                  <a:pt x="7787" y="6229"/>
                </a:lnTo>
                <a:lnTo>
                  <a:pt x="7860" y="6181"/>
                </a:lnTo>
                <a:lnTo>
                  <a:pt x="7884" y="6132"/>
                </a:lnTo>
                <a:lnTo>
                  <a:pt x="7884" y="6083"/>
                </a:lnTo>
                <a:lnTo>
                  <a:pt x="8006" y="5962"/>
                </a:lnTo>
                <a:lnTo>
                  <a:pt x="8079" y="5864"/>
                </a:lnTo>
                <a:lnTo>
                  <a:pt x="8346" y="5621"/>
                </a:lnTo>
                <a:lnTo>
                  <a:pt x="8614" y="5402"/>
                </a:lnTo>
                <a:lnTo>
                  <a:pt x="9198" y="4964"/>
                </a:lnTo>
                <a:lnTo>
                  <a:pt x="9490" y="4721"/>
                </a:lnTo>
                <a:lnTo>
                  <a:pt x="9757" y="4453"/>
                </a:lnTo>
                <a:lnTo>
                  <a:pt x="10293" y="3894"/>
                </a:lnTo>
                <a:lnTo>
                  <a:pt x="10706" y="3480"/>
                </a:lnTo>
                <a:lnTo>
                  <a:pt x="10901" y="3261"/>
                </a:lnTo>
                <a:lnTo>
                  <a:pt x="10974" y="3139"/>
                </a:lnTo>
                <a:lnTo>
                  <a:pt x="11047" y="3018"/>
                </a:lnTo>
                <a:close/>
                <a:moveTo>
                  <a:pt x="6327" y="10463"/>
                </a:moveTo>
                <a:lnTo>
                  <a:pt x="6594" y="10780"/>
                </a:lnTo>
                <a:lnTo>
                  <a:pt x="7057" y="11266"/>
                </a:lnTo>
                <a:lnTo>
                  <a:pt x="7543" y="11729"/>
                </a:lnTo>
                <a:lnTo>
                  <a:pt x="6643" y="12580"/>
                </a:lnTo>
                <a:lnTo>
                  <a:pt x="5718" y="13407"/>
                </a:lnTo>
                <a:lnTo>
                  <a:pt x="4794" y="14210"/>
                </a:lnTo>
                <a:lnTo>
                  <a:pt x="3820" y="14989"/>
                </a:lnTo>
                <a:lnTo>
                  <a:pt x="3042" y="15597"/>
                </a:lnTo>
                <a:lnTo>
                  <a:pt x="2263" y="16157"/>
                </a:lnTo>
                <a:lnTo>
                  <a:pt x="1460" y="16717"/>
                </a:lnTo>
                <a:lnTo>
                  <a:pt x="682" y="17301"/>
                </a:lnTo>
                <a:lnTo>
                  <a:pt x="1120" y="16765"/>
                </a:lnTo>
                <a:lnTo>
                  <a:pt x="1533" y="16230"/>
                </a:lnTo>
                <a:lnTo>
                  <a:pt x="1971" y="15646"/>
                </a:lnTo>
                <a:lnTo>
                  <a:pt x="2458" y="15111"/>
                </a:lnTo>
                <a:lnTo>
                  <a:pt x="3431" y="14064"/>
                </a:lnTo>
                <a:lnTo>
                  <a:pt x="4307" y="13018"/>
                </a:lnTo>
                <a:lnTo>
                  <a:pt x="5159" y="11972"/>
                </a:lnTo>
                <a:lnTo>
                  <a:pt x="5524" y="11485"/>
                </a:lnTo>
                <a:lnTo>
                  <a:pt x="5913" y="11023"/>
                </a:lnTo>
                <a:lnTo>
                  <a:pt x="6132" y="10755"/>
                </a:lnTo>
                <a:lnTo>
                  <a:pt x="6229" y="10609"/>
                </a:lnTo>
                <a:lnTo>
                  <a:pt x="6327" y="10463"/>
                </a:lnTo>
                <a:close/>
                <a:moveTo>
                  <a:pt x="11753" y="0"/>
                </a:moveTo>
                <a:lnTo>
                  <a:pt x="11558" y="49"/>
                </a:lnTo>
                <a:lnTo>
                  <a:pt x="11363" y="122"/>
                </a:lnTo>
                <a:lnTo>
                  <a:pt x="11217" y="219"/>
                </a:lnTo>
                <a:lnTo>
                  <a:pt x="11096" y="341"/>
                </a:lnTo>
                <a:lnTo>
                  <a:pt x="10974" y="463"/>
                </a:lnTo>
                <a:lnTo>
                  <a:pt x="10877" y="609"/>
                </a:lnTo>
                <a:lnTo>
                  <a:pt x="10779" y="779"/>
                </a:lnTo>
                <a:lnTo>
                  <a:pt x="10706" y="949"/>
                </a:lnTo>
                <a:lnTo>
                  <a:pt x="10633" y="1120"/>
                </a:lnTo>
                <a:lnTo>
                  <a:pt x="10585" y="1314"/>
                </a:lnTo>
                <a:lnTo>
                  <a:pt x="10536" y="1509"/>
                </a:lnTo>
                <a:lnTo>
                  <a:pt x="10512" y="1704"/>
                </a:lnTo>
                <a:lnTo>
                  <a:pt x="10512" y="1898"/>
                </a:lnTo>
                <a:lnTo>
                  <a:pt x="10512" y="2093"/>
                </a:lnTo>
                <a:lnTo>
                  <a:pt x="10536" y="2263"/>
                </a:lnTo>
                <a:lnTo>
                  <a:pt x="10585" y="2458"/>
                </a:lnTo>
                <a:lnTo>
                  <a:pt x="10633" y="2604"/>
                </a:lnTo>
                <a:lnTo>
                  <a:pt x="10731" y="2774"/>
                </a:lnTo>
                <a:lnTo>
                  <a:pt x="10609" y="2823"/>
                </a:lnTo>
                <a:lnTo>
                  <a:pt x="10487" y="2920"/>
                </a:lnTo>
                <a:lnTo>
                  <a:pt x="10293" y="3115"/>
                </a:lnTo>
                <a:lnTo>
                  <a:pt x="9928" y="3553"/>
                </a:lnTo>
                <a:lnTo>
                  <a:pt x="9417" y="4113"/>
                </a:lnTo>
                <a:lnTo>
                  <a:pt x="9149" y="4356"/>
                </a:lnTo>
                <a:lnTo>
                  <a:pt x="8857" y="4624"/>
                </a:lnTo>
                <a:lnTo>
                  <a:pt x="8298" y="5061"/>
                </a:lnTo>
                <a:lnTo>
                  <a:pt x="8030" y="5305"/>
                </a:lnTo>
                <a:lnTo>
                  <a:pt x="7787" y="5572"/>
                </a:lnTo>
                <a:lnTo>
                  <a:pt x="7714" y="5670"/>
                </a:lnTo>
                <a:lnTo>
                  <a:pt x="7616" y="5791"/>
                </a:lnTo>
                <a:lnTo>
                  <a:pt x="7470" y="5718"/>
                </a:lnTo>
                <a:lnTo>
                  <a:pt x="7300" y="5645"/>
                </a:lnTo>
                <a:lnTo>
                  <a:pt x="6935" y="5524"/>
                </a:lnTo>
                <a:lnTo>
                  <a:pt x="6570" y="5451"/>
                </a:lnTo>
                <a:lnTo>
                  <a:pt x="6254" y="5402"/>
                </a:lnTo>
                <a:lnTo>
                  <a:pt x="5767" y="5329"/>
                </a:lnTo>
                <a:lnTo>
                  <a:pt x="5280" y="5305"/>
                </a:lnTo>
                <a:lnTo>
                  <a:pt x="4794" y="5353"/>
                </a:lnTo>
                <a:lnTo>
                  <a:pt x="4307" y="5451"/>
                </a:lnTo>
                <a:lnTo>
                  <a:pt x="3942" y="5548"/>
                </a:lnTo>
                <a:lnTo>
                  <a:pt x="3601" y="5718"/>
                </a:lnTo>
                <a:lnTo>
                  <a:pt x="3431" y="5791"/>
                </a:lnTo>
                <a:lnTo>
                  <a:pt x="3261" y="5913"/>
                </a:lnTo>
                <a:lnTo>
                  <a:pt x="3139" y="6035"/>
                </a:lnTo>
                <a:lnTo>
                  <a:pt x="3017" y="6181"/>
                </a:lnTo>
                <a:lnTo>
                  <a:pt x="2871" y="6448"/>
                </a:lnTo>
                <a:lnTo>
                  <a:pt x="2823" y="6570"/>
                </a:lnTo>
                <a:lnTo>
                  <a:pt x="2798" y="6716"/>
                </a:lnTo>
                <a:lnTo>
                  <a:pt x="2798" y="6862"/>
                </a:lnTo>
                <a:lnTo>
                  <a:pt x="2823" y="7008"/>
                </a:lnTo>
                <a:lnTo>
                  <a:pt x="2871" y="7130"/>
                </a:lnTo>
                <a:lnTo>
                  <a:pt x="2969" y="7227"/>
                </a:lnTo>
                <a:lnTo>
                  <a:pt x="3042" y="7251"/>
                </a:lnTo>
                <a:lnTo>
                  <a:pt x="3115" y="7251"/>
                </a:lnTo>
                <a:lnTo>
                  <a:pt x="3285" y="7470"/>
                </a:lnTo>
                <a:lnTo>
                  <a:pt x="3455" y="7689"/>
                </a:lnTo>
                <a:lnTo>
                  <a:pt x="3650" y="7908"/>
                </a:lnTo>
                <a:lnTo>
                  <a:pt x="3869" y="8103"/>
                </a:lnTo>
                <a:lnTo>
                  <a:pt x="4307" y="8468"/>
                </a:lnTo>
                <a:lnTo>
                  <a:pt x="4769" y="8833"/>
                </a:lnTo>
                <a:lnTo>
                  <a:pt x="5086" y="9125"/>
                </a:lnTo>
                <a:lnTo>
                  <a:pt x="5402" y="9466"/>
                </a:lnTo>
                <a:lnTo>
                  <a:pt x="6010" y="10123"/>
                </a:lnTo>
                <a:lnTo>
                  <a:pt x="5962" y="10196"/>
                </a:lnTo>
                <a:lnTo>
                  <a:pt x="5864" y="10342"/>
                </a:lnTo>
                <a:lnTo>
                  <a:pt x="5767" y="10488"/>
                </a:lnTo>
                <a:lnTo>
                  <a:pt x="5499" y="10780"/>
                </a:lnTo>
                <a:lnTo>
                  <a:pt x="5110" y="11291"/>
                </a:lnTo>
                <a:lnTo>
                  <a:pt x="4721" y="11777"/>
                </a:lnTo>
                <a:lnTo>
                  <a:pt x="3820" y="12921"/>
                </a:lnTo>
                <a:lnTo>
                  <a:pt x="2871" y="14016"/>
                </a:lnTo>
                <a:lnTo>
                  <a:pt x="1995" y="14989"/>
                </a:lnTo>
                <a:lnTo>
                  <a:pt x="1582" y="15500"/>
                </a:lnTo>
                <a:lnTo>
                  <a:pt x="1168" y="16011"/>
                </a:lnTo>
                <a:lnTo>
                  <a:pt x="779" y="16571"/>
                </a:lnTo>
                <a:lnTo>
                  <a:pt x="584" y="16838"/>
                </a:lnTo>
                <a:lnTo>
                  <a:pt x="365" y="17106"/>
                </a:lnTo>
                <a:lnTo>
                  <a:pt x="244" y="17276"/>
                </a:lnTo>
                <a:lnTo>
                  <a:pt x="122" y="17422"/>
                </a:lnTo>
                <a:lnTo>
                  <a:pt x="49" y="17593"/>
                </a:lnTo>
                <a:lnTo>
                  <a:pt x="0" y="17787"/>
                </a:lnTo>
                <a:lnTo>
                  <a:pt x="0" y="17860"/>
                </a:lnTo>
                <a:lnTo>
                  <a:pt x="73" y="17909"/>
                </a:lnTo>
                <a:lnTo>
                  <a:pt x="122" y="17909"/>
                </a:lnTo>
                <a:lnTo>
                  <a:pt x="195" y="17885"/>
                </a:lnTo>
                <a:lnTo>
                  <a:pt x="219" y="17836"/>
                </a:lnTo>
                <a:lnTo>
                  <a:pt x="463" y="17763"/>
                </a:lnTo>
                <a:lnTo>
                  <a:pt x="682" y="17666"/>
                </a:lnTo>
                <a:lnTo>
                  <a:pt x="901" y="17544"/>
                </a:lnTo>
                <a:lnTo>
                  <a:pt x="1120" y="17398"/>
                </a:lnTo>
                <a:lnTo>
                  <a:pt x="1533" y="17106"/>
                </a:lnTo>
                <a:lnTo>
                  <a:pt x="1947" y="16838"/>
                </a:lnTo>
                <a:lnTo>
                  <a:pt x="2433" y="16522"/>
                </a:lnTo>
                <a:lnTo>
                  <a:pt x="2896" y="16206"/>
                </a:lnTo>
                <a:lnTo>
                  <a:pt x="3358" y="15865"/>
                </a:lnTo>
                <a:lnTo>
                  <a:pt x="3820" y="15524"/>
                </a:lnTo>
                <a:lnTo>
                  <a:pt x="4867" y="14697"/>
                </a:lnTo>
                <a:lnTo>
                  <a:pt x="5889" y="13845"/>
                </a:lnTo>
                <a:lnTo>
                  <a:pt x="6886" y="12945"/>
                </a:lnTo>
                <a:lnTo>
                  <a:pt x="7860" y="12045"/>
                </a:lnTo>
                <a:lnTo>
                  <a:pt x="7860" y="12021"/>
                </a:lnTo>
                <a:lnTo>
                  <a:pt x="9222" y="13261"/>
                </a:lnTo>
                <a:lnTo>
                  <a:pt x="9879" y="13870"/>
                </a:lnTo>
                <a:lnTo>
                  <a:pt x="10195" y="14210"/>
                </a:lnTo>
                <a:lnTo>
                  <a:pt x="10512" y="14527"/>
                </a:lnTo>
                <a:lnTo>
                  <a:pt x="10585" y="14600"/>
                </a:lnTo>
                <a:lnTo>
                  <a:pt x="10658" y="14624"/>
                </a:lnTo>
                <a:lnTo>
                  <a:pt x="10731" y="14624"/>
                </a:lnTo>
                <a:lnTo>
                  <a:pt x="10804" y="14600"/>
                </a:lnTo>
                <a:lnTo>
                  <a:pt x="10925" y="14648"/>
                </a:lnTo>
                <a:lnTo>
                  <a:pt x="11047" y="14673"/>
                </a:lnTo>
                <a:lnTo>
                  <a:pt x="11290" y="14721"/>
                </a:lnTo>
                <a:lnTo>
                  <a:pt x="11534" y="14697"/>
                </a:lnTo>
                <a:lnTo>
                  <a:pt x="11655" y="14673"/>
                </a:lnTo>
                <a:lnTo>
                  <a:pt x="11777" y="14624"/>
                </a:lnTo>
                <a:lnTo>
                  <a:pt x="11923" y="14527"/>
                </a:lnTo>
                <a:lnTo>
                  <a:pt x="12045" y="14429"/>
                </a:lnTo>
                <a:lnTo>
                  <a:pt x="12142" y="14283"/>
                </a:lnTo>
                <a:lnTo>
                  <a:pt x="12239" y="14137"/>
                </a:lnTo>
                <a:lnTo>
                  <a:pt x="12312" y="13967"/>
                </a:lnTo>
                <a:lnTo>
                  <a:pt x="12385" y="13797"/>
                </a:lnTo>
                <a:lnTo>
                  <a:pt x="12458" y="13480"/>
                </a:lnTo>
                <a:lnTo>
                  <a:pt x="12531" y="13091"/>
                </a:lnTo>
                <a:lnTo>
                  <a:pt x="12580" y="12653"/>
                </a:lnTo>
                <a:lnTo>
                  <a:pt x="12580" y="12240"/>
                </a:lnTo>
                <a:lnTo>
                  <a:pt x="12556" y="11802"/>
                </a:lnTo>
                <a:lnTo>
                  <a:pt x="12483" y="11364"/>
                </a:lnTo>
                <a:lnTo>
                  <a:pt x="12385" y="10950"/>
                </a:lnTo>
                <a:lnTo>
                  <a:pt x="12264" y="10536"/>
                </a:lnTo>
                <a:lnTo>
                  <a:pt x="12093" y="10171"/>
                </a:lnTo>
                <a:lnTo>
                  <a:pt x="12337" y="9977"/>
                </a:lnTo>
                <a:lnTo>
                  <a:pt x="12580" y="9758"/>
                </a:lnTo>
                <a:lnTo>
                  <a:pt x="12994" y="9295"/>
                </a:lnTo>
                <a:lnTo>
                  <a:pt x="13407" y="8833"/>
                </a:lnTo>
                <a:lnTo>
                  <a:pt x="13845" y="8371"/>
                </a:lnTo>
                <a:lnTo>
                  <a:pt x="13918" y="8322"/>
                </a:lnTo>
                <a:lnTo>
                  <a:pt x="13967" y="8273"/>
                </a:lnTo>
                <a:lnTo>
                  <a:pt x="14259" y="8006"/>
                </a:lnTo>
                <a:lnTo>
                  <a:pt x="14575" y="7714"/>
                </a:lnTo>
                <a:lnTo>
                  <a:pt x="14721" y="7543"/>
                </a:lnTo>
                <a:lnTo>
                  <a:pt x="14867" y="7373"/>
                </a:lnTo>
                <a:lnTo>
                  <a:pt x="14965" y="7203"/>
                </a:lnTo>
                <a:lnTo>
                  <a:pt x="15062" y="7057"/>
                </a:lnTo>
                <a:lnTo>
                  <a:pt x="15427" y="7154"/>
                </a:lnTo>
                <a:lnTo>
                  <a:pt x="15865" y="7203"/>
                </a:lnTo>
                <a:lnTo>
                  <a:pt x="16279" y="7227"/>
                </a:lnTo>
                <a:lnTo>
                  <a:pt x="16498" y="7203"/>
                </a:lnTo>
                <a:lnTo>
                  <a:pt x="16717" y="7178"/>
                </a:lnTo>
                <a:lnTo>
                  <a:pt x="16911" y="7130"/>
                </a:lnTo>
                <a:lnTo>
                  <a:pt x="17106" y="7057"/>
                </a:lnTo>
                <a:lnTo>
                  <a:pt x="17300" y="6959"/>
                </a:lnTo>
                <a:lnTo>
                  <a:pt x="17446" y="6862"/>
                </a:lnTo>
                <a:lnTo>
                  <a:pt x="17617" y="6740"/>
                </a:lnTo>
                <a:lnTo>
                  <a:pt x="17738" y="6594"/>
                </a:lnTo>
                <a:lnTo>
                  <a:pt x="17836" y="6424"/>
                </a:lnTo>
                <a:lnTo>
                  <a:pt x="17909" y="6229"/>
                </a:lnTo>
                <a:lnTo>
                  <a:pt x="17957" y="6108"/>
                </a:lnTo>
                <a:lnTo>
                  <a:pt x="17957" y="5986"/>
                </a:lnTo>
                <a:lnTo>
                  <a:pt x="17933" y="5864"/>
                </a:lnTo>
                <a:lnTo>
                  <a:pt x="17909" y="5743"/>
                </a:lnTo>
                <a:lnTo>
                  <a:pt x="17811" y="5548"/>
                </a:lnTo>
                <a:lnTo>
                  <a:pt x="17690" y="5353"/>
                </a:lnTo>
                <a:lnTo>
                  <a:pt x="17495" y="5183"/>
                </a:lnTo>
                <a:lnTo>
                  <a:pt x="17325" y="5013"/>
                </a:lnTo>
                <a:lnTo>
                  <a:pt x="16960" y="4721"/>
                </a:lnTo>
                <a:lnTo>
                  <a:pt x="16692" y="4453"/>
                </a:lnTo>
                <a:lnTo>
                  <a:pt x="16425" y="4161"/>
                </a:lnTo>
                <a:lnTo>
                  <a:pt x="15914" y="3577"/>
                </a:lnTo>
                <a:lnTo>
                  <a:pt x="15403" y="2993"/>
                </a:lnTo>
                <a:lnTo>
                  <a:pt x="15135" y="2701"/>
                </a:lnTo>
                <a:lnTo>
                  <a:pt x="14843" y="2434"/>
                </a:lnTo>
                <a:lnTo>
                  <a:pt x="14283" y="1996"/>
                </a:lnTo>
                <a:lnTo>
                  <a:pt x="14016" y="1777"/>
                </a:lnTo>
                <a:lnTo>
                  <a:pt x="13772" y="1533"/>
                </a:lnTo>
                <a:lnTo>
                  <a:pt x="13529" y="1266"/>
                </a:lnTo>
                <a:lnTo>
                  <a:pt x="13310" y="998"/>
                </a:lnTo>
                <a:lnTo>
                  <a:pt x="13091" y="706"/>
                </a:lnTo>
                <a:lnTo>
                  <a:pt x="12848" y="438"/>
                </a:lnTo>
                <a:lnTo>
                  <a:pt x="12677" y="292"/>
                </a:lnTo>
                <a:lnTo>
                  <a:pt x="12507" y="171"/>
                </a:lnTo>
                <a:lnTo>
                  <a:pt x="12337" y="98"/>
                </a:lnTo>
                <a:lnTo>
                  <a:pt x="12142" y="25"/>
                </a:lnTo>
                <a:lnTo>
                  <a:pt x="11947" y="0"/>
                </a:ln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2226227" y="1112271"/>
            <a:ext cx="4834149" cy="630942"/>
          </a:xfrm>
          <a:prstGeom prst="rect">
            <a:avLst/>
          </a:prstGeom>
          <a:noFill/>
        </p:spPr>
        <p:txBody>
          <a:bodyPr wrap="square" rtlCol="0">
            <a:spAutoFit/>
          </a:bodyPr>
          <a:lstStyle/>
          <a:p>
            <a:r>
              <a:rPr lang="fr-FR" sz="3500" b="1" i="1" dirty="0">
                <a:solidFill>
                  <a:srgbClr val="F33D68"/>
                </a:solidFill>
                <a:latin typeface="Arial" panose="020B0604020202020204" pitchFamily="34" charset="0"/>
                <a:cs typeface="Arial" panose="020B0604020202020204" pitchFamily="34" charset="0"/>
              </a:rPr>
              <a:t>v</a:t>
            </a:r>
            <a:r>
              <a:rPr lang="fr-FR" sz="3500" b="1" i="1" dirty="0" smtClean="0">
                <a:solidFill>
                  <a:srgbClr val="F33D68"/>
                </a:solidFill>
                <a:latin typeface="Arial" panose="020B0604020202020204" pitchFamily="34" charset="0"/>
                <a:cs typeface="Arial" panose="020B0604020202020204" pitchFamily="34" charset="0"/>
              </a:rPr>
              <a:t>érifier</a:t>
            </a:r>
            <a:r>
              <a:rPr lang="fr-FR" sz="3500" b="1" dirty="0" smtClean="0">
                <a:solidFill>
                  <a:srgbClr val="F33D68"/>
                </a:solidFill>
                <a:latin typeface="Arial" panose="020B0604020202020204" pitchFamily="34" charset="0"/>
                <a:cs typeface="Arial" panose="020B0604020202020204" pitchFamily="34" charset="0"/>
              </a:rPr>
              <a:t> vos devoirs </a:t>
            </a:r>
            <a:endParaRPr lang="ru-RU" sz="3500" dirty="0">
              <a:solidFill>
                <a:srgbClr val="F33D68"/>
              </a:solidFill>
            </a:endParaRPr>
          </a:p>
        </p:txBody>
      </p:sp>
      <p:sp>
        <p:nvSpPr>
          <p:cNvPr id="10" name="TextBox 9"/>
          <p:cNvSpPr txBox="1"/>
          <p:nvPr/>
        </p:nvSpPr>
        <p:spPr>
          <a:xfrm>
            <a:off x="6537876" y="2272498"/>
            <a:ext cx="5365653" cy="1200329"/>
          </a:xfrm>
          <a:prstGeom prst="rect">
            <a:avLst/>
          </a:prstGeom>
          <a:noFill/>
        </p:spPr>
        <p:txBody>
          <a:bodyPr wrap="square" rtlCol="0">
            <a:spAutoFit/>
          </a:bodyPr>
          <a:lstStyle/>
          <a:p>
            <a:r>
              <a:rPr lang="fr-FR" sz="3600" b="1" dirty="0">
                <a:solidFill>
                  <a:srgbClr val="F33D68"/>
                </a:solidFill>
                <a:latin typeface="Arial" panose="020B0604020202020204" pitchFamily="34" charset="0"/>
                <a:cs typeface="Arial" panose="020B0604020202020204" pitchFamily="34" charset="0"/>
              </a:rPr>
              <a:t>p</a:t>
            </a:r>
            <a:r>
              <a:rPr lang="fr-FR" sz="3600" b="1" dirty="0" smtClean="0">
                <a:solidFill>
                  <a:srgbClr val="F33D68"/>
                </a:solidFill>
                <a:latin typeface="Arial" panose="020B0604020202020204" pitchFamily="34" charset="0"/>
                <a:cs typeface="Arial" panose="020B0604020202020204" pitchFamily="34" charset="0"/>
              </a:rPr>
              <a:t>arler des hommes célèbres français</a:t>
            </a:r>
            <a:endParaRPr lang="ru-RU" sz="3600" dirty="0">
              <a:solidFill>
                <a:srgbClr val="F33D68"/>
              </a:solidFill>
            </a:endParaRPr>
          </a:p>
        </p:txBody>
      </p:sp>
      <p:cxnSp>
        <p:nvCxnSpPr>
          <p:cNvPr id="8" name="Прямая со стрелкой 7"/>
          <p:cNvCxnSpPr/>
          <p:nvPr/>
        </p:nvCxnSpPr>
        <p:spPr>
          <a:xfrm>
            <a:off x="6605876" y="1570956"/>
            <a:ext cx="1330037" cy="1385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flipH="1" flipV="1">
            <a:off x="4486725" y="2751730"/>
            <a:ext cx="1329519" cy="823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Прямоугольник 14"/>
          <p:cNvSpPr/>
          <p:nvPr/>
        </p:nvSpPr>
        <p:spPr>
          <a:xfrm>
            <a:off x="166205" y="3760764"/>
            <a:ext cx="4320519" cy="954107"/>
          </a:xfrm>
          <a:prstGeom prst="rect">
            <a:avLst/>
          </a:prstGeom>
        </p:spPr>
        <p:txBody>
          <a:bodyPr wrap="square">
            <a:spAutoFit/>
          </a:bodyPr>
          <a:lstStyle/>
          <a:p>
            <a:r>
              <a:rPr lang="fr-FR" sz="2800" b="1" dirty="0">
                <a:solidFill>
                  <a:srgbClr val="F33D68"/>
                </a:solidFill>
                <a:latin typeface="Arial" panose="020B0604020202020204" pitchFamily="34" charset="0"/>
                <a:cs typeface="Arial" panose="020B0604020202020204" pitchFamily="34" charset="0"/>
              </a:rPr>
              <a:t>a</a:t>
            </a:r>
            <a:r>
              <a:rPr lang="fr-FR" sz="2800" b="1" dirty="0" smtClean="0">
                <a:solidFill>
                  <a:srgbClr val="F33D68"/>
                </a:solidFill>
                <a:latin typeface="Arial" panose="020B0604020202020204" pitchFamily="34" charset="0"/>
                <a:cs typeface="Arial" panose="020B0604020202020204" pitchFamily="34" charset="0"/>
              </a:rPr>
              <a:t>pprendre l’adjectif indéfini</a:t>
            </a:r>
            <a:endParaRPr lang="ru-RU" sz="2800" b="1" dirty="0">
              <a:solidFill>
                <a:srgbClr val="F33D68"/>
              </a:solidFill>
            </a:endParaRPr>
          </a:p>
        </p:txBody>
      </p:sp>
      <p:pic>
        <p:nvPicPr>
          <p:cNvPr id="12" name="Picture 4" descr="FEMMES ACTIVES ET FOYER - Union Nationale : Les devoirs à la maison... sans  s'énerver!">
            <a:extLst>
              <a:ext uri="{FF2B5EF4-FFF2-40B4-BE49-F238E27FC236}">
                <a16:creationId xmlns:a16="http://schemas.microsoft.com/office/drawing/2014/main" id="{876D283A-756B-46E0-9591-CBD8479B71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9067" y="248989"/>
            <a:ext cx="2059735" cy="1906151"/>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Прямая со стрелкой 13"/>
          <p:cNvCxnSpPr/>
          <p:nvPr/>
        </p:nvCxnSpPr>
        <p:spPr>
          <a:xfrm flipV="1">
            <a:off x="4492712" y="4178189"/>
            <a:ext cx="1323532" cy="1246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p:nvPr/>
        </p:nvCxnSpPr>
        <p:spPr>
          <a:xfrm flipH="1" flipV="1">
            <a:off x="4509762" y="5898361"/>
            <a:ext cx="1306482" cy="1382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270894" y="3824246"/>
            <a:ext cx="2932695" cy="707886"/>
          </a:xfrm>
          <a:prstGeom prst="rect">
            <a:avLst/>
          </a:prstGeom>
          <a:noFill/>
        </p:spPr>
        <p:txBody>
          <a:bodyPr wrap="square" rtlCol="0">
            <a:spAutoFit/>
          </a:bodyPr>
          <a:lstStyle/>
          <a:p>
            <a:r>
              <a:rPr lang="fr-FR" sz="4000" b="1" dirty="0" smtClean="0">
                <a:solidFill>
                  <a:schemeClr val="accent5">
                    <a:lumMod val="50000"/>
                  </a:schemeClr>
                </a:solidFill>
                <a:latin typeface="Arial" panose="020B0604020202020204" pitchFamily="34" charset="0"/>
                <a:cs typeface="Arial" panose="020B0604020202020204" pitchFamily="34" charset="0"/>
              </a:rPr>
              <a:t>« chaque »</a:t>
            </a:r>
            <a:endParaRPr lang="ru-RU" sz="4000" dirty="0">
              <a:solidFill>
                <a:schemeClr val="accent5">
                  <a:lumMod val="50000"/>
                </a:schemeClr>
              </a:solidFill>
            </a:endParaRPr>
          </a:p>
        </p:txBody>
      </p:sp>
      <p:pic>
        <p:nvPicPr>
          <p:cNvPr id="2050" name="Picture 2" descr="Auguste Rodin (1840-1917) | Main droite n. 27, petit modèle | 2000s,  Sculptures, Statues &amp; Figures | Christi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697" t="15999" r="23727" b="23728"/>
          <a:stretch/>
        </p:blipFill>
        <p:spPr bwMode="auto">
          <a:xfrm>
            <a:off x="6537876" y="-11283043"/>
            <a:ext cx="2241261" cy="306977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Napoléon et Charleville, c'est toute une histoire !"/>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355" t="2088" r="25886"/>
          <a:stretch/>
        </p:blipFill>
        <p:spPr bwMode="auto">
          <a:xfrm>
            <a:off x="1176613" y="1910982"/>
            <a:ext cx="1881708" cy="18248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 Panthéon sous l'Empire - napoleon.or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396" y="4752282"/>
            <a:ext cx="2883734" cy="192677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6758276" y="5469616"/>
            <a:ext cx="5535589" cy="584775"/>
          </a:xfrm>
          <a:prstGeom prst="rect">
            <a:avLst/>
          </a:prstGeom>
          <a:noFill/>
        </p:spPr>
        <p:txBody>
          <a:bodyPr wrap="square" rtlCol="0">
            <a:spAutoFit/>
          </a:bodyPr>
          <a:lstStyle/>
          <a:p>
            <a:r>
              <a:rPr lang="fr-FR" sz="3200" b="1" dirty="0">
                <a:solidFill>
                  <a:srgbClr val="F33D68"/>
                </a:solidFill>
                <a:latin typeface="Arial" panose="020B0604020202020204" pitchFamily="34" charset="0"/>
                <a:cs typeface="Arial" panose="020B0604020202020204" pitchFamily="34" charset="0"/>
              </a:rPr>
              <a:t>d</a:t>
            </a:r>
            <a:r>
              <a:rPr lang="fr-FR" sz="3200" b="1" dirty="0" smtClean="0">
                <a:solidFill>
                  <a:srgbClr val="F33D68"/>
                </a:solidFill>
                <a:latin typeface="Arial" panose="020B0604020202020204" pitchFamily="34" charset="0"/>
                <a:cs typeface="Arial" panose="020B0604020202020204" pitchFamily="34" charset="0"/>
              </a:rPr>
              <a:t>écouvrir </a:t>
            </a:r>
            <a:r>
              <a:rPr lang="fr-FR" sz="3200" b="1" dirty="0" smtClean="0">
                <a:solidFill>
                  <a:srgbClr val="F33D68"/>
                </a:solidFill>
                <a:latin typeface="Arial" panose="020B0604020202020204" pitchFamily="34" charset="0"/>
                <a:cs typeface="Arial" panose="020B0604020202020204" pitchFamily="34" charset="0"/>
              </a:rPr>
              <a:t>le Panthéon</a:t>
            </a:r>
            <a:endParaRPr lang="ru-RU" sz="3200" dirty="0">
              <a:solidFill>
                <a:srgbClr val="F33D68"/>
              </a:solidFill>
            </a:endParaRPr>
          </a:p>
        </p:txBody>
      </p:sp>
    </p:spTree>
    <p:extLst>
      <p:ext uri="{BB962C8B-B14F-4D97-AF65-F5344CB8AC3E}">
        <p14:creationId xmlns:p14="http://schemas.microsoft.com/office/powerpoint/2010/main" val="47783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26771" y="216535"/>
            <a:ext cx="8801100" cy="584775"/>
          </a:xfrm>
          <a:prstGeom prst="rect">
            <a:avLst/>
          </a:prstGeom>
          <a:solidFill>
            <a:schemeClr val="bg1"/>
          </a:solidFill>
        </p:spPr>
        <p:txBody>
          <a:bodyPr wrap="square" rtlCol="0">
            <a:spAutoFit/>
          </a:bodyPr>
          <a:lstStyle/>
          <a:p>
            <a:r>
              <a:rPr lang="fr-FR" sz="3200" b="1" dirty="0" smtClean="0">
                <a:latin typeface="Arial" panose="020B0604020202020204" pitchFamily="34" charset="0"/>
                <a:cs typeface="Arial" panose="020B0604020202020204" pitchFamily="34" charset="0"/>
              </a:rPr>
              <a:t>Donnez des synonymes du mot « célèbre »</a:t>
            </a:r>
            <a:endParaRPr lang="ru-RU" sz="3200" b="1" dirty="0">
              <a:latin typeface="Arial" panose="020B0604020202020204" pitchFamily="34" charset="0"/>
              <a:cs typeface="Arial" panose="020B0604020202020204" pitchFamily="34" charset="0"/>
            </a:endParaRPr>
          </a:p>
        </p:txBody>
      </p:sp>
      <p:cxnSp>
        <p:nvCxnSpPr>
          <p:cNvPr id="6" name="Соединительная линия уступом 5"/>
          <p:cNvCxnSpPr/>
          <p:nvPr/>
        </p:nvCxnSpPr>
        <p:spPr>
          <a:xfrm>
            <a:off x="1877784" y="1302878"/>
            <a:ext cx="1110345" cy="669473"/>
          </a:xfrm>
          <a:prstGeom prst="bentConnector3">
            <a:avLst/>
          </a:prstGeom>
          <a:ln w="57150"/>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0" y="947057"/>
            <a:ext cx="2237015" cy="646331"/>
          </a:xfrm>
          <a:prstGeom prst="rect">
            <a:avLst/>
          </a:prstGeom>
          <a:noFill/>
        </p:spPr>
        <p:txBody>
          <a:bodyPr wrap="square" rtlCol="0">
            <a:spAutoFit/>
          </a:bodyPr>
          <a:lstStyle/>
          <a:p>
            <a:pPr algn="ctr"/>
            <a:r>
              <a:rPr lang="fr-FR" sz="3600" b="1" dirty="0" smtClean="0">
                <a:latin typeface="Arial" panose="020B0604020202020204" pitchFamily="34" charset="0"/>
                <a:cs typeface="Arial" panose="020B0604020202020204" pitchFamily="34" charset="0"/>
              </a:rPr>
              <a:t>connu</a:t>
            </a:r>
            <a:endParaRPr lang="ru-RU" sz="3600" b="1" dirty="0">
              <a:latin typeface="Arial" panose="020B0604020202020204" pitchFamily="34" charset="0"/>
              <a:cs typeface="Arial" panose="020B0604020202020204" pitchFamily="34" charset="0"/>
            </a:endParaRPr>
          </a:p>
        </p:txBody>
      </p:sp>
      <p:sp>
        <p:nvSpPr>
          <p:cNvPr id="9" name="TextBox 8"/>
          <p:cNvSpPr txBox="1"/>
          <p:nvPr/>
        </p:nvSpPr>
        <p:spPr>
          <a:xfrm>
            <a:off x="2857498" y="1637614"/>
            <a:ext cx="3069773" cy="646331"/>
          </a:xfrm>
          <a:prstGeom prst="rect">
            <a:avLst/>
          </a:prstGeom>
          <a:noFill/>
        </p:spPr>
        <p:txBody>
          <a:bodyPr wrap="square" rtlCol="0">
            <a:spAutoFit/>
          </a:bodyPr>
          <a:lstStyle/>
          <a:p>
            <a:pPr algn="ctr"/>
            <a:r>
              <a:rPr lang="fr-FR" sz="3600" b="1" dirty="0" smtClean="0">
                <a:latin typeface="Arial" panose="020B0604020202020204" pitchFamily="34" charset="0"/>
                <a:cs typeface="Arial" panose="020B0604020202020204" pitchFamily="34" charset="0"/>
              </a:rPr>
              <a:t>remarquable</a:t>
            </a:r>
            <a:endParaRPr lang="ru-RU" sz="3600" b="1" dirty="0">
              <a:latin typeface="Arial" panose="020B0604020202020204" pitchFamily="34" charset="0"/>
              <a:cs typeface="Arial" panose="020B0604020202020204" pitchFamily="34" charset="0"/>
            </a:endParaRPr>
          </a:p>
        </p:txBody>
      </p:sp>
      <p:cxnSp>
        <p:nvCxnSpPr>
          <p:cNvPr id="10" name="Соединительная линия уступом 9"/>
          <p:cNvCxnSpPr/>
          <p:nvPr/>
        </p:nvCxnSpPr>
        <p:spPr>
          <a:xfrm>
            <a:off x="5796640" y="1972351"/>
            <a:ext cx="1110345" cy="669473"/>
          </a:xfrm>
          <a:prstGeom prst="bentConnector3">
            <a:avLst/>
          </a:prstGeom>
          <a:ln w="57150"/>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760025" y="2283945"/>
            <a:ext cx="2645233" cy="646331"/>
          </a:xfrm>
          <a:prstGeom prst="rect">
            <a:avLst/>
          </a:prstGeom>
          <a:noFill/>
        </p:spPr>
        <p:txBody>
          <a:bodyPr wrap="square" rtlCol="0">
            <a:spAutoFit/>
          </a:bodyPr>
          <a:lstStyle/>
          <a:p>
            <a:pPr algn="ctr"/>
            <a:r>
              <a:rPr lang="fr-FR" sz="3600" b="1" dirty="0">
                <a:latin typeface="Arial" panose="020B0604020202020204" pitchFamily="34" charset="0"/>
                <a:cs typeface="Arial" panose="020B0604020202020204" pitchFamily="34" charset="0"/>
              </a:rPr>
              <a:t>f</a:t>
            </a:r>
            <a:r>
              <a:rPr lang="fr-FR" sz="3600" b="1" dirty="0" smtClean="0">
                <a:latin typeface="Arial" panose="020B0604020202020204" pitchFamily="34" charset="0"/>
                <a:cs typeface="Arial" panose="020B0604020202020204" pitchFamily="34" charset="0"/>
              </a:rPr>
              <a:t>ameu(se)</a:t>
            </a:r>
            <a:endParaRPr lang="ru-RU" sz="3600" b="1" dirty="0">
              <a:latin typeface="Arial" panose="020B0604020202020204" pitchFamily="34" charset="0"/>
              <a:cs typeface="Arial" panose="020B0604020202020204" pitchFamily="34" charset="0"/>
            </a:endParaRPr>
          </a:p>
        </p:txBody>
      </p:sp>
      <p:cxnSp>
        <p:nvCxnSpPr>
          <p:cNvPr id="12" name="Соединительная линия уступом 11"/>
          <p:cNvCxnSpPr/>
          <p:nvPr/>
        </p:nvCxnSpPr>
        <p:spPr>
          <a:xfrm rot="16200000" flipH="1">
            <a:off x="9068821" y="2847636"/>
            <a:ext cx="1179064" cy="767441"/>
          </a:xfrm>
          <a:prstGeom prst="bentConnector3">
            <a:avLst/>
          </a:prstGeom>
          <a:ln w="57150"/>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405258" y="3652280"/>
            <a:ext cx="2645233" cy="646331"/>
          </a:xfrm>
          <a:prstGeom prst="rect">
            <a:avLst/>
          </a:prstGeom>
          <a:noFill/>
        </p:spPr>
        <p:txBody>
          <a:bodyPr wrap="square" rtlCol="0">
            <a:spAutoFit/>
          </a:bodyPr>
          <a:lstStyle/>
          <a:p>
            <a:pPr algn="ctr"/>
            <a:r>
              <a:rPr lang="fr-FR" sz="3600" b="1" dirty="0" smtClean="0">
                <a:latin typeface="Arial" panose="020B0604020202020204" pitchFamily="34" charset="0"/>
                <a:cs typeface="Arial" panose="020B0604020202020204" pitchFamily="34" charset="0"/>
              </a:rPr>
              <a:t>populaire</a:t>
            </a:r>
            <a:endParaRPr lang="ru-RU" sz="3600" b="1" dirty="0">
              <a:latin typeface="Arial" panose="020B0604020202020204" pitchFamily="34" charset="0"/>
              <a:cs typeface="Arial" panose="020B0604020202020204" pitchFamily="34" charset="0"/>
            </a:endParaRPr>
          </a:p>
        </p:txBody>
      </p:sp>
      <p:cxnSp>
        <p:nvCxnSpPr>
          <p:cNvPr id="17" name="Соединительная линия уступом 16"/>
          <p:cNvCxnSpPr/>
          <p:nvPr/>
        </p:nvCxnSpPr>
        <p:spPr>
          <a:xfrm rot="5400000">
            <a:off x="9033421" y="4461419"/>
            <a:ext cx="1266195" cy="783772"/>
          </a:xfrm>
          <a:prstGeom prst="bentConnector3">
            <a:avLst/>
          </a:prstGeom>
          <a:ln w="57150"/>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760030" y="5169628"/>
            <a:ext cx="2645233" cy="646331"/>
          </a:xfrm>
          <a:prstGeom prst="rect">
            <a:avLst/>
          </a:prstGeom>
          <a:noFill/>
        </p:spPr>
        <p:txBody>
          <a:bodyPr wrap="square" rtlCol="0">
            <a:spAutoFit/>
          </a:bodyPr>
          <a:lstStyle/>
          <a:p>
            <a:pPr algn="ctr"/>
            <a:r>
              <a:rPr lang="fr-FR" sz="3600" b="1" dirty="0" smtClean="0">
                <a:latin typeface="Arial" panose="020B0604020202020204" pitchFamily="34" charset="0"/>
                <a:cs typeface="Arial" panose="020B0604020202020204" pitchFamily="34" charset="0"/>
              </a:rPr>
              <a:t>renommé</a:t>
            </a:r>
            <a:endParaRPr lang="ru-RU" sz="3600" b="1" dirty="0">
              <a:latin typeface="Arial" panose="020B0604020202020204" pitchFamily="34" charset="0"/>
              <a:cs typeface="Arial" panose="020B0604020202020204" pitchFamily="34" charset="0"/>
            </a:endParaRPr>
          </a:p>
        </p:txBody>
      </p:sp>
      <p:sp>
        <p:nvSpPr>
          <p:cNvPr id="20" name="TextBox 19"/>
          <p:cNvSpPr txBox="1"/>
          <p:nvPr/>
        </p:nvSpPr>
        <p:spPr>
          <a:xfrm>
            <a:off x="3567788" y="5927273"/>
            <a:ext cx="2645233" cy="646331"/>
          </a:xfrm>
          <a:prstGeom prst="rect">
            <a:avLst/>
          </a:prstGeom>
          <a:noFill/>
        </p:spPr>
        <p:txBody>
          <a:bodyPr wrap="square" rtlCol="0">
            <a:spAutoFit/>
          </a:bodyPr>
          <a:lstStyle/>
          <a:p>
            <a:pPr algn="ctr"/>
            <a:r>
              <a:rPr lang="fr-FR" sz="3600" b="1" dirty="0">
                <a:latin typeface="Arial" panose="020B0604020202020204" pitchFamily="34" charset="0"/>
                <a:cs typeface="Arial" panose="020B0604020202020204" pitchFamily="34" charset="0"/>
              </a:rPr>
              <a:t>g</a:t>
            </a:r>
            <a:r>
              <a:rPr lang="fr-FR" sz="3600" b="1" dirty="0" smtClean="0">
                <a:latin typeface="Arial" panose="020B0604020202020204" pitchFamily="34" charset="0"/>
                <a:cs typeface="Arial" panose="020B0604020202020204" pitchFamily="34" charset="0"/>
              </a:rPr>
              <a:t>rand(e)</a:t>
            </a:r>
            <a:endParaRPr lang="ru-RU" sz="3600" b="1" dirty="0">
              <a:latin typeface="Arial" panose="020B0604020202020204" pitchFamily="34" charset="0"/>
              <a:cs typeface="Arial" panose="020B0604020202020204" pitchFamily="34" charset="0"/>
            </a:endParaRPr>
          </a:p>
        </p:txBody>
      </p:sp>
      <p:cxnSp>
        <p:nvCxnSpPr>
          <p:cNvPr id="21" name="Соединительная линия уступом 20"/>
          <p:cNvCxnSpPr/>
          <p:nvPr/>
        </p:nvCxnSpPr>
        <p:spPr>
          <a:xfrm rot="10800000" flipV="1">
            <a:off x="5927272" y="5486403"/>
            <a:ext cx="1159331" cy="881739"/>
          </a:xfrm>
          <a:prstGeom prst="bentConnector3">
            <a:avLst/>
          </a:prstGeom>
          <a:ln w="57150"/>
        </p:spPr>
        <p:style>
          <a:lnRef idx="1">
            <a:schemeClr val="accent1"/>
          </a:lnRef>
          <a:fillRef idx="0">
            <a:schemeClr val="accent1"/>
          </a:fillRef>
          <a:effectRef idx="0">
            <a:schemeClr val="accent1"/>
          </a:effectRef>
          <a:fontRef idx="minor">
            <a:schemeClr val="tx1"/>
          </a:fontRef>
        </p:style>
      </p:cxnSp>
      <p:cxnSp>
        <p:nvCxnSpPr>
          <p:cNvPr id="25" name="Соединительная линия уступом 24"/>
          <p:cNvCxnSpPr/>
          <p:nvPr/>
        </p:nvCxnSpPr>
        <p:spPr>
          <a:xfrm rot="10800000">
            <a:off x="2547258" y="5615679"/>
            <a:ext cx="1306281" cy="636254"/>
          </a:xfrm>
          <a:prstGeom prst="bentConnector3">
            <a:avLst/>
          </a:prstGeom>
          <a:ln w="57150"/>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28598" y="5229257"/>
            <a:ext cx="2645233" cy="646331"/>
          </a:xfrm>
          <a:prstGeom prst="rect">
            <a:avLst/>
          </a:prstGeom>
          <a:noFill/>
        </p:spPr>
        <p:txBody>
          <a:bodyPr wrap="square" rtlCol="0">
            <a:spAutoFit/>
          </a:bodyPr>
          <a:lstStyle/>
          <a:p>
            <a:pPr algn="ctr"/>
            <a:r>
              <a:rPr lang="fr-FR" sz="3600" b="1" dirty="0" smtClean="0">
                <a:latin typeface="Arial" panose="020B0604020202020204" pitchFamily="34" charset="0"/>
                <a:cs typeface="Arial" panose="020B0604020202020204" pitchFamily="34" charset="0"/>
              </a:rPr>
              <a:t>illustre</a:t>
            </a:r>
            <a:endParaRPr lang="ru-RU" sz="3600" b="1" dirty="0">
              <a:latin typeface="Arial" panose="020B0604020202020204" pitchFamily="34" charset="0"/>
              <a:cs typeface="Arial" panose="020B0604020202020204" pitchFamily="34" charset="0"/>
            </a:endParaRPr>
          </a:p>
        </p:txBody>
      </p:sp>
      <p:pic>
        <p:nvPicPr>
          <p:cNvPr id="1026" name="Picture 2" descr="Napoléon et Charleville, c'est toute une histoire !"/>
          <p:cNvPicPr>
            <a:picLocks noChangeAspect="1" noChangeArrowheads="1"/>
          </p:cNvPicPr>
          <p:nvPr/>
        </p:nvPicPr>
        <p:blipFill rotWithShape="1">
          <a:blip r:embed="rId2">
            <a:extLst>
              <a:ext uri="{28A0092B-C50C-407E-A947-70E740481C1C}">
                <a14:useLocalDpi xmlns:a14="http://schemas.microsoft.com/office/drawing/2010/main" val="0"/>
              </a:ext>
            </a:extLst>
          </a:blip>
          <a:srcRect l="17355" t="2088" r="25886"/>
          <a:stretch/>
        </p:blipFill>
        <p:spPr bwMode="auto">
          <a:xfrm>
            <a:off x="2204357" y="2404495"/>
            <a:ext cx="2820267" cy="2735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5486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6" grpId="0"/>
      <p:bldP spid="19" grpId="0"/>
      <p:bldP spid="20"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63286" y="1051368"/>
            <a:ext cx="8425543" cy="5693866"/>
          </a:xfrm>
          <a:prstGeom prst="rect">
            <a:avLst/>
          </a:prstGeom>
        </p:spPr>
        <p:txBody>
          <a:bodyPr wrap="square">
            <a:spAutoFit/>
          </a:bodyPr>
          <a:lstStyle/>
          <a:p>
            <a:pPr marR="6400" algn="just"/>
            <a:r>
              <a:rPr lang="fr-FR" sz="2800" b="1" dirty="0">
                <a:solidFill>
                  <a:srgbClr val="002060"/>
                </a:solidFill>
                <a:latin typeface="Arial" panose="020B0604020202020204" pitchFamily="34" charset="0"/>
              </a:rPr>
              <a:t>Farkhod: Dans tous les pays, le peuple rend hommage </a:t>
            </a:r>
            <a:r>
              <a:rPr lang="fr-FR" sz="2800" b="1" dirty="0" smtClean="0">
                <a:solidFill>
                  <a:srgbClr val="002060"/>
                </a:solidFill>
                <a:latin typeface="Arial" panose="020B0604020202020204" pitchFamily="34" charset="0"/>
              </a:rPr>
              <a:t>à </a:t>
            </a:r>
            <a:r>
              <a:rPr lang="fr-FR" sz="2800" b="1" dirty="0">
                <a:solidFill>
                  <a:srgbClr val="002060"/>
                </a:solidFill>
                <a:latin typeface="Arial" panose="020B0604020202020204" pitchFamily="34" charset="0"/>
              </a:rPr>
              <a:t>des hommes illustres. Peux-tu me citer des exemples français? </a:t>
            </a:r>
          </a:p>
          <a:p>
            <a:pPr marR="6400" algn="just"/>
            <a:r>
              <a:rPr lang="fr-FR" sz="2800" b="1" dirty="0" smtClean="0">
                <a:solidFill>
                  <a:srgbClr val="0070C0"/>
                </a:solidFill>
                <a:latin typeface="Arial" panose="020B0604020202020204" pitchFamily="34" charset="0"/>
              </a:rPr>
              <a:t>Hélène</a:t>
            </a:r>
            <a:r>
              <a:rPr lang="fr-FR" sz="2800" b="1" dirty="0">
                <a:solidFill>
                  <a:srgbClr val="0070C0"/>
                </a:solidFill>
                <a:latin typeface="Arial" panose="020B0604020202020204" pitchFamily="34" charset="0"/>
              </a:rPr>
              <a:t>: </a:t>
            </a:r>
            <a:r>
              <a:rPr lang="fr-FR" sz="2800" b="1" dirty="0">
                <a:solidFill>
                  <a:srgbClr val="002060"/>
                </a:solidFill>
                <a:latin typeface="Arial" panose="020B0604020202020204" pitchFamily="34" charset="0"/>
              </a:rPr>
              <a:t>Oui, en France, les exemples sont nombreux. Par exemple, le Général Gharles de Gaulle, homme d’Etat, libérateur de la France, en 1944, devenu président de la République; Napoléon Bonaparte, empéreur des Français; Jeanne d’Arc, </a:t>
            </a:r>
            <a:r>
              <a:rPr lang="fr-FR" sz="2800" b="1" dirty="0" smtClean="0">
                <a:solidFill>
                  <a:srgbClr val="002060"/>
                </a:solidFill>
                <a:latin typeface="Arial" panose="020B0604020202020204" pitchFamily="34" charset="0"/>
              </a:rPr>
              <a:t>héroine </a:t>
            </a:r>
            <a:r>
              <a:rPr lang="fr-FR" sz="2800" b="1" dirty="0">
                <a:solidFill>
                  <a:srgbClr val="002060"/>
                </a:solidFill>
                <a:latin typeface="Arial" panose="020B0604020202020204" pitchFamily="34" charset="0"/>
              </a:rPr>
              <a:t>de la guerre de 100 ans. </a:t>
            </a:r>
          </a:p>
          <a:p>
            <a:pPr marR="6400" algn="just"/>
            <a:r>
              <a:rPr lang="fr-FR" sz="2800" b="1" dirty="0">
                <a:solidFill>
                  <a:srgbClr val="002060"/>
                </a:solidFill>
                <a:latin typeface="Arial" panose="020B0604020202020204" pitchFamily="34" charset="0"/>
              </a:rPr>
              <a:t>Farkhod: Moi, dans le domaine de la médecine, je connais Louis Pasteur. C’est un chimiste, biologiste français qui a découvert le vaccin contre la rage. </a:t>
            </a:r>
            <a:endParaRPr lang="ru-RU" sz="2800" b="1" dirty="0">
              <a:solidFill>
                <a:srgbClr val="002060"/>
              </a:solidFill>
            </a:endParaRPr>
          </a:p>
        </p:txBody>
      </p:sp>
      <p:pic>
        <p:nvPicPr>
          <p:cNvPr id="4" name="Рисунок 3"/>
          <p:cNvPicPr>
            <a:picLocks noChangeAspect="1"/>
          </p:cNvPicPr>
          <p:nvPr/>
        </p:nvPicPr>
        <p:blipFill>
          <a:blip r:embed="rId2"/>
          <a:stretch>
            <a:fillRect/>
          </a:stretch>
        </p:blipFill>
        <p:spPr>
          <a:xfrm>
            <a:off x="8872255" y="1051367"/>
            <a:ext cx="1659673" cy="2427795"/>
          </a:xfrm>
          <a:prstGeom prst="rect">
            <a:avLst/>
          </a:prstGeom>
          <a:ln w="38100">
            <a:solidFill>
              <a:srgbClr val="00B0F0"/>
            </a:solidFill>
          </a:ln>
        </p:spPr>
      </p:pic>
      <p:pic>
        <p:nvPicPr>
          <p:cNvPr id="5" name="Рисунок 4"/>
          <p:cNvPicPr>
            <a:picLocks noChangeAspect="1"/>
          </p:cNvPicPr>
          <p:nvPr/>
        </p:nvPicPr>
        <p:blipFill>
          <a:blip r:embed="rId3"/>
          <a:stretch>
            <a:fillRect/>
          </a:stretch>
        </p:blipFill>
        <p:spPr>
          <a:xfrm>
            <a:off x="10202184" y="2646653"/>
            <a:ext cx="1849943" cy="2545833"/>
          </a:xfrm>
          <a:prstGeom prst="rect">
            <a:avLst/>
          </a:prstGeom>
          <a:ln w="38100">
            <a:solidFill>
              <a:srgbClr val="EB45B4"/>
            </a:solidFill>
          </a:ln>
        </p:spPr>
      </p:pic>
      <p:pic>
        <p:nvPicPr>
          <p:cNvPr id="6" name="Рисунок 5"/>
          <p:cNvPicPr>
            <a:picLocks noChangeAspect="1"/>
          </p:cNvPicPr>
          <p:nvPr/>
        </p:nvPicPr>
        <p:blipFill>
          <a:blip r:embed="rId4"/>
          <a:stretch>
            <a:fillRect/>
          </a:stretch>
        </p:blipFill>
        <p:spPr>
          <a:xfrm>
            <a:off x="8880555" y="4431583"/>
            <a:ext cx="1740331" cy="2264666"/>
          </a:xfrm>
          <a:prstGeom prst="rect">
            <a:avLst/>
          </a:prstGeom>
          <a:ln w="38100">
            <a:solidFill>
              <a:srgbClr val="0070C0"/>
            </a:solidFill>
          </a:ln>
        </p:spPr>
      </p:pic>
      <p:sp>
        <p:nvSpPr>
          <p:cNvPr id="7" name="TextBox 6"/>
          <p:cNvSpPr txBox="1"/>
          <p:nvPr/>
        </p:nvSpPr>
        <p:spPr>
          <a:xfrm>
            <a:off x="4180114" y="261258"/>
            <a:ext cx="4082143" cy="584775"/>
          </a:xfrm>
          <a:prstGeom prst="rect">
            <a:avLst/>
          </a:prstGeom>
          <a:solidFill>
            <a:schemeClr val="bg1"/>
          </a:solidFill>
        </p:spPr>
        <p:txBody>
          <a:bodyPr wrap="square" rtlCol="0">
            <a:spAutoFit/>
          </a:bodyPr>
          <a:lstStyle/>
          <a:p>
            <a:r>
              <a:rPr lang="fr-FR" sz="3200" b="1" dirty="0" smtClean="0">
                <a:latin typeface="Arial" panose="020B0604020202020204" pitchFamily="34" charset="0"/>
                <a:cs typeface="Arial" panose="020B0604020202020204" pitchFamily="34" charset="0"/>
              </a:rPr>
              <a:t>Lisons le dialogue</a:t>
            </a:r>
            <a:endParaRPr lang="ru-RU"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05454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8471" y="919566"/>
            <a:ext cx="7908472" cy="5509200"/>
          </a:xfrm>
          <a:prstGeom prst="rect">
            <a:avLst/>
          </a:prstGeom>
        </p:spPr>
        <p:txBody>
          <a:bodyPr wrap="square">
            <a:spAutoFit/>
          </a:bodyPr>
          <a:lstStyle/>
          <a:p>
            <a:pPr marR="6400" algn="just"/>
            <a:r>
              <a:rPr lang="fr-FR" sz="3200" b="1" dirty="0" smtClean="0">
                <a:solidFill>
                  <a:srgbClr val="0070C0"/>
                </a:solidFill>
                <a:latin typeface="Arial" panose="020B0604020202020204" pitchFamily="34" charset="0"/>
              </a:rPr>
              <a:t>Hélène</a:t>
            </a:r>
            <a:r>
              <a:rPr lang="fr-FR" sz="3200" b="1" dirty="0">
                <a:solidFill>
                  <a:srgbClr val="0070C0"/>
                </a:solidFill>
                <a:latin typeface="Arial" panose="020B0604020202020204" pitchFamily="34" charset="0"/>
              </a:rPr>
              <a:t>:</a:t>
            </a:r>
            <a:r>
              <a:rPr lang="fr-FR" sz="3200" b="1" dirty="0">
                <a:solidFill>
                  <a:srgbClr val="002060"/>
                </a:solidFill>
                <a:latin typeface="Arial" panose="020B0604020202020204" pitchFamily="34" charset="0"/>
              </a:rPr>
              <a:t> Et parmi les écrivains et </a:t>
            </a:r>
            <a:r>
              <a:rPr lang="fr-FR" sz="3200" b="1" dirty="0" smtClean="0">
                <a:solidFill>
                  <a:srgbClr val="002060"/>
                </a:solidFill>
                <a:latin typeface="Arial" panose="020B0604020202020204" pitchFamily="34" charset="0"/>
              </a:rPr>
              <a:t>poètes célèbres</a:t>
            </a:r>
            <a:r>
              <a:rPr lang="fr-FR" sz="3200" b="1" dirty="0">
                <a:solidFill>
                  <a:srgbClr val="002060"/>
                </a:solidFill>
                <a:latin typeface="Arial" panose="020B0604020202020204" pitchFamily="34" charset="0"/>
              </a:rPr>
              <a:t>, est-ce que tu connais Victor Hugo, Guy de Maupassant, Alexandre Dumas et d’autres? </a:t>
            </a:r>
          </a:p>
          <a:p>
            <a:pPr marR="6400" algn="just"/>
            <a:r>
              <a:rPr lang="fr-FR" sz="3200" b="1" dirty="0">
                <a:solidFill>
                  <a:srgbClr val="002060"/>
                </a:solidFill>
                <a:latin typeface="Arial" panose="020B0604020202020204" pitchFamily="34" charset="0"/>
              </a:rPr>
              <a:t>Farkhod: Oui, Victor Hugo! Guy de Maupassant! Alexandre Dumas! Et j’en connais d’autres encore. J’ai lu quelques oeuvres de ces écrivaints et j’ai surtout aimé les livres d’Alexandre Dumas. Et toi? Tu les as lus? Que pense-tu des Trois Mousquetaires? </a:t>
            </a:r>
            <a:endParaRPr lang="ru-RU" sz="3200" b="1" dirty="0">
              <a:solidFill>
                <a:srgbClr val="002060"/>
              </a:solidFill>
            </a:endParaRPr>
          </a:p>
        </p:txBody>
      </p:sp>
      <p:pic>
        <p:nvPicPr>
          <p:cNvPr id="5" name="Рисунок 4"/>
          <p:cNvPicPr>
            <a:picLocks noChangeAspect="1"/>
          </p:cNvPicPr>
          <p:nvPr/>
        </p:nvPicPr>
        <p:blipFill>
          <a:blip r:embed="rId2"/>
          <a:stretch>
            <a:fillRect/>
          </a:stretch>
        </p:blipFill>
        <p:spPr>
          <a:xfrm>
            <a:off x="8605588" y="1271015"/>
            <a:ext cx="3167311" cy="4806301"/>
          </a:xfrm>
          <a:prstGeom prst="rect">
            <a:avLst/>
          </a:prstGeom>
          <a:ln w="38100">
            <a:solidFill>
              <a:srgbClr val="0070C0"/>
            </a:solidFill>
          </a:ln>
        </p:spPr>
      </p:pic>
    </p:spTree>
    <p:extLst>
      <p:ext uri="{BB962C8B-B14F-4D97-AF65-F5344CB8AC3E}">
        <p14:creationId xmlns:p14="http://schemas.microsoft.com/office/powerpoint/2010/main" val="466799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3574" y="940085"/>
            <a:ext cx="11578311" cy="2677656"/>
          </a:xfrm>
          <a:prstGeom prst="rect">
            <a:avLst/>
          </a:prstGeom>
        </p:spPr>
        <p:txBody>
          <a:bodyPr wrap="square">
            <a:spAutoFit/>
          </a:bodyPr>
          <a:lstStyle/>
          <a:p>
            <a:r>
              <a:rPr lang="fr-FR" sz="2400" b="1" dirty="0" smtClean="0">
                <a:solidFill>
                  <a:srgbClr val="002060"/>
                </a:solidFill>
                <a:latin typeface="Arial" panose="020B0604020202020204" pitchFamily="34" charset="0"/>
                <a:cs typeface="Arial" panose="020B0604020202020204" pitchFamily="34" charset="0"/>
              </a:rPr>
              <a:t>Ecrivain </a:t>
            </a:r>
            <a:r>
              <a:rPr lang="fr-FR" sz="2400" b="1" dirty="0">
                <a:solidFill>
                  <a:srgbClr val="002060"/>
                </a:solidFill>
                <a:latin typeface="Arial" panose="020B0604020202020204" pitchFamily="34" charset="0"/>
                <a:cs typeface="Arial" panose="020B0604020202020204" pitchFamily="34" charset="0"/>
              </a:rPr>
              <a:t>français. Il écrivit d’abord pour le théâtre. En 1884 avec « Le Compte de Monte-Cristo » il connut un grand succès populaire. Son roman « Les Trois Mousquetaires » a assuré son triomphe et son immortalité. Toutes les télévisions du monde ont adapté les  romans et tous les enfants du monde connaissent Portos, Aramis et </a:t>
            </a:r>
            <a:r>
              <a:rPr lang="fr-FR" sz="2400" b="1" dirty="0" smtClean="0">
                <a:solidFill>
                  <a:srgbClr val="002060"/>
                </a:solidFill>
                <a:latin typeface="Arial" panose="020B0604020202020204" pitchFamily="34" charset="0"/>
                <a:cs typeface="Arial" panose="020B0604020202020204" pitchFamily="34" charset="0"/>
              </a:rPr>
              <a:t>d’Artagnan</a:t>
            </a:r>
            <a:r>
              <a:rPr lang="fr-FR" sz="2400" b="1" dirty="0">
                <a:solidFill>
                  <a:srgbClr val="002060"/>
                </a:solidFill>
                <a:latin typeface="Arial" panose="020B0604020202020204" pitchFamily="34" charset="0"/>
                <a:cs typeface="Arial" panose="020B0604020202020204" pitchFamily="34" charset="0"/>
              </a:rPr>
              <a:t>.</a:t>
            </a:r>
          </a:p>
          <a:p>
            <a:endParaRPr lang="fr-FR" sz="2400" b="1" dirty="0">
              <a:solidFill>
                <a:srgbClr val="002060"/>
              </a:solidFill>
              <a:latin typeface="Arial" panose="020B0604020202020204" pitchFamily="34" charset="0"/>
              <a:cs typeface="Arial" panose="020B0604020202020204" pitchFamily="34" charset="0"/>
            </a:endParaRPr>
          </a:p>
          <a:p>
            <a:pPr algn="ctr"/>
            <a:r>
              <a:rPr lang="fr-FR" sz="2400" b="1" dirty="0">
                <a:solidFill>
                  <a:srgbClr val="002060"/>
                </a:solidFill>
                <a:latin typeface="Arial" panose="020B0604020202020204" pitchFamily="34" charset="0"/>
                <a:cs typeface="Arial" panose="020B0604020202020204" pitchFamily="34" charset="0"/>
              </a:rPr>
              <a:t>Qui est-ce? – C’est Alexanre Dumas – père.</a:t>
            </a:r>
            <a:endParaRPr lang="ru-RU" sz="2000" b="1" dirty="0">
              <a:solidFill>
                <a:srgbClr val="002060"/>
              </a:solidFill>
              <a:latin typeface="Arial" panose="020B0604020202020204" pitchFamily="34" charset="0"/>
              <a:cs typeface="Arial" panose="020B0604020202020204" pitchFamily="34" charset="0"/>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4597" y="3547923"/>
            <a:ext cx="4190798" cy="331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72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wipe(down)">
                                      <p:cBhvr>
                                        <p:cTn id="14"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0268" y="965718"/>
            <a:ext cx="11751231" cy="2308324"/>
          </a:xfrm>
          <a:prstGeom prst="rect">
            <a:avLst/>
          </a:prstGeom>
        </p:spPr>
        <p:txBody>
          <a:bodyPr wrap="square">
            <a:spAutoFit/>
          </a:bodyPr>
          <a:lstStyle/>
          <a:p>
            <a:r>
              <a:rPr lang="fr-FR" dirty="0"/>
              <a:t> </a:t>
            </a:r>
            <a:r>
              <a:rPr lang="fr-FR" sz="2400" b="1" dirty="0">
                <a:solidFill>
                  <a:srgbClr val="002060"/>
                </a:solidFill>
                <a:latin typeface="Arial" panose="020B0604020202020204" pitchFamily="34" charset="0"/>
                <a:cs typeface="Arial" panose="020B0604020202020204" pitchFamily="34" charset="0"/>
              </a:rPr>
              <a:t>Elle est née vers 1412 à Domrémy  et morte sur lebûcher le 30 mai 1431 à Rouen,  est une héroïne de l'histoire de France, chef de guerre et sainte de l'Église catholique, surnommée depuis le XVIe siècle « la Pucelle d'Orléans » et, depuis le XIXe siècle, « mère de la nation française ».</a:t>
            </a:r>
          </a:p>
          <a:p>
            <a:endParaRPr lang="fr-FR" sz="2400" b="1" dirty="0">
              <a:solidFill>
                <a:srgbClr val="002060"/>
              </a:solidFill>
              <a:latin typeface="Arial" panose="020B0604020202020204" pitchFamily="34" charset="0"/>
              <a:cs typeface="Arial" panose="020B0604020202020204" pitchFamily="34" charset="0"/>
            </a:endParaRPr>
          </a:p>
          <a:p>
            <a:pPr algn="ctr"/>
            <a:r>
              <a:rPr lang="fr-FR" sz="2400" b="1" dirty="0">
                <a:solidFill>
                  <a:srgbClr val="002060"/>
                </a:solidFill>
                <a:latin typeface="Arial" panose="020B0604020202020204" pitchFamily="34" charset="0"/>
                <a:cs typeface="Arial" panose="020B0604020202020204" pitchFamily="34" charset="0"/>
              </a:rPr>
              <a:t>Qui est-ce? – C’est Jeanne d’Arc</a:t>
            </a:r>
            <a:endParaRPr lang="ru-RU" sz="2400" b="1" dirty="0">
              <a:solidFill>
                <a:srgbClr val="002060"/>
              </a:solidFill>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3461" y="3456327"/>
            <a:ext cx="4833482" cy="3222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332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down)">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circle(in)">
                                      <p:cBhvr>
                                        <p:cTn id="12"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8992" y="974347"/>
            <a:ext cx="11918708" cy="2677656"/>
          </a:xfrm>
          <a:prstGeom prst="rect">
            <a:avLst/>
          </a:prstGeom>
        </p:spPr>
        <p:txBody>
          <a:bodyPr wrap="square">
            <a:spAutoFit/>
          </a:bodyPr>
          <a:lstStyle/>
          <a:p>
            <a:r>
              <a:rPr lang="fr-FR" sz="2400" b="1" dirty="0">
                <a:solidFill>
                  <a:srgbClr val="002060"/>
                </a:solidFill>
                <a:latin typeface="Arial" panose="020B0604020202020204" pitchFamily="34" charset="0"/>
                <a:cs typeface="Arial" panose="020B0604020202020204" pitchFamily="34" charset="0"/>
              </a:rPr>
              <a:t>Il est né le 26 Février 1802 à Besancon en France. Poète, romancier et dramaturge, sans conteste l'un des géants de la littérature française. Les romans les plus connus  sont </a:t>
            </a:r>
            <a:r>
              <a:rPr lang="fr-FR" sz="2400" b="1" dirty="0" smtClean="0">
                <a:solidFill>
                  <a:srgbClr val="002060"/>
                </a:solidFill>
                <a:latin typeface="Arial" panose="020B0604020202020204" pitchFamily="34" charset="0"/>
                <a:cs typeface="Arial" panose="020B0604020202020204" pitchFamily="34" charset="0"/>
              </a:rPr>
              <a:t>« Notre-Dame </a:t>
            </a:r>
            <a:r>
              <a:rPr lang="fr-FR" sz="2400" b="1" dirty="0">
                <a:solidFill>
                  <a:srgbClr val="002060"/>
                </a:solidFill>
                <a:latin typeface="Arial" panose="020B0604020202020204" pitchFamily="34" charset="0"/>
                <a:cs typeface="Arial" panose="020B0604020202020204" pitchFamily="34" charset="0"/>
              </a:rPr>
              <a:t>de </a:t>
            </a:r>
            <a:r>
              <a:rPr lang="fr-FR" sz="2400" b="1" dirty="0" smtClean="0">
                <a:solidFill>
                  <a:srgbClr val="002060"/>
                </a:solidFill>
                <a:latin typeface="Arial" panose="020B0604020202020204" pitchFamily="34" charset="0"/>
                <a:cs typeface="Arial" panose="020B0604020202020204" pitchFamily="34" charset="0"/>
              </a:rPr>
              <a:t>Paris » </a:t>
            </a:r>
            <a:r>
              <a:rPr lang="fr-FR" sz="2400" b="1" dirty="0">
                <a:solidFill>
                  <a:srgbClr val="002060"/>
                </a:solidFill>
                <a:latin typeface="Arial" panose="020B0604020202020204" pitchFamily="34" charset="0"/>
                <a:cs typeface="Arial" panose="020B0604020202020204" pitchFamily="34" charset="0"/>
              </a:rPr>
              <a:t>(1831) </a:t>
            </a:r>
            <a:r>
              <a:rPr lang="fr-FR" sz="2400" b="1" dirty="0" smtClean="0">
                <a:solidFill>
                  <a:srgbClr val="002060"/>
                </a:solidFill>
                <a:latin typeface="Arial" panose="020B0604020202020204" pitchFamily="34" charset="0"/>
                <a:cs typeface="Arial" panose="020B0604020202020204" pitchFamily="34" charset="0"/>
              </a:rPr>
              <a:t>et «Les Miserables» </a:t>
            </a:r>
            <a:r>
              <a:rPr lang="fr-FR" sz="2400" b="1" dirty="0">
                <a:solidFill>
                  <a:srgbClr val="002060"/>
                </a:solidFill>
                <a:latin typeface="Arial" panose="020B0604020202020204" pitchFamily="34" charset="0"/>
                <a:cs typeface="Arial" panose="020B0604020202020204" pitchFamily="34" charset="0"/>
              </a:rPr>
              <a:t>(1862). Il est mort à Paris le 23 May 1885 à 83 ans. Plus de 3 millions de personnes ont assisté à ses funérailles.</a:t>
            </a:r>
          </a:p>
          <a:p>
            <a:endParaRPr lang="fr-FR" sz="2400" b="1" dirty="0">
              <a:solidFill>
                <a:srgbClr val="002060"/>
              </a:solidFill>
              <a:latin typeface="Arial" panose="020B0604020202020204" pitchFamily="34" charset="0"/>
              <a:cs typeface="Arial" panose="020B0604020202020204" pitchFamily="34" charset="0"/>
            </a:endParaRPr>
          </a:p>
          <a:p>
            <a:pPr algn="ctr"/>
            <a:r>
              <a:rPr lang="fr-FR" sz="2400" b="1" dirty="0">
                <a:solidFill>
                  <a:srgbClr val="002060"/>
                </a:solidFill>
                <a:latin typeface="Arial" panose="020B0604020202020204" pitchFamily="34" charset="0"/>
                <a:cs typeface="Arial" panose="020B0604020202020204" pitchFamily="34" charset="0"/>
              </a:rPr>
              <a:t>Qui est-ce? – C’est Victor Hugo</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5720" y="3674352"/>
            <a:ext cx="4115037" cy="318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971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p:cTn id="14" dur="1000" fill="hold"/>
                                        <p:tgtEl>
                                          <p:spTgt spid="3074"/>
                                        </p:tgtEl>
                                        <p:attrNameLst>
                                          <p:attrName>ppt_w</p:attrName>
                                        </p:attrNameLst>
                                      </p:cBhvr>
                                      <p:tavLst>
                                        <p:tav tm="0">
                                          <p:val>
                                            <p:fltVal val="0"/>
                                          </p:val>
                                        </p:tav>
                                        <p:tav tm="100000">
                                          <p:val>
                                            <p:strVal val="#ppt_w"/>
                                          </p:val>
                                        </p:tav>
                                      </p:tavLst>
                                    </p:anim>
                                    <p:anim calcmode="lin" valueType="num">
                                      <p:cBhvr>
                                        <p:cTn id="15" dur="1000" fill="hold"/>
                                        <p:tgtEl>
                                          <p:spTgt spid="3074"/>
                                        </p:tgtEl>
                                        <p:attrNameLst>
                                          <p:attrName>ppt_h</p:attrName>
                                        </p:attrNameLst>
                                      </p:cBhvr>
                                      <p:tavLst>
                                        <p:tav tm="0">
                                          <p:val>
                                            <p:fltVal val="0"/>
                                          </p:val>
                                        </p:tav>
                                        <p:tav tm="100000">
                                          <p:val>
                                            <p:strVal val="#ppt_h"/>
                                          </p:val>
                                        </p:tav>
                                      </p:tavLst>
                                    </p:anim>
                                    <p:anim calcmode="lin" valueType="num">
                                      <p:cBhvr>
                                        <p:cTn id="16" dur="1000" fill="hold"/>
                                        <p:tgtEl>
                                          <p:spTgt spid="3074"/>
                                        </p:tgtEl>
                                        <p:attrNameLst>
                                          <p:attrName>style.rotation</p:attrName>
                                        </p:attrNameLst>
                                      </p:cBhvr>
                                      <p:tavLst>
                                        <p:tav tm="0">
                                          <p:val>
                                            <p:fltVal val="90"/>
                                          </p:val>
                                        </p:tav>
                                        <p:tav tm="100000">
                                          <p:val>
                                            <p:fltVal val="0"/>
                                          </p:val>
                                        </p:tav>
                                      </p:tavLst>
                                    </p:anim>
                                    <p:animEffect transition="in" filter="fade">
                                      <p:cBhvr>
                                        <p:cTn id="17"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2013" y="573832"/>
            <a:ext cx="12009987" cy="2677656"/>
          </a:xfrm>
          <a:prstGeom prst="rect">
            <a:avLst/>
          </a:prstGeom>
          <a:solidFill>
            <a:schemeClr val="bg1"/>
          </a:solidFill>
        </p:spPr>
        <p:txBody>
          <a:bodyPr wrap="square">
            <a:spAutoFit/>
          </a:bodyPr>
          <a:lstStyle/>
          <a:p>
            <a:r>
              <a:rPr lang="fr-FR" dirty="0"/>
              <a:t> </a:t>
            </a:r>
            <a:r>
              <a:rPr lang="fr-FR" sz="2400" b="1" dirty="0">
                <a:solidFill>
                  <a:srgbClr val="002060"/>
                </a:solidFill>
                <a:latin typeface="Arial" panose="020B0604020202020204" pitchFamily="34" charset="0"/>
                <a:cs typeface="Arial" panose="020B0604020202020204" pitchFamily="34" charset="0"/>
              </a:rPr>
              <a:t>Né sur une île, mort sur une île. Il est né en Corse le 15 août 1769. Avec son immense armée il a remporté des victoires glorieuses contre les Anglais, les Prussiens, les Autrichiens et d’autres nations européennes. En 1804 il deviant Empereur des Français. Plus tard il perd la grande bataille de Waterloo. Il est déporté à l’île Sainte-Hélène où il mourut en 1821.</a:t>
            </a:r>
          </a:p>
          <a:p>
            <a:endParaRPr lang="fr-FR" sz="2400" b="1" dirty="0">
              <a:solidFill>
                <a:srgbClr val="002060"/>
              </a:solidFill>
              <a:latin typeface="Arial" panose="020B0604020202020204" pitchFamily="34" charset="0"/>
              <a:cs typeface="Arial" panose="020B0604020202020204" pitchFamily="34" charset="0"/>
            </a:endParaRPr>
          </a:p>
          <a:p>
            <a:pPr algn="ctr"/>
            <a:r>
              <a:rPr lang="fr-FR" sz="2400" b="1" dirty="0">
                <a:solidFill>
                  <a:srgbClr val="002060"/>
                </a:solidFill>
                <a:latin typeface="Arial" panose="020B0604020202020204" pitchFamily="34" charset="0"/>
                <a:cs typeface="Arial" panose="020B0604020202020204" pitchFamily="34" charset="0"/>
              </a:rPr>
              <a:t>Qui est-ce? _C’est Napoléon Bonapard_</a:t>
            </a:r>
            <a:endParaRPr lang="ru-RU" sz="2400" b="1" dirty="0">
              <a:solidFill>
                <a:srgbClr val="002060"/>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29167" y="3487579"/>
            <a:ext cx="3824876" cy="3248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97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hablon">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Shablon</Template>
  <TotalTime>753</TotalTime>
  <Words>560</Words>
  <Application>Microsoft Office PowerPoint</Application>
  <PresentationFormat>Широкоэкранный</PresentationFormat>
  <Paragraphs>71</Paragraphs>
  <Slides>14</Slides>
  <Notes>1</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14</vt:i4>
      </vt:variant>
    </vt:vector>
  </HeadingPairs>
  <TitlesOfParts>
    <vt:vector size="19" baseType="lpstr">
      <vt:lpstr>Arial</vt:lpstr>
      <vt:lpstr>Calibri</vt:lpstr>
      <vt:lpstr>Calibri Light</vt:lpstr>
      <vt:lpstr>Times New Roman</vt:lpstr>
      <vt:lpstr>Shablon</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Документы</dc:creator>
  <cp:lastModifiedBy>Пользователь</cp:lastModifiedBy>
  <cp:revision>67</cp:revision>
  <dcterms:created xsi:type="dcterms:W3CDTF">2020-09-27T12:11:07Z</dcterms:created>
  <dcterms:modified xsi:type="dcterms:W3CDTF">2020-10-30T11:39:28Z</dcterms:modified>
</cp:coreProperties>
</file>