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69" r:id="rId4"/>
    <p:sldId id="284" r:id="rId5"/>
    <p:sldId id="267" r:id="rId6"/>
    <p:sldId id="264" r:id="rId7"/>
    <p:sldId id="285" r:id="rId8"/>
    <p:sldId id="286" r:id="rId9"/>
    <p:sldId id="268" r:id="rId10"/>
    <p:sldId id="277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29156" y="2421222"/>
            <a:ext cx="7514299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monde de l’art.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4000" y="2421221"/>
            <a:ext cx="445156" cy="187647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9172" y="145675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35337" y="517748"/>
            <a:ext cx="1276313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30" name="Picture 6" descr="French Clipart Book 691 - Clipart1001 - Free Clip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" y="294539"/>
            <a:ext cx="1534680" cy="11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e monde de l'art britannique sonné par le Brex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r="17519"/>
          <a:stretch/>
        </p:blipFill>
        <p:spPr bwMode="auto">
          <a:xfrm>
            <a:off x="7429500" y="3000376"/>
            <a:ext cx="4343399" cy="37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29157" y="4326554"/>
            <a:ext cx="5671643" cy="12865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8918">
              <a:spcBef>
                <a:spcPts val="233"/>
              </a:spcBef>
            </a:pP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Khoudayarova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Ch.O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4000" y="4443984"/>
            <a:ext cx="445156" cy="187647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xmlns="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10730388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Qu’est ce que c’est que l’art pour vous?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Faire l’activité 2 à la page 9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85" y="2679606"/>
            <a:ext cx="32575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xmlns="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Презентация на тему: &quot;Aujourdhui le sujet de notre leçon est «Une journée  idéale». «Мій день»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785941" y="124691"/>
            <a:ext cx="10477804" cy="66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90857" y="310352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251041" y="492167"/>
            <a:ext cx="49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9685" y="478601"/>
            <a:ext cx="381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146038" y="326154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39280" y="1749823"/>
            <a:ext cx="3894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Parler de vos goûts artistiques</a:t>
            </a:r>
            <a:endParaRPr lang="ru-RU" dirty="0">
              <a:solidFill>
                <a:srgbClr val="EB45B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7139" y="4814331"/>
            <a:ext cx="5007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 à s’exprimer </a:t>
            </a:r>
            <a:r>
              <a:rPr lang="fr-F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 on aime ou pas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3" name="Picture 2" descr="1º- LEXIQUE- LES ACTIVITÉS CULTURELLES | Le Baobab Ble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2153" r="8314" b="3541"/>
          <a:stretch/>
        </p:blipFill>
        <p:spPr bwMode="auto">
          <a:xfrm>
            <a:off x="6448053" y="1200053"/>
            <a:ext cx="3893126" cy="32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ourquoi png 4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02" y="3585750"/>
            <a:ext cx="2835708" cy="28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5444836" y="2008909"/>
            <a:ext cx="1330037" cy="13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1"/>
          </p:cNvCxnSpPr>
          <p:nvPr/>
        </p:nvCxnSpPr>
        <p:spPr>
          <a:xfrm flipH="1">
            <a:off x="4592956" y="5245218"/>
            <a:ext cx="175418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54463" y="288150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169591" y="525010"/>
            <a:ext cx="82724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Discussion sur l’art...</a:t>
            </a:r>
            <a:endParaRPr lang="ru-RU" sz="3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7" y="1155952"/>
            <a:ext cx="113884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sais Nodira, je n’imagine pas la vie sans </a:t>
            </a:r>
            <a:r>
              <a:rPr lang="fr-FR" sz="2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musique.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ne pourrais pas vivre sans musique. Et toi, que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préfères-tu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peinture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Car cet art fait partie de ma vie. </a:t>
            </a:r>
          </a:p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Oui, tu as raison. La peinture est un des arts plus anciens de l’humanité. 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Nodira: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Oui, comme la musique! </a:t>
            </a:r>
            <a:endParaRPr lang="fr-F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 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sculpture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aussi! Les premiers hommes qui habitaient dans les grottes dessinaient avec du charbon de bois et peignaient avec la terre colorée, gravaient des images sur les rochers er sculptaient des personnages. 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Oui, et maintenant l’art est dans les musées. A Tachkent, par exemple, au musée des Beaux-Arts, j’ai vu plusieurs tableaux de peintres connus comme Tansikbaev,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Abdullaev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54463" y="288150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169591" y="525010"/>
            <a:ext cx="82724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Discussion sur l’art...</a:t>
            </a:r>
            <a:endParaRPr lang="ru-RU" sz="3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27" y="1155952"/>
            <a:ext cx="113884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Oui, et au Louvre,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Paris, on peut voir la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célèbre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Joconde. Tu connais l’Opéra Garnier? </a:t>
            </a:r>
          </a:p>
          <a:p>
            <a:r>
              <a:rPr lang="fr-FR" sz="2800" b="1" dirty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Non! C’est </a:t>
            </a:r>
            <a:r>
              <a:rPr lang="fr-FR" sz="2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l’opéra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Paris? Moi, je n’aime pas trop de musique classique, je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préfère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musique moderne, mais par contre j’aime beaucoup </a:t>
            </a:r>
            <a:r>
              <a:rPr lang="fr-FR" sz="2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danse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Hélène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Ah! Oui, les spectacles </a:t>
            </a:r>
            <a:r>
              <a:rPr lang="fr-FR" sz="2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théâtre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ballet et d’opéra Alicher Navoď sont formidables! Tu as de la chance de pouvoir aller souvent </a:t>
            </a:r>
            <a:r>
              <a:rPr lang="fr-F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l’opéra de Tachkent.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125" y="4695381"/>
            <a:ext cx="2299856" cy="1988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80" y="4442701"/>
            <a:ext cx="3341483" cy="2234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48" y="4695382"/>
            <a:ext cx="2673285" cy="19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-2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490335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479964" y="800827"/>
            <a:ext cx="7659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parler de ses préférences...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102540">
            <a:off x="3216895" y="1984285"/>
            <a:ext cx="210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0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cirque</a:t>
            </a:r>
            <a:endParaRPr lang="ru-RU" sz="30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231734">
            <a:off x="1927878" y="4779761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peinture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436487">
            <a:off x="7323607" y="2166215"/>
            <a:ext cx="229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musique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4354">
            <a:off x="7330712" y="3975877"/>
            <a:ext cx="2334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théâtre</a:t>
            </a:r>
            <a:endParaRPr lang="ru-RU" sz="30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4613765" y="2763676"/>
            <a:ext cx="2885439" cy="1632128"/>
          </a:xfrm>
          <a:prstGeom prst="clou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</a:t>
            </a:r>
            <a:endParaRPr lang="ru-RU" sz="40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0800000">
            <a:off x="1093237" y="1314407"/>
            <a:ext cx="4360577" cy="1541565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0800000">
            <a:off x="6968648" y="4177759"/>
            <a:ext cx="4542994" cy="1327795"/>
          </a:xfrm>
          <a:prstGeom prst="curvedConnector3">
            <a:avLst>
              <a:gd name="adj1" fmla="val 55346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0800000" flipV="1">
            <a:off x="7148945" y="1364532"/>
            <a:ext cx="4502728" cy="1584482"/>
          </a:xfrm>
          <a:prstGeom prst="curvedConnector3">
            <a:avLst>
              <a:gd name="adj1" fmla="val 48154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 flipV="1">
            <a:off x="1267765" y="4312488"/>
            <a:ext cx="3976196" cy="2240342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6200000" flipH="1">
            <a:off x="5595392" y="4524483"/>
            <a:ext cx="2516879" cy="2007158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491384">
            <a:off x="5653974" y="5340600"/>
            <a:ext cx="3629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L’opéra et le ballet</a:t>
            </a:r>
            <a:endParaRPr lang="ru-RU" sz="3000" b="1" dirty="0">
              <a:solidFill>
                <a:srgbClr val="EB4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7335983" y="3431525"/>
            <a:ext cx="4625901" cy="9140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49397" y="2828649"/>
            <a:ext cx="2344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danse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 rot="10800000" flipV="1">
            <a:off x="151085" y="3568216"/>
            <a:ext cx="4521726" cy="1050157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0646023">
            <a:off x="1673944" y="3333288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cinéma</a:t>
            </a:r>
            <a:endParaRPr lang="ru-RU" sz="3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/>
      <p:bldP spid="19" grpId="0"/>
      <p:bldP spid="2" grpId="0" animBg="1"/>
      <p:bldP spid="37" grpId="0"/>
      <p:bldP spid="24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736274" y="726882"/>
            <a:ext cx="658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Regardez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écoutez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ideoplayback (2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055" y="1434770"/>
            <a:ext cx="9545780" cy="53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xmlns="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83" t="30398" r="19227" b="10890"/>
          <a:stretch/>
        </p:blipFill>
        <p:spPr>
          <a:xfrm>
            <a:off x="785941" y="1457037"/>
            <a:ext cx="10217147" cy="5344777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-2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37454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1995054" y="842727"/>
            <a:ext cx="893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mots on utilise pour dire ...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xmlns="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xmlns="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14" t="22632" r="25935" b="10890"/>
          <a:stretch/>
        </p:blipFill>
        <p:spPr>
          <a:xfrm>
            <a:off x="1717964" y="1426127"/>
            <a:ext cx="8465127" cy="5279473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-2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37454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1717964" y="853595"/>
            <a:ext cx="799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cause de / Grâce à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680855" y="890197"/>
            <a:ext cx="6289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à faire...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164" y="1635105"/>
            <a:ext cx="70853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fr-FR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échoué l’examen...</a:t>
            </a:r>
          </a:p>
          <a:p>
            <a:pPr marL="742950" indent="-742950">
              <a:buAutoNum type="arabicPeriod"/>
            </a:pPr>
            <a:r>
              <a:rPr lang="fr-FR" sz="40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choisi ma future profession...</a:t>
            </a:r>
          </a:p>
          <a:p>
            <a:pPr marL="742950" indent="-742950">
              <a:buAutoNum type="arabicPeriod"/>
            </a:pPr>
            <a:r>
              <a:rPr lang="fr-F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la pendémie, le gouvernement a fermé toutes les frontières. </a:t>
            </a:r>
          </a:p>
          <a:p>
            <a:pPr marL="742950" indent="-742950">
              <a:buAutoNum type="arabicPeriod"/>
            </a:pPr>
            <a:endParaRPr lang="fr-FR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6647" y="3071841"/>
            <a:ext cx="241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cause de toi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70815" y="4324581"/>
            <a:ext cx="300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râce à mes professeurs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70815" y="1704698"/>
            <a:ext cx="2611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0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raison de</a:t>
            </a:r>
            <a:endParaRPr lang="ru-RU" sz="30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Скругленная соединительная линия 9"/>
          <p:cNvCxnSpPr>
            <a:endCxn id="14" idx="1"/>
          </p:cNvCxnSpPr>
          <p:nvPr/>
        </p:nvCxnSpPr>
        <p:spPr>
          <a:xfrm>
            <a:off x="6248400" y="2008909"/>
            <a:ext cx="2628247" cy="1570764"/>
          </a:xfrm>
          <a:prstGeom prst="curvedConnector3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endCxn id="18" idx="1"/>
          </p:cNvCxnSpPr>
          <p:nvPr/>
        </p:nvCxnSpPr>
        <p:spPr>
          <a:xfrm>
            <a:off x="4114800" y="3200400"/>
            <a:ext cx="4856015" cy="1632013"/>
          </a:xfrm>
          <a:prstGeom prst="curvedConnector3">
            <a:avLst/>
          </a:prstGeom>
          <a:ln w="38100">
            <a:solidFill>
              <a:srgbClr val="F33D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10800000" flipV="1">
            <a:off x="6082146" y="2147691"/>
            <a:ext cx="2933699" cy="2909217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videoplayback (18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479" y="5838486"/>
            <a:ext cx="886718" cy="8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7" grpId="0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372</Words>
  <Application>Microsoft Office PowerPoint</Application>
  <PresentationFormat>Широкоэкранный</PresentationFormat>
  <Paragraphs>44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Учетная запись Майкрософт</cp:lastModifiedBy>
  <cp:revision>160</cp:revision>
  <dcterms:created xsi:type="dcterms:W3CDTF">2020-04-14T20:23:07Z</dcterms:created>
  <dcterms:modified xsi:type="dcterms:W3CDTF">2020-08-27T04:17:49Z</dcterms:modified>
</cp:coreProperties>
</file>