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72" r:id="rId3"/>
    <p:sldId id="269" r:id="rId4"/>
    <p:sldId id="284" r:id="rId5"/>
    <p:sldId id="267" r:id="rId6"/>
    <p:sldId id="264" r:id="rId7"/>
    <p:sldId id="285" r:id="rId8"/>
    <p:sldId id="286" r:id="rId9"/>
    <p:sldId id="268" r:id="rId10"/>
    <p:sldId id="277" r:id="rId11"/>
    <p:sldId id="27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 snapToGrid="0">
      <p:cViewPr varScale="1">
        <p:scale>
          <a:sx n="67" d="100"/>
          <a:sy n="67" d="100"/>
        </p:scale>
        <p:origin x="7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29156" y="2421222"/>
            <a:ext cx="7514299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monde de l’art.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4000" y="2421221"/>
            <a:ext cx="445156" cy="18764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9172" y="145675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9173" y="163244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35337" y="517748"/>
            <a:ext cx="1276313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30" name="Picture 6" descr="French Clipart Book 691 - Clipart1001 - Free Clipar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8" y="294539"/>
            <a:ext cx="1534680" cy="116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e monde de l'art britannique sonné par le Brexi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9" r="17519"/>
          <a:stretch/>
        </p:blipFill>
        <p:spPr bwMode="auto">
          <a:xfrm>
            <a:off x="7429500" y="3000376"/>
            <a:ext cx="4343399" cy="373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29157" y="4326554"/>
            <a:ext cx="5671643" cy="12865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4000" b="1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Professeur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8918">
              <a:spcBef>
                <a:spcPts val="233"/>
              </a:spcBef>
            </a:pPr>
            <a:r>
              <a:rPr lang="en-US" sz="4000" b="1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Khoudayarova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Ch.O</a:t>
            </a:r>
            <a:r>
              <a:rPr lang="en-US" sz="4000" b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4000" y="4443984"/>
            <a:ext cx="445156" cy="18764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xmlns="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xmlns="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xmlns="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10730388" cy="141480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Qu’est ce que c’est que l’art pour vous?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Faire l’activité 2 à la page 9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FEMMES ACTIVES ET FOYER - Union Nationale : Les devoirs à la maison... sans  s'énerve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085" y="2679606"/>
            <a:ext cx="32575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xmlns="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xmlns="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xmlns="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22" name="Picture 2" descr="Презентация на тему: &quot;Aujourdhui le sujet de notre leçon est «Une journée  idéale». «Мій день»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04"/>
          <a:stretch/>
        </p:blipFill>
        <p:spPr bwMode="auto">
          <a:xfrm>
            <a:off x="785941" y="124691"/>
            <a:ext cx="10477804" cy="666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790857" y="310352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TextBox 3"/>
          <p:cNvSpPr txBox="1"/>
          <p:nvPr/>
        </p:nvSpPr>
        <p:spPr>
          <a:xfrm>
            <a:off x="251041" y="492167"/>
            <a:ext cx="4999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89685" y="478601"/>
            <a:ext cx="38132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avec vous...</a:t>
            </a:r>
          </a:p>
        </p:txBody>
      </p:sp>
      <p:sp>
        <p:nvSpPr>
          <p:cNvPr id="9" name="Google Shape;956;p38"/>
          <p:cNvSpPr/>
          <p:nvPr/>
        </p:nvSpPr>
        <p:spPr>
          <a:xfrm rot="17495056">
            <a:off x="146038" y="326154"/>
            <a:ext cx="653353" cy="758250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239280" y="1749823"/>
            <a:ext cx="3894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Parler de vos goûts artistiques</a:t>
            </a:r>
            <a:endParaRPr lang="ru-RU" dirty="0">
              <a:solidFill>
                <a:srgbClr val="EB45B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47139" y="4814331"/>
            <a:ext cx="5007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Apprendre à s’exprimer </a:t>
            </a:r>
            <a:r>
              <a:rPr lang="fr-FR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pourquoi on aime ou pas</a:t>
            </a:r>
            <a:endParaRPr lang="ru-RU" sz="2500" dirty="0">
              <a:solidFill>
                <a:srgbClr val="002060"/>
              </a:solidFill>
            </a:endParaRPr>
          </a:p>
        </p:txBody>
      </p:sp>
      <p:pic>
        <p:nvPicPr>
          <p:cNvPr id="3" name="Picture 2" descr="1º- LEXIQUE- LES ACTIVITÉS CULTURELLES | Le Baobab Ble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3" t="2153" r="8314" b="3541"/>
          <a:stretch/>
        </p:blipFill>
        <p:spPr bwMode="auto">
          <a:xfrm>
            <a:off x="6448053" y="1200053"/>
            <a:ext cx="3893126" cy="323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ourquoi png 4 » PNG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102" y="3585750"/>
            <a:ext cx="2835708" cy="283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5444836" y="2008909"/>
            <a:ext cx="1330037" cy="138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" idx="1"/>
          </p:cNvCxnSpPr>
          <p:nvPr/>
        </p:nvCxnSpPr>
        <p:spPr>
          <a:xfrm flipH="1">
            <a:off x="4592956" y="5245218"/>
            <a:ext cx="1754183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54463" y="288150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169591" y="525010"/>
            <a:ext cx="827246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5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Discussion sur l’art...</a:t>
            </a:r>
            <a:endParaRPr lang="ru-RU" sz="35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927" y="1155952"/>
            <a:ext cx="1138843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Hélène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 sais Nodira, je n’imagine pas la vie sans </a:t>
            </a:r>
            <a:r>
              <a:rPr lang="fr-FR" sz="2800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musique.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ne pourrais pas vivre sans musique. Et toi, que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préfères-tu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peinture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Car cet art fait partie de ma vie. </a:t>
            </a: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Hélène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tu as raison. La peinture est un des arts plus anciens de l’humanité. 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Nodira: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comme la musique! </a:t>
            </a:r>
            <a:endParaRPr lang="fr-FR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Hélène </a:t>
            </a:r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sz="2800" u="sng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sculpture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aussi! Les premiers hommes qui habitaient dans les grottes dessinaient avec du charbon de bois et peignaient avec la terre colorée, gravaient des images sur les rochers er sculptaient des personnages. 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et maintenant l’art est dans les musées. A Tachkent, par exemple, au musée des Beaux-Arts, j’ai vu plusieurs tableaux de peintres connus comme Tansikbaev,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Abdullaev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7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54463" y="288150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169591" y="525010"/>
            <a:ext cx="827246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5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Discussion sur l’art...</a:t>
            </a:r>
            <a:endParaRPr lang="ru-RU" sz="35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927" y="1155952"/>
            <a:ext cx="113884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Hélène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Oui, et au Louvre,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Paris, on peut voir la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célèbre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Joconde. Tu connais l’Opéra Garnier? </a:t>
            </a:r>
          </a:p>
          <a:p>
            <a:r>
              <a:rPr lang="fr-FR" sz="2800" b="1" dirty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Nodira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Non! C’est </a:t>
            </a:r>
            <a:r>
              <a:rPr lang="fr-FR" sz="28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l’opéra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Paris? Moi, je n’aime pas trop de musique classique, je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préfère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musique moderne, mais par contre j’aime beaucoup </a:t>
            </a:r>
            <a:r>
              <a:rPr lang="fr-FR" sz="28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danse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fr-FR" sz="28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Hélène</a:t>
            </a: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Ah! Oui, les spectacles </a:t>
            </a:r>
            <a:r>
              <a:rPr lang="fr-FR" sz="28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théâtre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ballet et d’opéra Alicher Navoď sont formidables! Tu as de la chance de pouvoir aller souvent </a:t>
            </a:r>
            <a:r>
              <a:rPr lang="fr-F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l’opéra de Tachkent.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125" y="4695381"/>
            <a:ext cx="2299856" cy="19889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080" y="4442701"/>
            <a:ext cx="3341483" cy="2234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48" y="4695382"/>
            <a:ext cx="2673285" cy="194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99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-2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490335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2479964" y="800827"/>
            <a:ext cx="7659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parler de ses préférences...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102540">
            <a:off x="3216895" y="1984285"/>
            <a:ext cx="21051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cirque</a:t>
            </a:r>
            <a:endParaRPr lang="ru-RU" sz="3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9231734">
            <a:off x="1927878" y="4779761"/>
            <a:ext cx="2369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peinture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436487">
            <a:off x="7323607" y="2166215"/>
            <a:ext cx="22985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musique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084354">
            <a:off x="7330712" y="3975877"/>
            <a:ext cx="23344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théâtre</a:t>
            </a:r>
            <a:endParaRPr lang="ru-RU" sz="30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лако 1"/>
          <p:cNvSpPr/>
          <p:nvPr/>
        </p:nvSpPr>
        <p:spPr>
          <a:xfrm>
            <a:off x="4613765" y="2763676"/>
            <a:ext cx="2885439" cy="1632128"/>
          </a:xfrm>
          <a:prstGeom prst="cloud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L’art</a:t>
            </a:r>
            <a:endParaRPr lang="ru-RU" sz="4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Скругленная соединительная линия 6"/>
          <p:cNvCxnSpPr/>
          <p:nvPr/>
        </p:nvCxnSpPr>
        <p:spPr>
          <a:xfrm rot="10800000">
            <a:off x="1093237" y="1314407"/>
            <a:ext cx="4360577" cy="1541565"/>
          </a:xfrm>
          <a:prstGeom prst="curvedConnector3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кругленная соединительная линия 19"/>
          <p:cNvCxnSpPr/>
          <p:nvPr/>
        </p:nvCxnSpPr>
        <p:spPr>
          <a:xfrm rot="10800000">
            <a:off x="6968648" y="4177759"/>
            <a:ext cx="4542994" cy="1327795"/>
          </a:xfrm>
          <a:prstGeom prst="curvedConnector3">
            <a:avLst>
              <a:gd name="adj1" fmla="val 55346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/>
          <p:nvPr/>
        </p:nvCxnSpPr>
        <p:spPr>
          <a:xfrm rot="10800000" flipV="1">
            <a:off x="7148945" y="1364532"/>
            <a:ext cx="4502728" cy="1584482"/>
          </a:xfrm>
          <a:prstGeom prst="curvedConnector3">
            <a:avLst>
              <a:gd name="adj1" fmla="val 48154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кругленная соединительная линия 24"/>
          <p:cNvCxnSpPr/>
          <p:nvPr/>
        </p:nvCxnSpPr>
        <p:spPr>
          <a:xfrm rot="10800000" flipV="1">
            <a:off x="1267765" y="4312488"/>
            <a:ext cx="3976196" cy="2240342"/>
          </a:xfrm>
          <a:prstGeom prst="curved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rot="16200000" flipH="1">
            <a:off x="5595392" y="4524483"/>
            <a:ext cx="2516879" cy="2007158"/>
          </a:xfrm>
          <a:prstGeom prst="curved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rot="2491384">
            <a:off x="5653974" y="5340600"/>
            <a:ext cx="36295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 smtClean="0">
                <a:solidFill>
                  <a:srgbClr val="EB45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L’opéra et le ballet</a:t>
            </a:r>
            <a:endParaRPr lang="ru-RU" sz="3000" b="1" dirty="0">
              <a:solidFill>
                <a:srgbClr val="EB45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Скругленная соединительная линия 20"/>
          <p:cNvCxnSpPr/>
          <p:nvPr/>
        </p:nvCxnSpPr>
        <p:spPr>
          <a:xfrm rot="10800000">
            <a:off x="7335983" y="3431525"/>
            <a:ext cx="4625901" cy="9140"/>
          </a:xfrm>
          <a:prstGeom prst="curved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649397" y="2828649"/>
            <a:ext cx="23446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danse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Скругленная соединительная линия 25"/>
          <p:cNvCxnSpPr/>
          <p:nvPr/>
        </p:nvCxnSpPr>
        <p:spPr>
          <a:xfrm rot="10800000" flipV="1">
            <a:off x="151085" y="3568216"/>
            <a:ext cx="4521726" cy="1050157"/>
          </a:xfrm>
          <a:prstGeom prst="curvedConnector3">
            <a:avLst>
              <a:gd name="adj1" fmla="val 50000"/>
            </a:avLst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 rot="20646023">
            <a:off x="1673944" y="3333288"/>
            <a:ext cx="2369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0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cinéma</a:t>
            </a:r>
            <a:endParaRPr lang="ru-RU" sz="3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2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8" grpId="0"/>
      <p:bldP spid="19" grpId="0"/>
      <p:bldP spid="2" grpId="0" animBg="1"/>
      <p:bldP spid="37" grpId="0"/>
      <p:bldP spid="24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385630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 rot="10800000" flipV="1">
            <a:off x="2736274" y="726882"/>
            <a:ext cx="658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Regardez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écoutez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videoplayback (23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33055" y="1434770"/>
            <a:ext cx="9545780" cy="536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xmlns="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xmlns="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xmlns="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583" t="30398" r="19227" b="10890"/>
          <a:stretch/>
        </p:blipFill>
        <p:spPr>
          <a:xfrm>
            <a:off x="785941" y="1457037"/>
            <a:ext cx="10217147" cy="5344777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-2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3745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1995054" y="842727"/>
            <a:ext cx="8936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Quels mots on utilise pour dire ...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65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16">
            <a:extLst>
              <a:ext uri="{FF2B5EF4-FFF2-40B4-BE49-F238E27FC236}">
                <a16:creationId xmlns:a16="http://schemas.microsoft.com/office/drawing/2014/main" xmlns="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xmlns="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xmlns="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014" t="22632" r="25935" b="10890"/>
          <a:stretch/>
        </p:blipFill>
        <p:spPr>
          <a:xfrm>
            <a:off x="1717964" y="1426127"/>
            <a:ext cx="8465127" cy="5279473"/>
          </a:xfrm>
          <a:prstGeom prst="rect">
            <a:avLst/>
          </a:prstGeom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-2" y="85759"/>
            <a:ext cx="9712037" cy="3890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37454"/>
            <a:ext cx="9712036" cy="3734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" name="TextBox 2"/>
          <p:cNvSpPr txBox="1"/>
          <p:nvPr/>
        </p:nvSpPr>
        <p:spPr>
          <a:xfrm>
            <a:off x="1717964" y="853595"/>
            <a:ext cx="7994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 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cause de / Grâce à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07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680855" y="890197"/>
            <a:ext cx="628996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à faire...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0164" y="1635105"/>
            <a:ext cx="70853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fr-FR" sz="4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échoué l’examen...</a:t>
            </a:r>
          </a:p>
          <a:p>
            <a:pPr marL="742950" indent="-742950">
              <a:buAutoNum type="arabicPeriod"/>
            </a:pPr>
            <a:r>
              <a:rPr lang="fr-FR" sz="40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J’ai choisi ma future profession...</a:t>
            </a:r>
          </a:p>
          <a:p>
            <a:pPr marL="742950" indent="-742950">
              <a:buAutoNum type="arabicPeriod"/>
            </a:pPr>
            <a:r>
              <a:rPr lang="fr-FR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la pendémie, le gouvernement a fermé toutes les frontières. </a:t>
            </a:r>
          </a:p>
          <a:p>
            <a:pPr marL="742950" indent="-742950">
              <a:buAutoNum type="arabicPeriod"/>
            </a:pPr>
            <a:endParaRPr lang="fr-FR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76647" y="3071841"/>
            <a:ext cx="2410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cause de toi</a:t>
            </a:r>
            <a:endParaRPr lang="ru-RU" sz="3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70815" y="4324581"/>
            <a:ext cx="30064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fr-FR" sz="3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râce à mes professeurs</a:t>
            </a:r>
            <a:endParaRPr lang="ru-RU" sz="3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70815" y="1704698"/>
            <a:ext cx="26115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30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raison de</a:t>
            </a:r>
            <a:endParaRPr lang="ru-RU" sz="30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Скругленная соединительная линия 9"/>
          <p:cNvCxnSpPr>
            <a:endCxn id="14" idx="1"/>
          </p:cNvCxnSpPr>
          <p:nvPr/>
        </p:nvCxnSpPr>
        <p:spPr>
          <a:xfrm>
            <a:off x="6248400" y="2008909"/>
            <a:ext cx="2628247" cy="1570764"/>
          </a:xfrm>
          <a:prstGeom prst="curvedConnector3">
            <a:avLst/>
          </a:prstGeom>
          <a:ln w="381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кругленная соединительная линия 19"/>
          <p:cNvCxnSpPr>
            <a:endCxn id="18" idx="1"/>
          </p:cNvCxnSpPr>
          <p:nvPr/>
        </p:nvCxnSpPr>
        <p:spPr>
          <a:xfrm>
            <a:off x="4114800" y="3200400"/>
            <a:ext cx="4856015" cy="1632013"/>
          </a:xfrm>
          <a:prstGeom prst="curvedConnector3">
            <a:avLst/>
          </a:prstGeom>
          <a:ln w="38100">
            <a:solidFill>
              <a:srgbClr val="F33D6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кругленная соединительная линия 23"/>
          <p:cNvCxnSpPr/>
          <p:nvPr/>
        </p:nvCxnSpPr>
        <p:spPr>
          <a:xfrm rot="10800000" flipV="1">
            <a:off x="6082146" y="2147691"/>
            <a:ext cx="2933699" cy="2909217"/>
          </a:xfrm>
          <a:prstGeom prst="curvedConnector3">
            <a:avLst>
              <a:gd name="adj1" fmla="val 50000"/>
            </a:avLst>
          </a:prstGeom>
          <a:ln w="381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videoplayback (18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4479" y="5838486"/>
            <a:ext cx="886718" cy="88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0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32"/>
                </p:tgtEl>
              </p:cMediaNode>
            </p:video>
          </p:childTnLst>
        </p:cTn>
      </p:par>
    </p:tnLst>
    <p:bldLst>
      <p:bldP spid="7" grpId="0"/>
      <p:bldP spid="14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372</Words>
  <Application>Microsoft Office PowerPoint</Application>
  <PresentationFormat>Широкоэкранный</PresentationFormat>
  <Paragraphs>44</Paragraphs>
  <Slides>11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Учетная запись Майкрософт</cp:lastModifiedBy>
  <cp:revision>160</cp:revision>
  <dcterms:created xsi:type="dcterms:W3CDTF">2020-04-14T20:23:07Z</dcterms:created>
  <dcterms:modified xsi:type="dcterms:W3CDTF">2020-08-27T04:17:49Z</dcterms:modified>
</cp:coreProperties>
</file>