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0" r:id="rId2"/>
    <p:sldId id="296" r:id="rId3"/>
    <p:sldId id="278" r:id="rId4"/>
    <p:sldId id="276" r:id="rId5"/>
    <p:sldId id="268" r:id="rId6"/>
    <p:sldId id="293" r:id="rId7"/>
    <p:sldId id="299" r:id="rId8"/>
    <p:sldId id="258" r:id="rId9"/>
    <p:sldId id="283" r:id="rId10"/>
    <p:sldId id="287" r:id="rId11"/>
    <p:sldId id="294" r:id="rId12"/>
    <p:sldId id="273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02BE21"/>
    <a:srgbClr val="EB4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4" autoAdjust="0"/>
    <p:restoredTop sz="80366" autoAdjust="0"/>
  </p:normalViewPr>
  <p:slideViewPr>
    <p:cSldViewPr snapToGrid="0">
      <p:cViewPr>
        <p:scale>
          <a:sx n="52" d="100"/>
          <a:sy n="52" d="100"/>
        </p:scale>
        <p:origin x="1456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5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7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54665" y="1929571"/>
            <a:ext cx="5154249" cy="279980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vous invite au cirque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1865334"/>
            <a:ext cx="569777" cy="27998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133765"/>
            <a:ext cx="170579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705796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81435" y="459773"/>
            <a:ext cx="1641271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1026" name="Picture 2" descr="Le Cirque Magnifique | Circus invitations, Watercolor clipart,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54" y="2857500"/>
            <a:ext cx="5701371" cy="3800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77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3193" y="179249"/>
            <a:ext cx="11195662" cy="66787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Modifications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Gustav Eiffel a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construit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la Tour Eiffel.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La  Eiffel  a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été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construit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par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G.Eiffel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 on voit dans l’exemple, la formation à la voix passive entraîne des modifications. 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 L’objet devient le sujet grammatical du verbe. </a:t>
            </a:r>
            <a:r>
              <a:rPr lang="fr-FR" sz="32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 tour Eiffel) 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 Le sujet devient le complément d’agent. </a:t>
            </a:r>
            <a:r>
              <a:rPr lang="fr-FR" sz="32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 G. Eiffel). </a:t>
            </a: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 Le verbe passif est conjugué avec l’auxiliaire être </a:t>
            </a:r>
            <a:r>
              <a:rPr lang="fr-FR" sz="32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 même temps et mode que dans la voix active)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fait l’accord du participe passé (</a:t>
            </a:r>
            <a:r>
              <a:rPr lang="fr-FR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construit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avec le sujet (</a:t>
            </a:r>
            <a:r>
              <a:rPr lang="fr-FR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construit</a:t>
            </a:r>
            <a:r>
              <a:rPr lang="fr-FR" sz="3200" b="1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84" y="1089078"/>
            <a:ext cx="1167492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Impossible </a:t>
            </a:r>
          </a:p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certains cas, la transformation passive est impossible: </a:t>
            </a:r>
            <a:endParaRPr lang="fr-F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avons une belle maison. </a:t>
            </a:r>
            <a:r>
              <a:rPr lang="fr-FR" sz="3200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(verbe avoir) </a:t>
            </a:r>
            <a:endParaRPr lang="fr-FR" sz="3200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livre comporte trois chapitres. </a:t>
            </a:r>
            <a:r>
              <a:rPr lang="fr-FR" sz="3200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(une quantité) </a:t>
            </a:r>
            <a:endParaRPr lang="fr-FR" sz="3200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L’appartement coûte 300 000 €. </a:t>
            </a:r>
            <a:r>
              <a:rPr lang="fr-FR" sz="3200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(une quantité) </a:t>
            </a:r>
            <a:endParaRPr lang="fr-FR" sz="3200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buvons de l’eau minérale. </a:t>
            </a:r>
            <a:r>
              <a:rPr lang="fr-FR" sz="3200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(partitifs) </a:t>
            </a:r>
            <a:endParaRPr lang="fr-FR" sz="3200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Normalement on utilise la préposition </a:t>
            </a:r>
            <a:r>
              <a:rPr lang="fr-FR" sz="4000" b="1" u="sng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la phrase passive mais certains verbes utilisent la préposition </a:t>
            </a:r>
            <a:r>
              <a:rPr lang="fr-FR" sz="4000" b="1" u="sng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52800" y="1831650"/>
            <a:ext cx="11274907" cy="141480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fr-FR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Repondez aux </a:t>
            </a:r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r-FR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page </a:t>
            </a:r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34.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31" y="2564705"/>
            <a:ext cx="3277376" cy="400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8229" y="310243"/>
            <a:ext cx="3249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DEVOIR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764" y="248989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Aujourd’hui...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5859" y="248989"/>
            <a:ext cx="381320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209285" y="135811"/>
            <a:ext cx="523028" cy="844945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699151" y="1029911"/>
            <a:ext cx="38945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i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500" b="1" i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</a:t>
            </a:r>
            <a:r>
              <a:rPr lang="fr-FR" sz="35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vos devoirs </a:t>
            </a:r>
            <a:endParaRPr lang="ru-RU" sz="3500" dirty="0">
              <a:solidFill>
                <a:srgbClr val="F33D6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7876" y="2446055"/>
            <a:ext cx="487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arler du cirque</a:t>
            </a:r>
            <a:endParaRPr lang="ru-RU" sz="3600" dirty="0">
              <a:solidFill>
                <a:srgbClr val="F33D68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605876" y="1570956"/>
            <a:ext cx="1330037" cy="13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947557" y="2848031"/>
            <a:ext cx="1329519" cy="82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6206" y="3760764"/>
            <a:ext cx="3824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8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pprendre la voix passive des phrases</a:t>
            </a:r>
            <a:endParaRPr lang="ru-RU" sz="2800" b="1" dirty="0">
              <a:solidFill>
                <a:srgbClr val="F33D68"/>
              </a:solidFill>
            </a:endParaRPr>
          </a:p>
        </p:txBody>
      </p:sp>
      <p:pic>
        <p:nvPicPr>
          <p:cNvPr id="12" name="Picture 4" descr="FEMMES ACTIVES ET FOYER - Union Nationale : Les devoirs à la maison... sans  s'énerver!">
            <a:extLst>
              <a:ext uri="{FF2B5EF4-FFF2-40B4-BE49-F238E27FC236}">
                <a16:creationId xmlns:a16="http://schemas.microsoft.com/office/drawing/2014/main" id="{876D283A-756B-46E0-9591-CBD8479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67" y="248989"/>
            <a:ext cx="2059735" cy="19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>
            <a:stCxn id="15" idx="3"/>
          </p:cNvCxnSpPr>
          <p:nvPr/>
        </p:nvCxnSpPr>
        <p:spPr>
          <a:xfrm flipV="1">
            <a:off x="3990838" y="4225354"/>
            <a:ext cx="956719" cy="124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833484" y="6133093"/>
            <a:ext cx="1306482" cy="13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78670" y="5676445"/>
            <a:ext cx="5535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écouvrir la famille d’Egamberdiyèv</a:t>
            </a:r>
            <a:endParaRPr lang="ru-RU" sz="3200" dirty="0">
              <a:solidFill>
                <a:srgbClr val="F33D68"/>
              </a:solidFill>
            </a:endParaRPr>
          </a:p>
        </p:txBody>
      </p:sp>
      <p:pic>
        <p:nvPicPr>
          <p:cNvPr id="2050" name="Picture 2" descr="Auguste Rodin (1840-1917) | Main droite n. 27, petit modèle | 2000s,  Sculptures, Statues &amp; Figures | Christie'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15999" r="23727" b="23728"/>
          <a:stretch/>
        </p:blipFill>
        <p:spPr bwMode="auto">
          <a:xfrm>
            <a:off x="6537876" y="-11283043"/>
            <a:ext cx="2241261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IT DIGITAL CIRCO ANIMAIS AQUARELA no Elo7 | DESENHANDO ARTS (1304AF8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2843" b="27853"/>
          <a:stretch/>
        </p:blipFill>
        <p:spPr bwMode="auto">
          <a:xfrm>
            <a:off x="434266" y="2172013"/>
            <a:ext cx="3556572" cy="153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shhur Toshkenboyevlar sulolasiga 150 yil to'ld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6" y="4714871"/>
            <a:ext cx="3215546" cy="205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a voix active et la voix passive | Quizaliz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b="9608"/>
          <a:stretch/>
        </p:blipFill>
        <p:spPr bwMode="auto">
          <a:xfrm>
            <a:off x="6651131" y="3421648"/>
            <a:ext cx="2832554" cy="16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83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957" y="1352844"/>
            <a:ext cx="9029699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Nodira: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Monsieur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Egamberdièv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, vous représentez le cirque de Tachkent portant le nom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d’Egamberdièv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. Considérez-vous le cirque comme un art?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Egamberdièv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Oui, bien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sûr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. Le cirque est un art. L’art du cirque développe l’agilité, la souplesse, la force, la coordination, l’imagination.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Nodira: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Quels liens cet art entretient avec la danse, le théâtre ou la gymnastique?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Egamberdièv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mèle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ces trois disciplines. Elles font partie de l’art du cirque. La mise en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scène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et la chorégraphie sont aussi deux éléments nécessaires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réalisation d’un bon numéro de cirque.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957" y="375557"/>
            <a:ext cx="3526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Dialogue à lire: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686300" y="3526973"/>
            <a:ext cx="1191986" cy="0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112328" y="3526973"/>
            <a:ext cx="2035629" cy="0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6700" y="3940630"/>
            <a:ext cx="843643" cy="10884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58042" y="3940630"/>
            <a:ext cx="2035629" cy="0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76699" y="3940630"/>
            <a:ext cx="2035629" cy="0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58884" y="4822373"/>
            <a:ext cx="2035629" cy="0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6957" y="4816932"/>
            <a:ext cx="1611085" cy="5441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342414" y="4376057"/>
            <a:ext cx="1426029" cy="5446"/>
          </a:xfrm>
          <a:prstGeom prst="line">
            <a:avLst/>
          </a:prstGeom>
          <a:ln w="5715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Recherche de pièces de théâtre en fonction du nombre de personnages -  L'infl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11" y="107916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rrance Dance | Music Worc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0" y="3135087"/>
            <a:ext cx="26193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es 8 bonnes raisons de mettre votre enfant à la GAF | Les conseils  sportifs Décath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71" y="5012773"/>
            <a:ext cx="2556114" cy="16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14" y="861536"/>
            <a:ext cx="1179467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Nodira: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L’art du cirque présente-t-il certains dangers?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Egamberdièv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 numéros d’équilibre et les numéros avec les fauves sont les plus dangereux. Sur le plan statistique nous avons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très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peu d’accidents, parce que tous les artistes préparent leurs numéros et évitent ainsi les dangers.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Nodira: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Quels sont vos projets actuels?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Egamberdièv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Exporter notre numéro avec les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célèbres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écuyers 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Egamberdièv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sont les Egamberdiyèvs?       </a:t>
            </a:r>
          </a:p>
          <a:p>
            <a:pPr marL="514350" indent="-514350">
              <a:buAutoNum type="arabicPeriod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cirque est le mélenge de 3 disciplines...</a:t>
            </a:r>
          </a:p>
          <a:p>
            <a:pPr marL="514350" indent="-514350">
              <a:buAutoNum type="arabicPeriod"/>
            </a:pPr>
            <a:endParaRPr lang="fr-FR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sont les numéros les plus dengereux?</a:t>
            </a:r>
          </a:p>
          <a:p>
            <a:pPr marL="514350" indent="-514350">
              <a:buAutoNum type="arabicPeriod"/>
            </a:pPr>
            <a:endParaRPr lang="fr-FR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14" y="283021"/>
            <a:ext cx="22914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uite...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8849" y="4686302"/>
            <a:ext cx="526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famille des écuyers ouzbeks.</a:t>
            </a:r>
            <a:endParaRPr lang="ru-RU" sz="24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863" y="5593623"/>
            <a:ext cx="760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dance, du théâtre et de la gymnastique.</a:t>
            </a:r>
            <a:endParaRPr lang="ru-RU" sz="24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62257" y="5990184"/>
            <a:ext cx="3929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numéros avec les fauves.</a:t>
            </a:r>
            <a:endParaRPr lang="ru-RU" sz="24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86" y="228599"/>
            <a:ext cx="6281210" cy="816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3" name="videoplayback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974" y="1045027"/>
            <a:ext cx="9117239" cy="51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voix active et la voix passive | Quizaliz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b="9608"/>
          <a:stretch/>
        </p:blipFill>
        <p:spPr bwMode="auto">
          <a:xfrm>
            <a:off x="1559832" y="1126670"/>
            <a:ext cx="9119053" cy="54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811" t="30357" r="13898" b="18304"/>
          <a:stretch/>
        </p:blipFill>
        <p:spPr>
          <a:xfrm>
            <a:off x="228599" y="930729"/>
            <a:ext cx="11899130" cy="5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Voix Passive - Lessons - Tes Tea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7"/>
          <a:stretch/>
        </p:blipFill>
        <p:spPr bwMode="auto">
          <a:xfrm>
            <a:off x="596445" y="1572676"/>
            <a:ext cx="11098921" cy="50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7336" y="1049456"/>
            <a:ext cx="897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transformer les phrases à la voix passive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870" y="1050324"/>
            <a:ext cx="11850130" cy="473263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voix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passive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formé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à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l’aide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être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  <a:b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4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936" t="45759" r="13899" b="31696"/>
          <a:stretch/>
        </p:blipFill>
        <p:spPr>
          <a:xfrm>
            <a:off x="564625" y="3416643"/>
            <a:ext cx="11404620" cy="19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581</TotalTime>
  <Words>464</Words>
  <Application>Microsoft Office PowerPoint</Application>
  <PresentationFormat>Широкоэкранный</PresentationFormat>
  <Paragraphs>52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La voix passive est formé à l’aide  “être”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Пользователь</cp:lastModifiedBy>
  <cp:revision>56</cp:revision>
  <dcterms:created xsi:type="dcterms:W3CDTF">2020-09-27T12:11:07Z</dcterms:created>
  <dcterms:modified xsi:type="dcterms:W3CDTF">2020-10-23T08:01:14Z</dcterms:modified>
</cp:coreProperties>
</file>